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5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BRONZE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2c2d1aa7-c381-4d01-9cc4-ddccc28219a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49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32905" y="2641061"/>
            <a:ext cx="1445211" cy="69168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12848" y="3478279"/>
            <a:ext cx="74867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1859 to 1959 is 100 years, 1959 to 2000 is 41 years and 2000 to 2014 is 14 years.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100 + 41 + 14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is 155 years.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e9b19c3e-71ca-4297-995f-52cc387194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554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42578" y="3594113"/>
            <a:ext cx="2377547" cy="59287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27779" y="4275999"/>
            <a:ext cx="6873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Because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he is offering less of the lamb which means it must be the most expensive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a80000c3-dc1e-426f-9b58-312497443b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9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00137" y="2679030"/>
            <a:ext cx="1449177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563557" y="3199346"/>
            <a:ext cx="42870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1 small = 600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1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medium = 900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1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large = 1350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600 + 600 + 600 = 1800 </a:t>
            </a: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1800 divided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by 2 = 900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900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+ 1800 = 2700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2700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divided by 2 = 1350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9f54ca7e-96f3-4a79-acb0-a63404b33b1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427" y="-8241"/>
            <a:ext cx="9154988" cy="686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85371" y="2801261"/>
            <a:ext cx="4095113" cy="51945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004680" y="3801218"/>
            <a:ext cx="8212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Amy is to the left of Ben but Chris is to the right of Amy so Chris is in the middle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and so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Amy is still on the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left.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b198e3e9-ee9e-456d-8f32-72be458f18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52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18066" y="1984697"/>
            <a:ext cx="1298642" cy="54193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682741" y="3105835"/>
            <a:ext cx="7237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robotolight"/>
              </a:rPr>
              <a:t>2.34 is the same as </a:t>
            </a:r>
            <a:r>
              <a:rPr lang="en-US" sz="3600" b="1" dirty="0" smtClean="0">
                <a:solidFill>
                  <a:srgbClr val="FFC000"/>
                </a:solidFill>
                <a:latin typeface="robotolight"/>
              </a:rPr>
              <a:t>2 and </a:t>
            </a:r>
            <a:r>
              <a:rPr lang="en-US" sz="3600" b="1" dirty="0">
                <a:solidFill>
                  <a:srgbClr val="FFC000"/>
                </a:solidFill>
                <a:latin typeface="robotolight"/>
              </a:rPr>
              <a:t>34/100</a:t>
            </a:r>
            <a:endParaRPr lang="en-GB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134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6</cp:revision>
  <dcterms:created xsi:type="dcterms:W3CDTF">2020-06-11T04:03:37Z</dcterms:created>
  <dcterms:modified xsi:type="dcterms:W3CDTF">2020-06-14T18:20:11Z</dcterms:modified>
</cp:coreProperties>
</file>