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69" r:id="rId3"/>
    <p:sldId id="270" r:id="rId4"/>
    <p:sldId id="265" r:id="rId5"/>
    <p:sldId id="266" r:id="rId6"/>
    <p:sldId id="267" r:id="rId7"/>
    <p:sldId id="268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12B342-9590-431B-9E81-7BC18E40A169}" v="1" dt="2022-04-27T04:26:26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76" autoAdjust="0"/>
  </p:normalViewPr>
  <p:slideViewPr>
    <p:cSldViewPr>
      <p:cViewPr varScale="1">
        <p:scale>
          <a:sx n="84" d="100"/>
          <a:sy n="84" d="100"/>
        </p:scale>
        <p:origin x="9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912B342-9590-431B-9E81-7BC18E40A169}"/>
    <pc:docChg chg="custSel addSld modSld sldOrd">
      <pc:chgData name="Stewart Gale" userId="3647ddd2-6040-41ae-a96d-232c23482af8" providerId="ADAL" clId="{A912B342-9590-431B-9E81-7BC18E40A169}" dt="2022-04-27T04:26:44.004" v="17" actId="403"/>
      <pc:docMkLst>
        <pc:docMk/>
      </pc:docMkLst>
      <pc:sldChg chg="modSp add mod ord">
        <pc:chgData name="Stewart Gale" userId="3647ddd2-6040-41ae-a96d-232c23482af8" providerId="ADAL" clId="{A912B342-9590-431B-9E81-7BC18E40A169}" dt="2022-04-27T04:26:44.004" v="17" actId="403"/>
        <pc:sldMkLst>
          <pc:docMk/>
          <pc:sldMk cId="2413929760" sldId="260"/>
        </pc:sldMkLst>
        <pc:spChg chg="mod">
          <ac:chgData name="Stewart Gale" userId="3647ddd2-6040-41ae-a96d-232c23482af8" providerId="ADAL" clId="{A912B342-9590-431B-9E81-7BC18E40A169}" dt="2022-04-27T04:26:44.004" v="17" actId="403"/>
          <ac:spMkLst>
            <pc:docMk/>
            <pc:sldMk cId="2413929760" sldId="260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131BF-1AEA-482F-AE02-47C408FF80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E6BE5-B036-4358-9329-73F243AF58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53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E6BE5-B036-4358-9329-73F243AF587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17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E6BE5-B036-4358-9329-73F243AF587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91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9E6BE5-B036-4358-9329-73F243AF587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670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F5A01-BA9D-4567-8054-C5731044C61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0F695-34AE-483A-A59F-F84CFE6C4AF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30" y="174628"/>
            <a:ext cx="8612841" cy="623721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latin typeface="Comic Sans MS" pitchFamily="66" charset="0"/>
              </a:rPr>
              <a:t>Drawing Cuboid Nets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7943" y="1825369"/>
          <a:ext cx="3240000" cy="3947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Cube 4"/>
          <p:cNvSpPr/>
          <p:nvPr/>
        </p:nvSpPr>
        <p:spPr>
          <a:xfrm rot="16200000">
            <a:off x="1034607" y="815188"/>
            <a:ext cx="1296144" cy="2106234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21550" y="2246347"/>
            <a:ext cx="324036" cy="32403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53598" y="2624389"/>
            <a:ext cx="1782198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843808" y="1544269"/>
            <a:ext cx="0" cy="97210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55676" y="2678395"/>
            <a:ext cx="4651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C00000"/>
                </a:solidFill>
                <a:latin typeface="Comic Sans MS" pitchFamily="66" charset="0"/>
              </a:rPr>
              <a:t>6sq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714" y="2354359"/>
            <a:ext cx="4651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C00000"/>
                </a:solidFill>
                <a:latin typeface="Comic Sans MS" pitchFamily="66" charset="0"/>
              </a:rPr>
              <a:t>2sq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43808" y="1868305"/>
            <a:ext cx="4651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rgbClr val="C00000"/>
                </a:solidFill>
                <a:latin typeface="Comic Sans MS" pitchFamily="66" charset="0"/>
              </a:rPr>
              <a:t>3sq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61599" y="2932675"/>
            <a:ext cx="553500" cy="1647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7" name="TextBox 16"/>
          <p:cNvSpPr txBox="1"/>
          <p:nvPr/>
        </p:nvSpPr>
        <p:spPr>
          <a:xfrm>
            <a:off x="217163" y="3316303"/>
            <a:ext cx="2430270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itchFamily="66" charset="0"/>
              </a:rPr>
              <a:t>First draw the base. 2 cm by 6cm.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026" y="4427008"/>
            <a:ext cx="2430270" cy="92333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itchFamily="66" charset="0"/>
              </a:rPr>
              <a:t>Next draw the </a:t>
            </a:r>
          </a:p>
          <a:p>
            <a:pPr algn="ctr"/>
            <a:r>
              <a:rPr lang="en-GB" dirty="0">
                <a:latin typeface="Comic Sans MS" pitchFamily="66" charset="0"/>
              </a:rPr>
              <a:t>sides of the shape. 3cm by 6cm.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01659" y="2932675"/>
            <a:ext cx="769524" cy="1647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Rectangle 20"/>
          <p:cNvSpPr/>
          <p:nvPr/>
        </p:nvSpPr>
        <p:spPr>
          <a:xfrm>
            <a:off x="5910943" y="2932675"/>
            <a:ext cx="864096" cy="1647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2" name="TextBox 21"/>
          <p:cNvSpPr txBox="1"/>
          <p:nvPr/>
        </p:nvSpPr>
        <p:spPr>
          <a:xfrm>
            <a:off x="2964529" y="3316303"/>
            <a:ext cx="2386319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itchFamily="66" charset="0"/>
              </a:rPr>
              <a:t>Then the two ends. 2cm by 3cm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56257" y="2095399"/>
            <a:ext cx="540000" cy="837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4" name="Rectangle 23"/>
          <p:cNvSpPr/>
          <p:nvPr/>
        </p:nvSpPr>
        <p:spPr>
          <a:xfrm>
            <a:off x="6761599" y="4579675"/>
            <a:ext cx="553500" cy="810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5" name="TextBox 24"/>
          <p:cNvSpPr txBox="1"/>
          <p:nvPr/>
        </p:nvSpPr>
        <p:spPr>
          <a:xfrm>
            <a:off x="2867451" y="4588590"/>
            <a:ext cx="2668837" cy="60016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Comic Sans MS" pitchFamily="66" charset="0"/>
              </a:rPr>
              <a:t>DON’T FORGET THE TOP! </a:t>
            </a:r>
          </a:p>
          <a:p>
            <a:pPr algn="ctr"/>
            <a:r>
              <a:rPr lang="en-GB" dirty="0">
                <a:latin typeface="Comic Sans MS" pitchFamily="66" charset="0"/>
              </a:rPr>
              <a:t>2cm by 6cm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71183" y="2932675"/>
            <a:ext cx="540060" cy="1647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241392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76672"/>
            <a:ext cx="2883658" cy="31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21506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242420"/>
            <a:ext cx="4993057" cy="16155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477" y="445033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548680"/>
            <a:ext cx="2999492" cy="22740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99992" y="28707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113" y="3212976"/>
            <a:ext cx="3907875" cy="2255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76056" y="3362741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Q4</a:t>
            </a:r>
          </a:p>
        </p:txBody>
      </p:sp>
    </p:spTree>
    <p:extLst>
      <p:ext uri="{BB962C8B-B14F-4D97-AF65-F5344CB8AC3E}">
        <p14:creationId xmlns:p14="http://schemas.microsoft.com/office/powerpoint/2010/main" val="3952370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132856"/>
            <a:ext cx="79208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1040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/>
          <p:cNvSpPr/>
          <p:nvPr/>
        </p:nvSpPr>
        <p:spPr>
          <a:xfrm rot="16200000">
            <a:off x="71500" y="512677"/>
            <a:ext cx="2304256" cy="1368152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67544" y="2060849"/>
            <a:ext cx="360040" cy="36004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99592" y="2492897"/>
            <a:ext cx="1008112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051720" y="404665"/>
            <a:ext cx="0" cy="1944216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5616" y="256490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3sq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96" y="220486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2sq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1720" y="1052736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7sq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347864" y="0"/>
          <a:ext cx="5760000" cy="694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95536" y="364502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Q1</a:t>
            </a:r>
          </a:p>
        </p:txBody>
      </p:sp>
      <p:sp>
        <p:nvSpPr>
          <p:cNvPr id="2" name="Rectangle 1"/>
          <p:cNvSpPr/>
          <p:nvPr/>
        </p:nvSpPr>
        <p:spPr>
          <a:xfrm>
            <a:off x="5508104" y="1844824"/>
            <a:ext cx="1080120" cy="25203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308304" y="1844824"/>
            <a:ext cx="1080120" cy="25203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565335" y="1844823"/>
            <a:ext cx="742969" cy="25203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776580" y="1844822"/>
            <a:ext cx="742969" cy="25203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519549" y="4365171"/>
            <a:ext cx="1045786" cy="792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519549" y="1052736"/>
            <a:ext cx="1045786" cy="7920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8504" y="1988840"/>
          <a:ext cx="9000000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Cube 4"/>
          <p:cNvSpPr/>
          <p:nvPr/>
        </p:nvSpPr>
        <p:spPr>
          <a:xfrm>
            <a:off x="683568" y="188640"/>
            <a:ext cx="3240360" cy="792088"/>
          </a:xfrm>
          <a:prstGeom prst="cub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39552" y="404664"/>
            <a:ext cx="0" cy="57606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83568" y="1124744"/>
            <a:ext cx="3024336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779912" y="836712"/>
            <a:ext cx="216024" cy="21602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07704" y="119675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9sq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9952" y="980728"/>
            <a:ext cx="63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1sq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6512" y="47667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latin typeface="Comic Sans MS" pitchFamily="66" charset="0"/>
              </a:rPr>
              <a:t>2sq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4128" y="62068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87824" y="3789040"/>
            <a:ext cx="3212956" cy="792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200780" y="3789039"/>
            <a:ext cx="387444" cy="792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600380" y="3789038"/>
            <a:ext cx="391944" cy="792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987824" y="3471392"/>
            <a:ext cx="3212956" cy="29848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984376" y="4600221"/>
            <a:ext cx="3212956" cy="34094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984376" y="2658781"/>
            <a:ext cx="3212956" cy="792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00512" y="0"/>
          <a:ext cx="6480000" cy="694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Cube 4"/>
          <p:cNvSpPr/>
          <p:nvPr/>
        </p:nvSpPr>
        <p:spPr>
          <a:xfrm>
            <a:off x="467544" y="692696"/>
            <a:ext cx="1894533" cy="1728192"/>
          </a:xfrm>
          <a:prstGeom prst="cub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95536" y="1124744"/>
            <a:ext cx="0" cy="129614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67544" y="2492896"/>
            <a:ext cx="1440160" cy="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051720" y="2060848"/>
            <a:ext cx="432048" cy="43204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03677" y="2452826"/>
            <a:ext cx="59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6sq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1697" y="2212473"/>
            <a:ext cx="59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4sq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32427" y="1628800"/>
            <a:ext cx="59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Comic Sans MS" pitchFamily="66" charset="0"/>
              </a:rPr>
              <a:t>5sq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9592" y="335699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Q3</a:t>
            </a:r>
          </a:p>
        </p:txBody>
      </p:sp>
      <p:sp>
        <p:nvSpPr>
          <p:cNvPr id="12" name="Rectangle 11"/>
          <p:cNvSpPr/>
          <p:nvPr/>
        </p:nvSpPr>
        <p:spPr>
          <a:xfrm rot="5400000">
            <a:off x="5246638" y="2912045"/>
            <a:ext cx="1440160" cy="2160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046838" y="3254667"/>
            <a:ext cx="1800200" cy="145757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086398" y="3267566"/>
            <a:ext cx="1800200" cy="145757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 rot="5400000">
            <a:off x="5246637" y="-316865"/>
            <a:ext cx="1440160" cy="2160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 rot="5400000">
            <a:off x="5092918" y="1277015"/>
            <a:ext cx="1747599" cy="2160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 rot="5400000">
            <a:off x="5092917" y="4559667"/>
            <a:ext cx="1747599" cy="2160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8504" y="1988840"/>
          <a:ext cx="9000000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724128" y="62068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Q4</a:t>
            </a:r>
          </a:p>
        </p:txBody>
      </p:sp>
      <p:pic>
        <p:nvPicPr>
          <p:cNvPr id="1026" name="Picture 2" descr="https://encrypted-tbn0.gstatic.com/images?q=tbn:ANd9GcRjH5_cp-HXofbJ6u3YJjCwpmbcqIVJIncqa1BLWD5VhjGXsM903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0"/>
            <a:ext cx="3528392" cy="192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1196752"/>
            <a:ext cx="72008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8sq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1640" y="919753"/>
            <a:ext cx="5040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5sq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1106526"/>
            <a:ext cx="5040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3sq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1628800"/>
            <a:ext cx="5040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4sq</a:t>
            </a:r>
          </a:p>
        </p:txBody>
      </p:sp>
      <p:sp>
        <p:nvSpPr>
          <p:cNvPr id="9" name="Rectangle 8"/>
          <p:cNvSpPr/>
          <p:nvPr/>
        </p:nvSpPr>
        <p:spPr>
          <a:xfrm rot="5400000">
            <a:off x="3684077" y="3051999"/>
            <a:ext cx="1440160" cy="291424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 rot="5400000">
            <a:off x="3504057" y="1431819"/>
            <a:ext cx="1800200" cy="291424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 rot="5400000">
            <a:off x="3826364" y="4346414"/>
            <a:ext cx="1146408" cy="29234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ight Triangle 2"/>
          <p:cNvSpPr/>
          <p:nvPr/>
        </p:nvSpPr>
        <p:spPr>
          <a:xfrm>
            <a:off x="5861278" y="3797042"/>
            <a:ext cx="1086986" cy="1432158"/>
          </a:xfrm>
          <a:prstGeom prst="rt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Triangle 12"/>
          <p:cNvSpPr/>
          <p:nvPr/>
        </p:nvSpPr>
        <p:spPr>
          <a:xfrm flipH="1">
            <a:off x="1860050" y="3799902"/>
            <a:ext cx="1093852" cy="1432158"/>
          </a:xfrm>
          <a:prstGeom prst="rtTriangl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2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3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69</Words>
  <Application>Microsoft Office PowerPoint</Application>
  <PresentationFormat>On-screen Show (4:3)</PresentationFormat>
  <Paragraphs>35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Office Theme</vt:lpstr>
      <vt:lpstr>Drawing Cuboid Nets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Lancashire County Council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awhewell</dc:creator>
  <cp:lastModifiedBy>Stewart Gale</cp:lastModifiedBy>
  <cp:revision>31</cp:revision>
  <cp:lastPrinted>2014-10-19T04:13:37Z</cp:lastPrinted>
  <dcterms:created xsi:type="dcterms:W3CDTF">2012-06-12T16:18:18Z</dcterms:created>
  <dcterms:modified xsi:type="dcterms:W3CDTF">2022-04-27T04:26:48Z</dcterms:modified>
</cp:coreProperties>
</file>