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12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73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94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59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33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774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4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15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58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52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1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5255-0939-4959-B871-EAFA1FBB0476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7C0C7-2ADC-4149-8C53-E2FD6D13B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14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3183"/>
            <a:ext cx="727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Calculate the angle of each sectors.</a:t>
            </a:r>
            <a:endParaRPr lang="en-GB" sz="36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" y="839514"/>
            <a:ext cx="7185251" cy="60184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83127" y="1714445"/>
            <a:ext cx="1426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Area = 100cm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1191984" y="3848757"/>
            <a:ext cx="1426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Area = 940cm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1083127" y="5353378"/>
            <a:ext cx="1578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Area = 6500mm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816927" y="1316568"/>
            <a:ext cx="1426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Area = 28cm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4686299" y="3792044"/>
            <a:ext cx="1426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Area = 61cm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pic>
        <p:nvPicPr>
          <p:cNvPr id="11" name="Picture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 r="57377" b="18092"/>
          <a:stretch/>
        </p:blipFill>
        <p:spPr bwMode="auto">
          <a:xfrm>
            <a:off x="8325712" y="1852882"/>
            <a:ext cx="3164158" cy="18542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52320"/>
          <a:stretch/>
        </p:blipFill>
        <p:spPr>
          <a:xfrm>
            <a:off x="8534398" y="4466775"/>
            <a:ext cx="3020189" cy="18655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65595" y="239349"/>
            <a:ext cx="3986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Calculate the radius of each sectors.</a:t>
            </a:r>
            <a:endParaRPr lang="en-GB" sz="36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7538360" y="462643"/>
            <a:ext cx="0" cy="60851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0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0829" y="2171699"/>
            <a:ext cx="90297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42489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38" y="159106"/>
            <a:ext cx="7187807" cy="60172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67108" y="1517614"/>
            <a:ext cx="153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a) 79.6°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16802" y="5398092"/>
            <a:ext cx="1787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200" dirty="0" smtClean="0">
                <a:solidFill>
                  <a:srgbClr val="FF0000"/>
                </a:solidFill>
              </a:rPr>
              <a:t>e) 330.3</a:t>
            </a:r>
            <a:r>
              <a:rPr lang="en-GB" sz="3200" dirty="0">
                <a:solidFill>
                  <a:srgbClr val="FF0000"/>
                </a:solidFill>
              </a:rPr>
              <a:t>°</a:t>
            </a:r>
            <a:endParaRPr lang="en-GB" sz="3200" baseline="30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1101" y="3574052"/>
            <a:ext cx="1789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200" dirty="0" smtClean="0">
                <a:solidFill>
                  <a:srgbClr val="FF0000"/>
                </a:solidFill>
              </a:rPr>
              <a:t>b) 119.7</a:t>
            </a:r>
            <a:r>
              <a:rPr lang="en-GB" sz="3200" dirty="0">
                <a:solidFill>
                  <a:srgbClr val="FF0000"/>
                </a:solidFill>
              </a:rPr>
              <a:t>°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5387" y="5643114"/>
            <a:ext cx="15135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c) 206.9</a:t>
            </a:r>
            <a:endParaRPr lang="en-GB" sz="3200" dirty="0"/>
          </a:p>
        </p:txBody>
      </p:sp>
      <p:sp>
        <p:nvSpPr>
          <p:cNvPr id="5" name="Rectangle 4"/>
          <p:cNvSpPr/>
          <p:nvPr/>
        </p:nvSpPr>
        <p:spPr>
          <a:xfrm>
            <a:off x="3696241" y="1317304"/>
            <a:ext cx="15808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200" dirty="0" smtClean="0">
                <a:solidFill>
                  <a:srgbClr val="FF0000"/>
                </a:solidFill>
              </a:rPr>
              <a:t>d) 60.2</a:t>
            </a:r>
            <a:r>
              <a:rPr lang="en-GB" sz="3200" dirty="0">
                <a:solidFill>
                  <a:srgbClr val="FF0000"/>
                </a:solidFill>
              </a:rPr>
              <a:t>° 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0" r="57377" b="18092"/>
          <a:stretch/>
        </p:blipFill>
        <p:spPr bwMode="auto">
          <a:xfrm>
            <a:off x="8359003" y="508496"/>
            <a:ext cx="3164158" cy="18542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2320"/>
          <a:stretch/>
        </p:blipFill>
        <p:spPr>
          <a:xfrm>
            <a:off x="8550727" y="3644979"/>
            <a:ext cx="3020189" cy="1865538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7941131" y="332014"/>
            <a:ext cx="0" cy="60851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04822" y="2442900"/>
            <a:ext cx="153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a) </a:t>
            </a:r>
            <a:r>
              <a:rPr lang="en-GB" sz="3200" dirty="0" smtClean="0">
                <a:solidFill>
                  <a:srgbClr val="FF0000"/>
                </a:solidFill>
              </a:rPr>
              <a:t>23.9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92839" y="5761236"/>
            <a:ext cx="153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b</a:t>
            </a:r>
            <a:r>
              <a:rPr lang="en-GB" sz="3200" dirty="0" smtClean="0">
                <a:solidFill>
                  <a:srgbClr val="FF0000"/>
                </a:solidFill>
              </a:rPr>
              <a:t>) </a:t>
            </a:r>
            <a:r>
              <a:rPr lang="en-GB" sz="3200" dirty="0" smtClean="0">
                <a:solidFill>
                  <a:srgbClr val="FF0000"/>
                </a:solidFill>
              </a:rPr>
              <a:t>10.3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36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55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2016-01-11T13:27:00Z</dcterms:created>
  <dcterms:modified xsi:type="dcterms:W3CDTF">2020-01-20T04:42:38Z</dcterms:modified>
</cp:coreProperties>
</file>