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9" r:id="rId3"/>
    <p:sldId id="258" r:id="rId4"/>
    <p:sldId id="271" r:id="rId5"/>
    <p:sldId id="27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511F79-312D-40B5-B0F7-1F6BCD3B3B1D}" v="188" dt="2024-09-26T07:10:24.9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AC13D6B-B526-401F-9701-F60A6EAD07BD}"/>
    <pc:docChg chg="undo custSel addSld delSld modSld sldOrd">
      <pc:chgData name="Stewart Gale" userId="3647ddd2-6040-41ae-a96d-232c23482af8" providerId="ADAL" clId="{CAC13D6B-B526-401F-9701-F60A6EAD07BD}" dt="2023-11-14T05:21:13.424" v="700" actId="1076"/>
      <pc:docMkLst>
        <pc:docMk/>
      </pc:docMkLst>
      <pc:sldChg chg="del">
        <pc:chgData name="Stewart Gale" userId="3647ddd2-6040-41ae-a96d-232c23482af8" providerId="ADAL" clId="{CAC13D6B-B526-401F-9701-F60A6EAD07BD}" dt="2023-10-08T17:15:58.373" v="324" actId="47"/>
        <pc:sldMkLst>
          <pc:docMk/>
          <pc:sldMk cId="2046321755" sldId="256"/>
        </pc:sldMkLst>
      </pc:sldChg>
      <pc:sldChg chg="addSp delSp modSp add del mod modAnim">
        <pc:chgData name="Stewart Gale" userId="3647ddd2-6040-41ae-a96d-232c23482af8" providerId="ADAL" clId="{CAC13D6B-B526-401F-9701-F60A6EAD07BD}" dt="2023-10-08T17:15:53.832" v="323" actId="47"/>
        <pc:sldMkLst>
          <pc:docMk/>
          <pc:sldMk cId="3988720334" sldId="257"/>
        </pc:sldMkLst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2" creationId="{FBBCC85D-8ED1-DC37-087E-67B55A40EAEF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5" creationId="{3DBD24F2-8C15-94AD-9A2A-BACBC96877F1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6" creationId="{D1A7A6ED-B5EE-0011-C117-BFB729DA85B8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7" creationId="{33526534-9C1E-ECD7-4557-8AD7A9A1BA0C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8" creationId="{686B3E0E-D98D-C256-79B2-843A986446BF}"/>
          </ac:spMkLst>
        </pc:spChg>
        <pc:spChg chg="add mod">
          <ac:chgData name="Stewart Gale" userId="3647ddd2-6040-41ae-a96d-232c23482af8" providerId="ADAL" clId="{CAC13D6B-B526-401F-9701-F60A6EAD07BD}" dt="2023-10-08T17:12:43.937" v="283" actId="1076"/>
          <ac:spMkLst>
            <pc:docMk/>
            <pc:sldMk cId="3988720334" sldId="257"/>
            <ac:spMk id="9" creationId="{8303D038-9ABE-312F-25E5-725F44CEED7E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10" creationId="{39C89F3B-B409-AD8C-8915-912C65DF7D54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11" creationId="{BE4FFE15-A410-9231-CD1D-2B88ECE610BA}"/>
          </ac:spMkLst>
        </pc:spChg>
        <pc:spChg chg="add del mod">
          <ac:chgData name="Stewart Gale" userId="3647ddd2-6040-41ae-a96d-232c23482af8" providerId="ADAL" clId="{CAC13D6B-B526-401F-9701-F60A6EAD07BD}" dt="2022-06-16T08:12:15.618" v="84"/>
          <ac:spMkLst>
            <pc:docMk/>
            <pc:sldMk cId="3988720334" sldId="257"/>
            <ac:spMk id="12" creationId="{B06F0194-A1F5-C1BD-6452-34FCB96B9BA6}"/>
          </ac:spMkLst>
        </pc:spChg>
        <pc:spChg chg="add del mod">
          <ac:chgData name="Stewart Gale" userId="3647ddd2-6040-41ae-a96d-232c23482af8" providerId="ADAL" clId="{CAC13D6B-B526-401F-9701-F60A6EAD07BD}" dt="2022-06-16T08:12:15.618" v="84"/>
          <ac:spMkLst>
            <pc:docMk/>
            <pc:sldMk cId="3988720334" sldId="257"/>
            <ac:spMk id="13" creationId="{2B376217-B6D2-06AB-917F-B297D88B59E9}"/>
          </ac:spMkLst>
        </pc:spChg>
        <pc:spChg chg="add del mod">
          <ac:chgData name="Stewart Gale" userId="3647ddd2-6040-41ae-a96d-232c23482af8" providerId="ADAL" clId="{CAC13D6B-B526-401F-9701-F60A6EAD07BD}" dt="2022-06-16T08:12:15.618" v="84"/>
          <ac:spMkLst>
            <pc:docMk/>
            <pc:sldMk cId="3988720334" sldId="257"/>
            <ac:spMk id="14" creationId="{56BAA536-35C8-AA7F-2B45-CDB9A4C2E434}"/>
          </ac:spMkLst>
        </pc:spChg>
        <pc:spChg chg="add del mod">
          <ac:chgData name="Stewart Gale" userId="3647ddd2-6040-41ae-a96d-232c23482af8" providerId="ADAL" clId="{CAC13D6B-B526-401F-9701-F60A6EAD07BD}" dt="2022-06-16T08:12:15.618" v="84"/>
          <ac:spMkLst>
            <pc:docMk/>
            <pc:sldMk cId="3988720334" sldId="257"/>
            <ac:spMk id="15" creationId="{F60298B4-D168-6754-04C4-F88D33BFC4C9}"/>
          </ac:spMkLst>
        </pc:spChg>
        <pc:spChg chg="add del mod">
          <ac:chgData name="Stewart Gale" userId="3647ddd2-6040-41ae-a96d-232c23482af8" providerId="ADAL" clId="{CAC13D6B-B526-401F-9701-F60A6EAD07BD}" dt="2022-06-16T08:12:15.618" v="84"/>
          <ac:spMkLst>
            <pc:docMk/>
            <pc:sldMk cId="3988720334" sldId="257"/>
            <ac:spMk id="16" creationId="{9927B40D-3142-59FF-91E3-D4C953329EC7}"/>
          </ac:spMkLst>
        </pc:spChg>
        <pc:spChg chg="add del mod">
          <ac:chgData name="Stewart Gale" userId="3647ddd2-6040-41ae-a96d-232c23482af8" providerId="ADAL" clId="{CAC13D6B-B526-401F-9701-F60A6EAD07BD}" dt="2022-06-16T08:12:15.618" v="84"/>
          <ac:spMkLst>
            <pc:docMk/>
            <pc:sldMk cId="3988720334" sldId="257"/>
            <ac:spMk id="17" creationId="{FE33E145-2AED-BF72-6384-C23F6C961E53}"/>
          </ac:spMkLst>
        </pc:spChg>
        <pc:spChg chg="add del mod">
          <ac:chgData name="Stewart Gale" userId="3647ddd2-6040-41ae-a96d-232c23482af8" providerId="ADAL" clId="{CAC13D6B-B526-401F-9701-F60A6EAD07BD}" dt="2022-06-16T08:12:15.618" v="84"/>
          <ac:spMkLst>
            <pc:docMk/>
            <pc:sldMk cId="3988720334" sldId="257"/>
            <ac:spMk id="18" creationId="{2A6380E1-9616-FEE7-CAC1-B1F312834BFA}"/>
          </ac:spMkLst>
        </pc:spChg>
        <pc:spChg chg="add del mod">
          <ac:chgData name="Stewart Gale" userId="3647ddd2-6040-41ae-a96d-232c23482af8" providerId="ADAL" clId="{CAC13D6B-B526-401F-9701-F60A6EAD07BD}" dt="2022-06-16T08:12:15.618" v="84"/>
          <ac:spMkLst>
            <pc:docMk/>
            <pc:sldMk cId="3988720334" sldId="257"/>
            <ac:spMk id="19" creationId="{5D27822E-D3C2-1020-49A1-AB11BDF24465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20" creationId="{EE3E727B-DB39-F53C-B446-1E3349F6420E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21" creationId="{F8B1FB9F-536D-74AE-0603-5A0B9579814C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22" creationId="{BB760CCE-C138-BE5B-EEED-CE2832891C46}"/>
          </ac:spMkLst>
        </pc:spChg>
        <pc:spChg chg="add mod">
          <ac:chgData name="Stewart Gale" userId="3647ddd2-6040-41ae-a96d-232c23482af8" providerId="ADAL" clId="{CAC13D6B-B526-401F-9701-F60A6EAD07BD}" dt="2022-06-16T08:14:43.895" v="155" actId="20577"/>
          <ac:spMkLst>
            <pc:docMk/>
            <pc:sldMk cId="3988720334" sldId="257"/>
            <ac:spMk id="23" creationId="{A8EBD955-35A6-E4DC-1386-810A7BA2756B}"/>
          </ac:spMkLst>
        </pc:spChg>
        <pc:spChg chg="add mod">
          <ac:chgData name="Stewart Gale" userId="3647ddd2-6040-41ae-a96d-232c23482af8" providerId="ADAL" clId="{CAC13D6B-B526-401F-9701-F60A6EAD07BD}" dt="2022-06-16T08:14:58.707" v="165" actId="20577"/>
          <ac:spMkLst>
            <pc:docMk/>
            <pc:sldMk cId="3988720334" sldId="257"/>
            <ac:spMk id="24" creationId="{7F7C98AD-6107-7017-BE8D-5001695D1A79}"/>
          </ac:spMkLst>
        </pc:spChg>
        <pc:spChg chg="add mod">
          <ac:chgData name="Stewart Gale" userId="3647ddd2-6040-41ae-a96d-232c23482af8" providerId="ADAL" clId="{CAC13D6B-B526-401F-9701-F60A6EAD07BD}" dt="2022-06-16T08:15:05.954" v="171" actId="20577"/>
          <ac:spMkLst>
            <pc:docMk/>
            <pc:sldMk cId="3988720334" sldId="257"/>
            <ac:spMk id="25" creationId="{D81954FE-71A2-F4C7-2399-2F174DD77DD5}"/>
          </ac:spMkLst>
        </pc:spChg>
        <pc:spChg chg="add mod">
          <ac:chgData name="Stewart Gale" userId="3647ddd2-6040-41ae-a96d-232c23482af8" providerId="ADAL" clId="{CAC13D6B-B526-401F-9701-F60A6EAD07BD}" dt="2022-06-16T08:15:18.009" v="180" actId="20577"/>
          <ac:spMkLst>
            <pc:docMk/>
            <pc:sldMk cId="3988720334" sldId="257"/>
            <ac:spMk id="26" creationId="{B36E2B0D-2E1C-4EEA-313F-69E7A97BEB35}"/>
          </ac:spMkLst>
        </pc:spChg>
        <pc:spChg chg="add mod">
          <ac:chgData name="Stewart Gale" userId="3647ddd2-6040-41ae-a96d-232c23482af8" providerId="ADAL" clId="{CAC13D6B-B526-401F-9701-F60A6EAD07BD}" dt="2022-06-16T08:15:25.113" v="187" actId="20577"/>
          <ac:spMkLst>
            <pc:docMk/>
            <pc:sldMk cId="3988720334" sldId="257"/>
            <ac:spMk id="27" creationId="{C1890E5F-7A47-C016-D739-A816D7473ACC}"/>
          </ac:spMkLst>
        </pc:spChg>
        <pc:spChg chg="add mod">
          <ac:chgData name="Stewart Gale" userId="3647ddd2-6040-41ae-a96d-232c23482af8" providerId="ADAL" clId="{CAC13D6B-B526-401F-9701-F60A6EAD07BD}" dt="2022-06-16T08:15:43.920" v="196" actId="20577"/>
          <ac:spMkLst>
            <pc:docMk/>
            <pc:sldMk cId="3988720334" sldId="257"/>
            <ac:spMk id="28" creationId="{49CCD1F5-8AD3-5132-F713-9FB4E174D51D}"/>
          </ac:spMkLst>
        </pc:spChg>
        <pc:spChg chg="add mod">
          <ac:chgData name="Stewart Gale" userId="3647ddd2-6040-41ae-a96d-232c23482af8" providerId="ADAL" clId="{CAC13D6B-B526-401F-9701-F60A6EAD07BD}" dt="2022-06-16T08:15:53.054" v="198" actId="20577"/>
          <ac:spMkLst>
            <pc:docMk/>
            <pc:sldMk cId="3988720334" sldId="257"/>
            <ac:spMk id="29" creationId="{1AE77DDE-1EB2-2A41-F6C5-C4E8DFB2162A}"/>
          </ac:spMkLst>
        </pc:spChg>
        <pc:spChg chg="add mod">
          <ac:chgData name="Stewart Gale" userId="3647ddd2-6040-41ae-a96d-232c23482af8" providerId="ADAL" clId="{CAC13D6B-B526-401F-9701-F60A6EAD07BD}" dt="2022-06-16T08:16:04.951" v="208" actId="20577"/>
          <ac:spMkLst>
            <pc:docMk/>
            <pc:sldMk cId="3988720334" sldId="257"/>
            <ac:spMk id="30" creationId="{275C77FF-C046-3C0F-A81B-1AB12E18091B}"/>
          </ac:spMkLst>
        </pc:spChg>
        <pc:spChg chg="add mod">
          <ac:chgData name="Stewart Gale" userId="3647ddd2-6040-41ae-a96d-232c23482af8" providerId="ADAL" clId="{CAC13D6B-B526-401F-9701-F60A6EAD07BD}" dt="2022-06-16T08:16:10.553" v="213" actId="20577"/>
          <ac:spMkLst>
            <pc:docMk/>
            <pc:sldMk cId="3988720334" sldId="257"/>
            <ac:spMk id="31" creationId="{BFAA507B-C899-D422-0DFF-9BAA6ADFFE4C}"/>
          </ac:spMkLst>
        </pc:spChg>
      </pc:sldChg>
      <pc:sldChg chg="addSp delSp modSp new mod">
        <pc:chgData name="Stewart Gale" userId="3647ddd2-6040-41ae-a96d-232c23482af8" providerId="ADAL" clId="{CAC13D6B-B526-401F-9701-F60A6EAD07BD}" dt="2023-10-09T13:20:01.389" v="565" actId="1076"/>
        <pc:sldMkLst>
          <pc:docMk/>
          <pc:sldMk cId="1386088092" sldId="258"/>
        </pc:sldMkLst>
        <pc:spChg chg="del">
          <ac:chgData name="Stewart Gale" userId="3647ddd2-6040-41ae-a96d-232c23482af8" providerId="ADAL" clId="{CAC13D6B-B526-401F-9701-F60A6EAD07BD}" dt="2022-06-16T08:09:29.631" v="2" actId="478"/>
          <ac:spMkLst>
            <pc:docMk/>
            <pc:sldMk cId="1386088092" sldId="258"/>
            <ac:spMk id="2" creationId="{D6ED8267-9F89-4D33-EE74-287C5FE2AFC6}"/>
          </ac:spMkLst>
        </pc:spChg>
        <pc:spChg chg="del">
          <ac:chgData name="Stewart Gale" userId="3647ddd2-6040-41ae-a96d-232c23482af8" providerId="ADAL" clId="{CAC13D6B-B526-401F-9701-F60A6EAD07BD}" dt="2022-06-16T08:09:29.631" v="2" actId="478"/>
          <ac:spMkLst>
            <pc:docMk/>
            <pc:sldMk cId="1386088092" sldId="258"/>
            <ac:spMk id="3" creationId="{BE8D887F-4603-5DFE-8CD0-A7DCF6F8B37C}"/>
          </ac:spMkLst>
        </pc:spChg>
        <pc:spChg chg="add mod">
          <ac:chgData name="Stewart Gale" userId="3647ddd2-6040-41ae-a96d-232c23482af8" providerId="ADAL" clId="{CAC13D6B-B526-401F-9701-F60A6EAD07BD}" dt="2023-10-09T13:20:01.389" v="565" actId="1076"/>
          <ac:spMkLst>
            <pc:docMk/>
            <pc:sldMk cId="1386088092" sldId="258"/>
            <ac:spMk id="4" creationId="{FF1912C4-2C9B-3433-0F11-3987350543DB}"/>
          </ac:spMkLst>
        </pc:spChg>
      </pc:sldChg>
      <pc:sldChg chg="addSp delSp modSp new mod ord">
        <pc:chgData name="Stewart Gale" userId="3647ddd2-6040-41ae-a96d-232c23482af8" providerId="ADAL" clId="{CAC13D6B-B526-401F-9701-F60A6EAD07BD}" dt="2023-11-13T12:11:17.107" v="678" actId="1076"/>
        <pc:sldMkLst>
          <pc:docMk/>
          <pc:sldMk cId="741735403" sldId="259"/>
        </pc:sldMkLst>
        <pc:spChg chg="del">
          <ac:chgData name="Stewart Gale" userId="3647ddd2-6040-41ae-a96d-232c23482af8" providerId="ADAL" clId="{CAC13D6B-B526-401F-9701-F60A6EAD07BD}" dt="2023-10-08T17:09:04.543" v="218" actId="478"/>
          <ac:spMkLst>
            <pc:docMk/>
            <pc:sldMk cId="741735403" sldId="259"/>
            <ac:spMk id="2" creationId="{0B338FAA-75BF-761B-246E-886BE36F0465}"/>
          </ac:spMkLst>
        </pc:spChg>
        <pc:spChg chg="del">
          <ac:chgData name="Stewart Gale" userId="3647ddd2-6040-41ae-a96d-232c23482af8" providerId="ADAL" clId="{CAC13D6B-B526-401F-9701-F60A6EAD07BD}" dt="2023-10-08T17:09:04.543" v="218" actId="478"/>
          <ac:spMkLst>
            <pc:docMk/>
            <pc:sldMk cId="741735403" sldId="259"/>
            <ac:spMk id="3" creationId="{7360E27E-0144-9488-0D5F-CC48385E0477}"/>
          </ac:spMkLst>
        </pc:spChg>
        <pc:graphicFrameChg chg="add del mod modGraphic">
          <ac:chgData name="Stewart Gale" userId="3647ddd2-6040-41ae-a96d-232c23482af8" providerId="ADAL" clId="{CAC13D6B-B526-401F-9701-F60A6EAD07BD}" dt="2023-10-16T15:59:01.745" v="666" actId="21"/>
          <ac:graphicFrameMkLst>
            <pc:docMk/>
            <pc:sldMk cId="741735403" sldId="259"/>
            <ac:graphicFrameMk id="2" creationId="{CAF21899-D201-CD41-978A-DE090A701872}"/>
          </ac:graphicFrameMkLst>
        </pc:graphicFrameChg>
        <pc:graphicFrameChg chg="add del mod">
          <ac:chgData name="Stewart Gale" userId="3647ddd2-6040-41ae-a96d-232c23482af8" providerId="ADAL" clId="{CAC13D6B-B526-401F-9701-F60A6EAD07BD}" dt="2023-10-16T15:59:33.663" v="668" actId="21"/>
          <ac:graphicFrameMkLst>
            <pc:docMk/>
            <pc:sldMk cId="741735403" sldId="259"/>
            <ac:graphicFrameMk id="3" creationId="{2DBC4779-1387-12A5-1506-723A4637679C}"/>
          </ac:graphicFrameMkLst>
        </pc:graphicFrameChg>
        <pc:graphicFrameChg chg="add del mod">
          <ac:chgData name="Stewart Gale" userId="3647ddd2-6040-41ae-a96d-232c23482af8" providerId="ADAL" clId="{CAC13D6B-B526-401F-9701-F60A6EAD07BD}" dt="2023-10-08T17:09:08.685" v="220"/>
          <ac:graphicFrameMkLst>
            <pc:docMk/>
            <pc:sldMk cId="741735403" sldId="259"/>
            <ac:graphicFrameMk id="4" creationId="{864A7441-DD2B-7025-6421-26A0F96BE62D}"/>
          </ac:graphicFrameMkLst>
        </pc:graphicFrameChg>
        <pc:graphicFrameChg chg="add mod modGraphic">
          <ac:chgData name="Stewart Gale" userId="3647ddd2-6040-41ae-a96d-232c23482af8" providerId="ADAL" clId="{CAC13D6B-B526-401F-9701-F60A6EAD07BD}" dt="2023-11-13T12:11:17.107" v="678" actId="1076"/>
          <ac:graphicFrameMkLst>
            <pc:docMk/>
            <pc:sldMk cId="741735403" sldId="259"/>
            <ac:graphicFrameMk id="5" creationId="{FE7A3B05-E9C1-CDF4-73D6-ECF440BC4892}"/>
          </ac:graphicFrameMkLst>
        </pc:graphicFrameChg>
      </pc:sldChg>
      <pc:sldChg chg="addSp delSp modSp add mod delAnim modAnim">
        <pc:chgData name="Stewart Gale" userId="3647ddd2-6040-41ae-a96d-232c23482af8" providerId="ADAL" clId="{CAC13D6B-B526-401F-9701-F60A6EAD07BD}" dt="2023-11-14T05:21:13.424" v="700" actId="1076"/>
        <pc:sldMkLst>
          <pc:docMk/>
          <pc:sldMk cId="3660265337" sldId="260"/>
        </pc:sldMkLst>
        <pc:spChg chg="add mod">
          <ac:chgData name="Stewart Gale" userId="3647ddd2-6040-41ae-a96d-232c23482af8" providerId="ADAL" clId="{CAC13D6B-B526-401F-9701-F60A6EAD07BD}" dt="2023-11-13T12:12:05.008" v="689" actId="1076"/>
          <ac:spMkLst>
            <pc:docMk/>
            <pc:sldMk cId="3660265337" sldId="260"/>
            <ac:spMk id="3" creationId="{BFA71054-9FAB-F154-E18F-2BDC06483D29}"/>
          </ac:spMkLst>
        </pc:spChg>
        <pc:spChg chg="add mod">
          <ac:chgData name="Stewart Gale" userId="3647ddd2-6040-41ae-a96d-232c23482af8" providerId="ADAL" clId="{CAC13D6B-B526-401F-9701-F60A6EAD07BD}" dt="2023-11-13T12:12:02.147" v="688" actId="1076"/>
          <ac:spMkLst>
            <pc:docMk/>
            <pc:sldMk cId="3660265337" sldId="260"/>
            <ac:spMk id="6" creationId="{20BEF78C-A431-0BA0-0C8B-BC8A87CC4484}"/>
          </ac:spMkLst>
        </pc:spChg>
        <pc:spChg chg="add mod">
          <ac:chgData name="Stewart Gale" userId="3647ddd2-6040-41ae-a96d-232c23482af8" providerId="ADAL" clId="{CAC13D6B-B526-401F-9701-F60A6EAD07BD}" dt="2023-11-13T12:11:58.232" v="687" actId="1076"/>
          <ac:spMkLst>
            <pc:docMk/>
            <pc:sldMk cId="3660265337" sldId="260"/>
            <ac:spMk id="8" creationId="{B92A90CF-4855-33DA-88AA-419D9788C34C}"/>
          </ac:spMkLst>
        </pc:spChg>
        <pc:spChg chg="add mod">
          <ac:chgData name="Stewart Gale" userId="3647ddd2-6040-41ae-a96d-232c23482af8" providerId="ADAL" clId="{CAC13D6B-B526-401F-9701-F60A6EAD07BD}" dt="2023-11-13T12:11:50.027" v="685" actId="1076"/>
          <ac:spMkLst>
            <pc:docMk/>
            <pc:sldMk cId="3660265337" sldId="260"/>
            <ac:spMk id="10" creationId="{4B24003A-D3AA-0A1A-C2B2-BC6BF0B5BEE5}"/>
          </ac:spMkLst>
        </pc:spChg>
        <pc:spChg chg="add del mod">
          <ac:chgData name="Stewart Gale" userId="3647ddd2-6040-41ae-a96d-232c23482af8" providerId="ADAL" clId="{CAC13D6B-B526-401F-9701-F60A6EAD07BD}" dt="2023-11-13T12:11:33.767" v="680" actId="478"/>
          <ac:spMkLst>
            <pc:docMk/>
            <pc:sldMk cId="3660265337" sldId="260"/>
            <ac:spMk id="12" creationId="{B1851C6B-4174-38F0-9EE0-93A5D37AFB3D}"/>
          </ac:spMkLst>
        </pc:spChg>
        <pc:spChg chg="add del mod">
          <ac:chgData name="Stewart Gale" userId="3647ddd2-6040-41ae-a96d-232c23482af8" providerId="ADAL" clId="{CAC13D6B-B526-401F-9701-F60A6EAD07BD}" dt="2023-11-13T12:11:33.767" v="680" actId="478"/>
          <ac:spMkLst>
            <pc:docMk/>
            <pc:sldMk cId="3660265337" sldId="260"/>
            <ac:spMk id="14" creationId="{EACB56A6-66EA-7017-03D8-9769EBF12221}"/>
          </ac:spMkLst>
        </pc:spChg>
        <pc:spChg chg="add mod">
          <ac:chgData name="Stewart Gale" userId="3647ddd2-6040-41ae-a96d-232c23482af8" providerId="ADAL" clId="{CAC13D6B-B526-401F-9701-F60A6EAD07BD}" dt="2023-11-13T12:12:05.008" v="689" actId="1076"/>
          <ac:spMkLst>
            <pc:docMk/>
            <pc:sldMk cId="3660265337" sldId="260"/>
            <ac:spMk id="16" creationId="{5ED0E453-02B6-8E96-2BC0-58D875E11A2B}"/>
          </ac:spMkLst>
        </pc:spChg>
        <pc:spChg chg="add del">
          <ac:chgData name="Stewart Gale" userId="3647ddd2-6040-41ae-a96d-232c23482af8" providerId="ADAL" clId="{CAC13D6B-B526-401F-9701-F60A6EAD07BD}" dt="2023-10-09T13:22:44.172" v="633" actId="22"/>
          <ac:spMkLst>
            <pc:docMk/>
            <pc:sldMk cId="3660265337" sldId="260"/>
            <ac:spMk id="18" creationId="{27893A21-667C-90BF-E1AA-B129A890D8E3}"/>
          </ac:spMkLst>
        </pc:spChg>
        <pc:spChg chg="add mod">
          <ac:chgData name="Stewart Gale" userId="3647ddd2-6040-41ae-a96d-232c23482af8" providerId="ADAL" clId="{CAC13D6B-B526-401F-9701-F60A6EAD07BD}" dt="2023-11-14T05:21:13.424" v="700" actId="1076"/>
          <ac:spMkLst>
            <pc:docMk/>
            <pc:sldMk cId="3660265337" sldId="260"/>
            <ac:spMk id="20" creationId="{3211B1EA-60F9-D3AD-CA5C-EB719B11C9EC}"/>
          </ac:spMkLst>
        </pc:spChg>
        <pc:spChg chg="add mod">
          <ac:chgData name="Stewart Gale" userId="3647ddd2-6040-41ae-a96d-232c23482af8" providerId="ADAL" clId="{CAC13D6B-B526-401F-9701-F60A6EAD07BD}" dt="2023-11-14T05:21:09.900" v="699" actId="1076"/>
          <ac:spMkLst>
            <pc:docMk/>
            <pc:sldMk cId="3660265337" sldId="260"/>
            <ac:spMk id="22" creationId="{EEDE667A-D6E7-3FA9-DD46-AC66B64C7DA7}"/>
          </ac:spMkLst>
        </pc:spChg>
        <pc:spChg chg="add mod">
          <ac:chgData name="Stewart Gale" userId="3647ddd2-6040-41ae-a96d-232c23482af8" providerId="ADAL" clId="{CAC13D6B-B526-401F-9701-F60A6EAD07BD}" dt="2023-11-13T12:11:52.617" v="686" actId="1076"/>
          <ac:spMkLst>
            <pc:docMk/>
            <pc:sldMk cId="3660265337" sldId="260"/>
            <ac:spMk id="24" creationId="{600EA564-F39B-B7E0-DD41-8AD81436614A}"/>
          </ac:spMkLst>
        </pc:spChg>
        <pc:spChg chg="add del mod">
          <ac:chgData name="Stewart Gale" userId="3647ddd2-6040-41ae-a96d-232c23482af8" providerId="ADAL" clId="{CAC13D6B-B526-401F-9701-F60A6EAD07BD}" dt="2023-11-13T12:11:33.767" v="680" actId="478"/>
          <ac:spMkLst>
            <pc:docMk/>
            <pc:sldMk cId="3660265337" sldId="260"/>
            <ac:spMk id="26" creationId="{403016BA-3F08-6A26-D684-CC423254DEEA}"/>
          </ac:spMkLst>
        </pc:spChg>
        <pc:spChg chg="add del mod">
          <ac:chgData name="Stewart Gale" userId="3647ddd2-6040-41ae-a96d-232c23482af8" providerId="ADAL" clId="{CAC13D6B-B526-401F-9701-F60A6EAD07BD}" dt="2023-11-13T12:11:33.767" v="680" actId="478"/>
          <ac:spMkLst>
            <pc:docMk/>
            <pc:sldMk cId="3660265337" sldId="260"/>
            <ac:spMk id="28" creationId="{1A484977-88FC-4EE7-7D33-FD578233A905}"/>
          </ac:spMkLst>
        </pc:spChg>
        <pc:graphicFrameChg chg="mod modGraphic">
          <ac:chgData name="Stewart Gale" userId="3647ddd2-6040-41ae-a96d-232c23482af8" providerId="ADAL" clId="{CAC13D6B-B526-401F-9701-F60A6EAD07BD}" dt="2023-11-13T12:11:44.747" v="684" actId="403"/>
          <ac:graphicFrameMkLst>
            <pc:docMk/>
            <pc:sldMk cId="3660265337" sldId="260"/>
            <ac:graphicFrameMk id="5" creationId="{FE7A3B05-E9C1-CDF4-73D6-ECF440BC4892}"/>
          </ac:graphicFrameMkLst>
        </pc:graphicFrameChg>
      </pc:sldChg>
      <pc:sldChg chg="add ord">
        <pc:chgData name="Stewart Gale" userId="3647ddd2-6040-41ae-a96d-232c23482af8" providerId="ADAL" clId="{CAC13D6B-B526-401F-9701-F60A6EAD07BD}" dt="2023-10-16T15:55:17.041" v="660"/>
        <pc:sldMkLst>
          <pc:docMk/>
          <pc:sldMk cId="871909344" sldId="265"/>
        </pc:sldMkLst>
      </pc:sldChg>
      <pc:sldChg chg="add del ord">
        <pc:chgData name="Stewart Gale" userId="3647ddd2-6040-41ae-a96d-232c23482af8" providerId="ADAL" clId="{CAC13D6B-B526-401F-9701-F60A6EAD07BD}" dt="2023-11-13T12:10:26.959" v="670" actId="47"/>
        <pc:sldMkLst>
          <pc:docMk/>
          <pc:sldMk cId="383271346" sldId="266"/>
        </pc:sldMkLst>
      </pc:sldChg>
      <pc:sldChg chg="add">
        <pc:chgData name="Stewart Gale" userId="3647ddd2-6040-41ae-a96d-232c23482af8" providerId="ADAL" clId="{CAC13D6B-B526-401F-9701-F60A6EAD07BD}" dt="2023-10-16T15:55:04.362" v="658"/>
        <pc:sldMkLst>
          <pc:docMk/>
          <pc:sldMk cId="1559707971" sldId="269"/>
        </pc:sldMkLst>
      </pc:sldChg>
      <pc:sldChg chg="add del">
        <pc:chgData name="Stewart Gale" userId="3647ddd2-6040-41ae-a96d-232c23482af8" providerId="ADAL" clId="{CAC13D6B-B526-401F-9701-F60A6EAD07BD}" dt="2023-11-13T12:10:21.347" v="669" actId="47"/>
        <pc:sldMkLst>
          <pc:docMk/>
          <pc:sldMk cId="3556344828" sldId="270"/>
        </pc:sldMkLst>
      </pc:sldChg>
      <pc:sldChg chg="add del">
        <pc:chgData name="Stewart Gale" userId="3647ddd2-6040-41ae-a96d-232c23482af8" providerId="ADAL" clId="{CAC13D6B-B526-401F-9701-F60A6EAD07BD}" dt="2023-10-16T15:55:21.507" v="663" actId="47"/>
        <pc:sldMkLst>
          <pc:docMk/>
          <pc:sldMk cId="219777999" sldId="271"/>
        </pc:sldMkLst>
      </pc:sldChg>
    </pc:docChg>
  </pc:docChgLst>
  <pc:docChgLst>
    <pc:chgData name="Stewart Gale" userId="3647ddd2-6040-41ae-a96d-232c23482af8" providerId="ADAL" clId="{50511F79-312D-40B5-B0F7-1F6BCD3B3B1D}"/>
    <pc:docChg chg="undo custSel addSld delSld modSld sldOrd">
      <pc:chgData name="Stewart Gale" userId="3647ddd2-6040-41ae-a96d-232c23482af8" providerId="ADAL" clId="{50511F79-312D-40B5-B0F7-1F6BCD3B3B1D}" dt="2024-09-26T07:10:28.512" v="648" actId="14100"/>
      <pc:docMkLst>
        <pc:docMk/>
      </pc:docMkLst>
      <pc:sldChg chg="addSp delSp modSp mod ord">
        <pc:chgData name="Stewart Gale" userId="3647ddd2-6040-41ae-a96d-232c23482af8" providerId="ADAL" clId="{50511F79-312D-40B5-B0F7-1F6BCD3B3B1D}" dt="2023-12-02T07:37:04.930" v="389" actId="478"/>
        <pc:sldMkLst>
          <pc:docMk/>
          <pc:sldMk cId="741735403" sldId="259"/>
        </pc:sldMkLst>
        <pc:spChg chg="add del mod">
          <ac:chgData name="Stewart Gale" userId="3647ddd2-6040-41ae-a96d-232c23482af8" providerId="ADAL" clId="{50511F79-312D-40B5-B0F7-1F6BCD3B3B1D}" dt="2023-12-02T07:37:04.930" v="389" actId="478"/>
          <ac:spMkLst>
            <pc:docMk/>
            <pc:sldMk cId="741735403" sldId="259"/>
            <ac:spMk id="2" creationId="{23CB16E7-1FBB-9BE9-EB3E-6212CD998BF5}"/>
          </ac:spMkLst>
        </pc:spChg>
        <pc:spChg chg="add del mod">
          <ac:chgData name="Stewart Gale" userId="3647ddd2-6040-41ae-a96d-232c23482af8" providerId="ADAL" clId="{50511F79-312D-40B5-B0F7-1F6BCD3B3B1D}" dt="2023-12-02T07:37:04.930" v="389" actId="478"/>
          <ac:spMkLst>
            <pc:docMk/>
            <pc:sldMk cId="741735403" sldId="259"/>
            <ac:spMk id="3" creationId="{454F497D-E5B4-DBF4-67EF-C9C843F6AEB9}"/>
          </ac:spMkLst>
        </pc:spChg>
        <pc:spChg chg="add del mod">
          <ac:chgData name="Stewart Gale" userId="3647ddd2-6040-41ae-a96d-232c23482af8" providerId="ADAL" clId="{50511F79-312D-40B5-B0F7-1F6BCD3B3B1D}" dt="2023-12-02T07:37:04.930" v="389" actId="478"/>
          <ac:spMkLst>
            <pc:docMk/>
            <pc:sldMk cId="741735403" sldId="259"/>
            <ac:spMk id="4" creationId="{F168A732-F314-2F4D-0923-C779E4C25544}"/>
          </ac:spMkLst>
        </pc:spChg>
        <pc:spChg chg="add del mod">
          <ac:chgData name="Stewart Gale" userId="3647ddd2-6040-41ae-a96d-232c23482af8" providerId="ADAL" clId="{50511F79-312D-40B5-B0F7-1F6BCD3B3B1D}" dt="2023-12-02T07:37:04.930" v="389" actId="478"/>
          <ac:spMkLst>
            <pc:docMk/>
            <pc:sldMk cId="741735403" sldId="259"/>
            <ac:spMk id="6" creationId="{B3802135-82F5-7C8A-376A-7154EDBB6AAC}"/>
          </ac:spMkLst>
        </pc:spChg>
        <pc:spChg chg="add del mod">
          <ac:chgData name="Stewart Gale" userId="3647ddd2-6040-41ae-a96d-232c23482af8" providerId="ADAL" clId="{50511F79-312D-40B5-B0F7-1F6BCD3B3B1D}" dt="2023-12-02T07:37:04.930" v="389" actId="478"/>
          <ac:spMkLst>
            <pc:docMk/>
            <pc:sldMk cId="741735403" sldId="259"/>
            <ac:spMk id="7" creationId="{7E609BC8-7C29-5E07-25A4-B5639BD928CE}"/>
          </ac:spMkLst>
        </pc:spChg>
        <pc:spChg chg="add del mod">
          <ac:chgData name="Stewart Gale" userId="3647ddd2-6040-41ae-a96d-232c23482af8" providerId="ADAL" clId="{50511F79-312D-40B5-B0F7-1F6BCD3B3B1D}" dt="2023-12-02T07:37:04.930" v="389" actId="478"/>
          <ac:spMkLst>
            <pc:docMk/>
            <pc:sldMk cId="741735403" sldId="259"/>
            <ac:spMk id="8" creationId="{39E1D780-ADB0-8862-E11A-3A29AB08658C}"/>
          </ac:spMkLst>
        </pc:spChg>
        <pc:graphicFrameChg chg="mod modGraphic">
          <ac:chgData name="Stewart Gale" userId="3647ddd2-6040-41ae-a96d-232c23482af8" providerId="ADAL" clId="{50511F79-312D-40B5-B0F7-1F6BCD3B3B1D}" dt="2023-12-02T07:33:24.668" v="330" actId="20577"/>
          <ac:graphicFrameMkLst>
            <pc:docMk/>
            <pc:sldMk cId="741735403" sldId="259"/>
            <ac:graphicFrameMk id="5" creationId="{FE7A3B05-E9C1-CDF4-73D6-ECF440BC4892}"/>
          </ac:graphicFrameMkLst>
        </pc:graphicFrameChg>
      </pc:sldChg>
      <pc:sldChg chg="del">
        <pc:chgData name="Stewart Gale" userId="3647ddd2-6040-41ae-a96d-232c23482af8" providerId="ADAL" clId="{50511F79-312D-40B5-B0F7-1F6BCD3B3B1D}" dt="2023-12-02T07:34:08.556" v="350" actId="47"/>
        <pc:sldMkLst>
          <pc:docMk/>
          <pc:sldMk cId="3660265337" sldId="260"/>
        </pc:sldMkLst>
      </pc:sldChg>
      <pc:sldChg chg="add del">
        <pc:chgData name="Stewart Gale" userId="3647ddd2-6040-41ae-a96d-232c23482af8" providerId="ADAL" clId="{50511F79-312D-40B5-B0F7-1F6BCD3B3B1D}" dt="2023-12-02T07:42:17.964" v="554" actId="47"/>
        <pc:sldMkLst>
          <pc:docMk/>
          <pc:sldMk cId="871909344" sldId="265"/>
        </pc:sldMkLst>
      </pc:sldChg>
      <pc:sldChg chg="addSp delSp modSp del mod ord">
        <pc:chgData name="Stewart Gale" userId="3647ddd2-6040-41ae-a96d-232c23482af8" providerId="ADAL" clId="{50511F79-312D-40B5-B0F7-1F6BCD3B3B1D}" dt="2023-12-02T07:47:07.473" v="633" actId="47"/>
        <pc:sldMkLst>
          <pc:docMk/>
          <pc:sldMk cId="1559707971" sldId="269"/>
        </pc:sldMkLst>
        <pc:spChg chg="add mod">
          <ac:chgData name="Stewart Gale" userId="3647ddd2-6040-41ae-a96d-232c23482af8" providerId="ADAL" clId="{50511F79-312D-40B5-B0F7-1F6BCD3B3B1D}" dt="2023-12-02T07:35:46.770" v="367" actId="207"/>
          <ac:spMkLst>
            <pc:docMk/>
            <pc:sldMk cId="1559707971" sldId="269"/>
            <ac:spMk id="11" creationId="{98EF997D-D9DB-15F2-C86C-5B482717939D}"/>
          </ac:spMkLst>
        </pc:spChg>
        <pc:spChg chg="add mod">
          <ac:chgData name="Stewart Gale" userId="3647ddd2-6040-41ae-a96d-232c23482af8" providerId="ADAL" clId="{50511F79-312D-40B5-B0F7-1F6BCD3B3B1D}" dt="2023-12-02T07:40:30.348" v="520" actId="1076"/>
          <ac:spMkLst>
            <pc:docMk/>
            <pc:sldMk cId="1559707971" sldId="269"/>
            <ac:spMk id="15" creationId="{151FCD24-CF78-B4D3-6C9B-88BE209175BC}"/>
          </ac:spMkLst>
        </pc:spChg>
        <pc:spChg chg="add mod">
          <ac:chgData name="Stewart Gale" userId="3647ddd2-6040-41ae-a96d-232c23482af8" providerId="ADAL" clId="{50511F79-312D-40B5-B0F7-1F6BCD3B3B1D}" dt="2023-12-02T07:38:16.230" v="426" actId="20577"/>
          <ac:spMkLst>
            <pc:docMk/>
            <pc:sldMk cId="1559707971" sldId="269"/>
            <ac:spMk id="16" creationId="{80F2D8F0-6A0C-24C3-FDFA-A40FE2F3A068}"/>
          </ac:spMkLst>
        </pc:spChg>
        <pc:spChg chg="add mod">
          <ac:chgData name="Stewart Gale" userId="3647ddd2-6040-41ae-a96d-232c23482af8" providerId="ADAL" clId="{50511F79-312D-40B5-B0F7-1F6BCD3B3B1D}" dt="2023-12-02T07:39:06.582" v="436" actId="14100"/>
          <ac:spMkLst>
            <pc:docMk/>
            <pc:sldMk cId="1559707971" sldId="269"/>
            <ac:spMk id="17" creationId="{B0F390FB-C359-33DB-E40F-8B79D12B18B0}"/>
          </ac:spMkLst>
        </pc:spChg>
        <pc:spChg chg="del">
          <ac:chgData name="Stewart Gale" userId="3647ddd2-6040-41ae-a96d-232c23482af8" providerId="ADAL" clId="{50511F79-312D-40B5-B0F7-1F6BCD3B3B1D}" dt="2023-12-02T07:34:02.769" v="347" actId="478"/>
          <ac:spMkLst>
            <pc:docMk/>
            <pc:sldMk cId="1559707971" sldId="269"/>
            <ac:spMk id="23" creationId="{0F52CC18-1CFF-6CCD-CE92-5EEE77AF39AF}"/>
          </ac:spMkLst>
        </pc:spChg>
        <pc:spChg chg="mod">
          <ac:chgData name="Stewart Gale" userId="3647ddd2-6040-41ae-a96d-232c23482af8" providerId="ADAL" clId="{50511F79-312D-40B5-B0F7-1F6BCD3B3B1D}" dt="2023-12-02T07:34:42.758" v="354" actId="1076"/>
          <ac:spMkLst>
            <pc:docMk/>
            <pc:sldMk cId="1559707971" sldId="269"/>
            <ac:spMk id="25" creationId="{F9019462-FF5F-1AE8-147C-BEA103F1C409}"/>
          </ac:spMkLst>
        </pc:spChg>
        <pc:spChg chg="add mod">
          <ac:chgData name="Stewart Gale" userId="3647ddd2-6040-41ae-a96d-232c23482af8" providerId="ADAL" clId="{50511F79-312D-40B5-B0F7-1F6BCD3B3B1D}" dt="2023-12-02T07:41:00.582" v="531" actId="1076"/>
          <ac:spMkLst>
            <pc:docMk/>
            <pc:sldMk cId="1559707971" sldId="269"/>
            <ac:spMk id="28" creationId="{557A995A-825D-7DFE-6993-2D05357389F8}"/>
          </ac:spMkLst>
        </pc:spChg>
        <pc:spChg chg="del">
          <ac:chgData name="Stewart Gale" userId="3647ddd2-6040-41ae-a96d-232c23482af8" providerId="ADAL" clId="{50511F79-312D-40B5-B0F7-1F6BCD3B3B1D}" dt="2023-12-02T07:35:13.148" v="358" actId="478"/>
          <ac:spMkLst>
            <pc:docMk/>
            <pc:sldMk cId="1559707971" sldId="269"/>
            <ac:spMk id="33" creationId="{CA9CFC9F-416E-20DD-997D-F775F3048037}"/>
          </ac:spMkLst>
        </pc:spChg>
        <pc:spChg chg="del mod">
          <ac:chgData name="Stewart Gale" userId="3647ddd2-6040-41ae-a96d-232c23482af8" providerId="ADAL" clId="{50511F79-312D-40B5-B0F7-1F6BCD3B3B1D}" dt="2023-12-02T07:37:58.781" v="422" actId="478"/>
          <ac:spMkLst>
            <pc:docMk/>
            <pc:sldMk cId="1559707971" sldId="269"/>
            <ac:spMk id="34" creationId="{6D4CB73E-BECE-EAFE-F6C4-B53C1164954C}"/>
          </ac:spMkLst>
        </pc:spChg>
        <pc:spChg chg="del">
          <ac:chgData name="Stewart Gale" userId="3647ddd2-6040-41ae-a96d-232c23482af8" providerId="ADAL" clId="{50511F79-312D-40B5-B0F7-1F6BCD3B3B1D}" dt="2023-12-02T07:35:11.626" v="357" actId="478"/>
          <ac:spMkLst>
            <pc:docMk/>
            <pc:sldMk cId="1559707971" sldId="269"/>
            <ac:spMk id="35" creationId="{DCD11197-9986-C8A7-1F58-210DA223BA88}"/>
          </ac:spMkLst>
        </pc:spChg>
        <pc:spChg chg="del mod">
          <ac:chgData name="Stewart Gale" userId="3647ddd2-6040-41ae-a96d-232c23482af8" providerId="ADAL" clId="{50511F79-312D-40B5-B0F7-1F6BCD3B3B1D}" dt="2023-12-02T07:37:56.946" v="421" actId="478"/>
          <ac:spMkLst>
            <pc:docMk/>
            <pc:sldMk cId="1559707971" sldId="269"/>
            <ac:spMk id="36" creationId="{2D669857-890A-A973-3CEE-BAD2189413CC}"/>
          </ac:spMkLst>
        </pc:spChg>
        <pc:spChg chg="del">
          <ac:chgData name="Stewart Gale" userId="3647ddd2-6040-41ae-a96d-232c23482af8" providerId="ADAL" clId="{50511F79-312D-40B5-B0F7-1F6BCD3B3B1D}" dt="2023-12-02T07:36:04.876" v="371" actId="478"/>
          <ac:spMkLst>
            <pc:docMk/>
            <pc:sldMk cId="1559707971" sldId="269"/>
            <ac:spMk id="41" creationId="{3B0B3604-90AA-F721-C390-1EF2AC54C696}"/>
          </ac:spMkLst>
        </pc:spChg>
        <pc:spChg chg="mod">
          <ac:chgData name="Stewart Gale" userId="3647ddd2-6040-41ae-a96d-232c23482af8" providerId="ADAL" clId="{50511F79-312D-40B5-B0F7-1F6BCD3B3B1D}" dt="2023-12-02T07:37:48.689" v="418" actId="1035"/>
          <ac:spMkLst>
            <pc:docMk/>
            <pc:sldMk cId="1559707971" sldId="269"/>
            <ac:spMk id="42" creationId="{382C4814-B43E-F404-095E-6E381E4CA8BF}"/>
          </ac:spMkLst>
        </pc:spChg>
        <pc:spChg chg="del">
          <ac:chgData name="Stewart Gale" userId="3647ddd2-6040-41ae-a96d-232c23482af8" providerId="ADAL" clId="{50511F79-312D-40B5-B0F7-1F6BCD3B3B1D}" dt="2023-12-02T07:36:03.236" v="370" actId="478"/>
          <ac:spMkLst>
            <pc:docMk/>
            <pc:sldMk cId="1559707971" sldId="269"/>
            <ac:spMk id="43" creationId="{ED58A583-7C34-CE4E-4340-07FDB269FA90}"/>
          </ac:spMkLst>
        </pc:spChg>
        <pc:spChg chg="del">
          <ac:chgData name="Stewart Gale" userId="3647ddd2-6040-41ae-a96d-232c23482af8" providerId="ADAL" clId="{50511F79-312D-40B5-B0F7-1F6BCD3B3B1D}" dt="2023-12-02T07:35:59.188" v="369" actId="478"/>
          <ac:spMkLst>
            <pc:docMk/>
            <pc:sldMk cId="1559707971" sldId="269"/>
            <ac:spMk id="44" creationId="{A220884F-00CE-D7DE-32CB-23E237693558}"/>
          </ac:spMkLst>
        </pc:spChg>
        <pc:spChg chg="del">
          <ac:chgData name="Stewart Gale" userId="3647ddd2-6040-41ae-a96d-232c23482af8" providerId="ADAL" clId="{50511F79-312D-40B5-B0F7-1F6BCD3B3B1D}" dt="2023-12-02T07:38:41.485" v="428" actId="478"/>
          <ac:spMkLst>
            <pc:docMk/>
            <pc:sldMk cId="1559707971" sldId="269"/>
            <ac:spMk id="50" creationId="{D691DE4B-0EEB-614A-45A6-AA2EC6829A42}"/>
          </ac:spMkLst>
        </pc:spChg>
        <pc:spChg chg="del">
          <ac:chgData name="Stewart Gale" userId="3647ddd2-6040-41ae-a96d-232c23482af8" providerId="ADAL" clId="{50511F79-312D-40B5-B0F7-1F6BCD3B3B1D}" dt="2023-12-02T07:38:39.288" v="427" actId="478"/>
          <ac:spMkLst>
            <pc:docMk/>
            <pc:sldMk cId="1559707971" sldId="269"/>
            <ac:spMk id="52" creationId="{E0918B92-14EF-10D3-9AB5-8F2592940C7A}"/>
          </ac:spMkLst>
        </pc:spChg>
        <pc:spChg chg="del">
          <ac:chgData name="Stewart Gale" userId="3647ddd2-6040-41ae-a96d-232c23482af8" providerId="ADAL" clId="{50511F79-312D-40B5-B0F7-1F6BCD3B3B1D}" dt="2023-12-02T07:39:15.571" v="438" actId="478"/>
          <ac:spMkLst>
            <pc:docMk/>
            <pc:sldMk cId="1559707971" sldId="269"/>
            <ac:spMk id="58" creationId="{2526A1E7-6ADE-603F-A2D0-1DCF20BC9017}"/>
          </ac:spMkLst>
        </pc:spChg>
        <pc:spChg chg="mod">
          <ac:chgData name="Stewart Gale" userId="3647ddd2-6040-41ae-a96d-232c23482af8" providerId="ADAL" clId="{50511F79-312D-40B5-B0F7-1F6BCD3B3B1D}" dt="2023-12-02T07:39:25.263" v="440" actId="20577"/>
          <ac:spMkLst>
            <pc:docMk/>
            <pc:sldMk cId="1559707971" sldId="269"/>
            <ac:spMk id="59" creationId="{70F06145-6BD7-753B-9D53-4969CC1A86DB}"/>
          </ac:spMkLst>
        </pc:spChg>
        <pc:spChg chg="del">
          <ac:chgData name="Stewart Gale" userId="3647ddd2-6040-41ae-a96d-232c23482af8" providerId="ADAL" clId="{50511F79-312D-40B5-B0F7-1F6BCD3B3B1D}" dt="2023-12-02T07:39:13.748" v="437" actId="478"/>
          <ac:spMkLst>
            <pc:docMk/>
            <pc:sldMk cId="1559707971" sldId="269"/>
            <ac:spMk id="60" creationId="{86609976-E1B5-BC99-60AE-DC17FC607168}"/>
          </ac:spMkLst>
        </pc:spChg>
        <pc:spChg chg="del">
          <ac:chgData name="Stewart Gale" userId="3647ddd2-6040-41ae-a96d-232c23482af8" providerId="ADAL" clId="{50511F79-312D-40B5-B0F7-1F6BCD3B3B1D}" dt="2023-12-02T07:39:38.808" v="475" actId="478"/>
          <ac:spMkLst>
            <pc:docMk/>
            <pc:sldMk cId="1559707971" sldId="269"/>
            <ac:spMk id="65" creationId="{19985885-4974-A5B2-E8B2-9BBF20A6F385}"/>
          </ac:spMkLst>
        </pc:spChg>
        <pc:spChg chg="mod">
          <ac:chgData name="Stewart Gale" userId="3647ddd2-6040-41ae-a96d-232c23482af8" providerId="ADAL" clId="{50511F79-312D-40B5-B0F7-1F6BCD3B3B1D}" dt="2023-12-02T07:40:08.868" v="518" actId="1037"/>
          <ac:spMkLst>
            <pc:docMk/>
            <pc:sldMk cId="1559707971" sldId="269"/>
            <ac:spMk id="66" creationId="{3106ED23-6BA9-5DE3-3E9E-AE11C2905A9A}"/>
          </ac:spMkLst>
        </pc:spChg>
        <pc:spChg chg="del">
          <ac:chgData name="Stewart Gale" userId="3647ddd2-6040-41ae-a96d-232c23482af8" providerId="ADAL" clId="{50511F79-312D-40B5-B0F7-1F6BCD3B3B1D}" dt="2023-12-02T07:39:38.808" v="475" actId="478"/>
          <ac:spMkLst>
            <pc:docMk/>
            <pc:sldMk cId="1559707971" sldId="269"/>
            <ac:spMk id="67" creationId="{D68E4B3F-C29D-92EA-84AB-A7F55B7C1283}"/>
          </ac:spMkLst>
        </pc:spChg>
        <pc:spChg chg="mod">
          <ac:chgData name="Stewart Gale" userId="3647ddd2-6040-41ae-a96d-232c23482af8" providerId="ADAL" clId="{50511F79-312D-40B5-B0F7-1F6BCD3B3B1D}" dt="2023-12-02T07:40:13.229" v="519" actId="1076"/>
          <ac:spMkLst>
            <pc:docMk/>
            <pc:sldMk cId="1559707971" sldId="269"/>
            <ac:spMk id="68" creationId="{06C6ADD7-BD3D-46B6-A911-6936A13A4BC4}"/>
          </ac:spMkLst>
        </pc:spChg>
        <pc:picChg chg="add mod">
          <ac:chgData name="Stewart Gale" userId="3647ddd2-6040-41ae-a96d-232c23482af8" providerId="ADAL" clId="{50511F79-312D-40B5-B0F7-1F6BCD3B3B1D}" dt="2023-12-02T07:40:41.586" v="522" actId="1076"/>
          <ac:picMkLst>
            <pc:docMk/>
            <pc:sldMk cId="1559707971" sldId="269"/>
            <ac:picMk id="27" creationId="{0073A56A-E224-134B-C46E-A03D0FAB1DE3}"/>
          </ac:picMkLst>
        </pc:picChg>
        <pc:cxnChg chg="mod">
          <ac:chgData name="Stewart Gale" userId="3647ddd2-6040-41ae-a96d-232c23482af8" providerId="ADAL" clId="{50511F79-312D-40B5-B0F7-1F6BCD3B3B1D}" dt="2023-12-02T07:34:59.908" v="356" actId="14100"/>
          <ac:cxnSpMkLst>
            <pc:docMk/>
            <pc:sldMk cId="1559707971" sldId="269"/>
            <ac:cxnSpMk id="32" creationId="{E715BD11-779C-5210-1AD3-B8838C74DE31}"/>
          </ac:cxnSpMkLst>
        </pc:cxnChg>
        <pc:cxnChg chg="mod">
          <ac:chgData name="Stewart Gale" userId="3647ddd2-6040-41ae-a96d-232c23482af8" providerId="ADAL" clId="{50511F79-312D-40B5-B0F7-1F6BCD3B3B1D}" dt="2023-12-02T07:37:27.230" v="390" actId="1076"/>
          <ac:cxnSpMkLst>
            <pc:docMk/>
            <pc:sldMk cId="1559707971" sldId="269"/>
            <ac:cxnSpMk id="40" creationId="{78F5FD6B-25BD-81A5-A88E-2B9B433F62E8}"/>
          </ac:cxnSpMkLst>
        </pc:cxnChg>
        <pc:cxnChg chg="mod">
          <ac:chgData name="Stewart Gale" userId="3647ddd2-6040-41ae-a96d-232c23482af8" providerId="ADAL" clId="{50511F79-312D-40B5-B0F7-1F6BCD3B3B1D}" dt="2023-12-02T07:39:52.804" v="478" actId="14100"/>
          <ac:cxnSpMkLst>
            <pc:docMk/>
            <pc:sldMk cId="1559707971" sldId="269"/>
            <ac:cxnSpMk id="64" creationId="{74C44F76-B458-A9E5-4283-6BB1FFC1ED32}"/>
          </ac:cxnSpMkLst>
        </pc:cxnChg>
      </pc:sldChg>
      <pc:sldChg chg="modSp add mod modAnim">
        <pc:chgData name="Stewart Gale" userId="3647ddd2-6040-41ae-a96d-232c23482af8" providerId="ADAL" clId="{50511F79-312D-40B5-B0F7-1F6BCD3B3B1D}" dt="2024-09-26T07:10:28.512" v="648" actId="14100"/>
        <pc:sldMkLst>
          <pc:docMk/>
          <pc:sldMk cId="3980485230" sldId="270"/>
        </pc:sldMkLst>
        <pc:spChg chg="mod">
          <ac:chgData name="Stewart Gale" userId="3647ddd2-6040-41ae-a96d-232c23482af8" providerId="ADAL" clId="{50511F79-312D-40B5-B0F7-1F6BCD3B3B1D}" dt="2024-09-26T07:10:28.512" v="648" actId="14100"/>
          <ac:spMkLst>
            <pc:docMk/>
            <pc:sldMk cId="3980485230" sldId="270"/>
            <ac:spMk id="6" creationId="{B3802135-82F5-7C8A-376A-7154EDBB6AAC}"/>
          </ac:spMkLst>
        </pc:spChg>
        <pc:spChg chg="mod">
          <ac:chgData name="Stewart Gale" userId="3647ddd2-6040-41ae-a96d-232c23482af8" providerId="ADAL" clId="{50511F79-312D-40B5-B0F7-1F6BCD3B3B1D}" dt="2024-09-26T07:09:44.473" v="640" actId="20577"/>
          <ac:spMkLst>
            <pc:docMk/>
            <pc:sldMk cId="3980485230" sldId="270"/>
            <ac:spMk id="7" creationId="{7E609BC8-7C29-5E07-25A4-B5639BD928CE}"/>
          </ac:spMkLst>
        </pc:spChg>
      </pc:sldChg>
      <pc:sldChg chg="addSp delSp modSp add mod modAnim">
        <pc:chgData name="Stewart Gale" userId="3647ddd2-6040-41ae-a96d-232c23482af8" providerId="ADAL" clId="{50511F79-312D-40B5-B0F7-1F6BCD3B3B1D}" dt="2023-12-02T07:46:57.773" v="632" actId="20577"/>
        <pc:sldMkLst>
          <pc:docMk/>
          <pc:sldMk cId="1582820897" sldId="271"/>
        </pc:sldMkLst>
        <pc:spChg chg="mod">
          <ac:chgData name="Stewart Gale" userId="3647ddd2-6040-41ae-a96d-232c23482af8" providerId="ADAL" clId="{50511F79-312D-40B5-B0F7-1F6BCD3B3B1D}" dt="2023-12-02T07:42:13.055" v="553" actId="1035"/>
          <ac:spMkLst>
            <pc:docMk/>
            <pc:sldMk cId="1582820897" sldId="271"/>
            <ac:spMk id="5" creationId="{889EA038-D629-89F1-A6DF-FF2CFE51C9FF}"/>
          </ac:spMkLst>
        </pc:spChg>
        <pc:spChg chg="mod">
          <ac:chgData name="Stewart Gale" userId="3647ddd2-6040-41ae-a96d-232c23482af8" providerId="ADAL" clId="{50511F79-312D-40B5-B0F7-1F6BCD3B3B1D}" dt="2023-12-02T07:42:13.055" v="553" actId="1035"/>
          <ac:spMkLst>
            <pc:docMk/>
            <pc:sldMk cId="1582820897" sldId="271"/>
            <ac:spMk id="6" creationId="{0A12F94D-ED1E-D112-7FFC-B77989ADDED8}"/>
          </ac:spMkLst>
        </pc:spChg>
        <pc:spChg chg="mod">
          <ac:chgData name="Stewart Gale" userId="3647ddd2-6040-41ae-a96d-232c23482af8" providerId="ADAL" clId="{50511F79-312D-40B5-B0F7-1F6BCD3B3B1D}" dt="2023-12-02T07:42:13.055" v="553" actId="1035"/>
          <ac:spMkLst>
            <pc:docMk/>
            <pc:sldMk cId="1582820897" sldId="271"/>
            <ac:spMk id="7" creationId="{A22724E1-F407-8288-1F2A-A2075BFE90BD}"/>
          </ac:spMkLst>
        </pc:spChg>
        <pc:spChg chg="add mod">
          <ac:chgData name="Stewart Gale" userId="3647ddd2-6040-41ae-a96d-232c23482af8" providerId="ADAL" clId="{50511F79-312D-40B5-B0F7-1F6BCD3B3B1D}" dt="2023-12-02T07:42:26.697" v="556" actId="20577"/>
          <ac:spMkLst>
            <pc:docMk/>
            <pc:sldMk cId="1582820897" sldId="271"/>
            <ac:spMk id="9" creationId="{0A1B1D66-425C-C700-BC48-8F1FA6FBABD5}"/>
          </ac:spMkLst>
        </pc:spChg>
        <pc:spChg chg="add mod">
          <ac:chgData name="Stewart Gale" userId="3647ddd2-6040-41ae-a96d-232c23482af8" providerId="ADAL" clId="{50511F79-312D-40B5-B0F7-1F6BCD3B3B1D}" dt="2023-12-02T07:42:40.712" v="563" actId="1076"/>
          <ac:spMkLst>
            <pc:docMk/>
            <pc:sldMk cId="1582820897" sldId="271"/>
            <ac:spMk id="10" creationId="{D5004E56-1F48-ED1E-7547-117892DE183A}"/>
          </ac:spMkLst>
        </pc:spChg>
        <pc:spChg chg="add mod">
          <ac:chgData name="Stewart Gale" userId="3647ddd2-6040-41ae-a96d-232c23482af8" providerId="ADAL" clId="{50511F79-312D-40B5-B0F7-1F6BCD3B3B1D}" dt="2023-12-02T07:43:20.289" v="581" actId="20577"/>
          <ac:spMkLst>
            <pc:docMk/>
            <pc:sldMk cId="1582820897" sldId="271"/>
            <ac:spMk id="12" creationId="{716AA8BB-AE9A-00CC-8605-F0BFF271309D}"/>
          </ac:spMkLst>
        </pc:spChg>
        <pc:spChg chg="add mod">
          <ac:chgData name="Stewart Gale" userId="3647ddd2-6040-41ae-a96d-232c23482af8" providerId="ADAL" clId="{50511F79-312D-40B5-B0F7-1F6BCD3B3B1D}" dt="2023-12-02T07:42:13.055" v="553" actId="1035"/>
          <ac:spMkLst>
            <pc:docMk/>
            <pc:sldMk cId="1582820897" sldId="271"/>
            <ac:spMk id="13" creationId="{17683CAB-4820-D5FF-E2AF-1E91F31EAEE3}"/>
          </ac:spMkLst>
        </pc:spChg>
        <pc:spChg chg="mod">
          <ac:chgData name="Stewart Gale" userId="3647ddd2-6040-41ae-a96d-232c23482af8" providerId="ADAL" clId="{50511F79-312D-40B5-B0F7-1F6BCD3B3B1D}" dt="2023-12-02T07:45:23.571" v="606" actId="14100"/>
          <ac:spMkLst>
            <pc:docMk/>
            <pc:sldMk cId="1582820897" sldId="271"/>
            <ac:spMk id="16" creationId="{80F2D8F0-6A0C-24C3-FDFA-A40FE2F3A068}"/>
          </ac:spMkLst>
        </pc:spChg>
        <pc:spChg chg="mod">
          <ac:chgData name="Stewart Gale" userId="3647ddd2-6040-41ae-a96d-232c23482af8" providerId="ADAL" clId="{50511F79-312D-40B5-B0F7-1F6BCD3B3B1D}" dt="2023-12-02T07:42:13.055" v="553" actId="1035"/>
          <ac:spMkLst>
            <pc:docMk/>
            <pc:sldMk cId="1582820897" sldId="271"/>
            <ac:spMk id="17" creationId="{B0F390FB-C359-33DB-E40F-8B79D12B18B0}"/>
          </ac:spMkLst>
        </pc:spChg>
        <pc:spChg chg="add mod">
          <ac:chgData name="Stewart Gale" userId="3647ddd2-6040-41ae-a96d-232c23482af8" providerId="ADAL" clId="{50511F79-312D-40B5-B0F7-1F6BCD3B3B1D}" dt="2023-12-02T07:44:41.077" v="591" actId="20577"/>
          <ac:spMkLst>
            <pc:docMk/>
            <pc:sldMk cId="1582820897" sldId="271"/>
            <ac:spMk id="19" creationId="{978770FC-1CCD-C1B9-351A-0073C3E956EE}"/>
          </ac:spMkLst>
        </pc:spChg>
        <pc:spChg chg="add mod">
          <ac:chgData name="Stewart Gale" userId="3647ddd2-6040-41ae-a96d-232c23482af8" providerId="ADAL" clId="{50511F79-312D-40B5-B0F7-1F6BCD3B3B1D}" dt="2023-12-02T07:46:57.773" v="632" actId="20577"/>
          <ac:spMkLst>
            <pc:docMk/>
            <pc:sldMk cId="1582820897" sldId="271"/>
            <ac:spMk id="20" creationId="{6C591BB4-D646-3D96-5AD6-BF168E8AFE73}"/>
          </ac:spMkLst>
        </pc:spChg>
        <pc:spChg chg="add mod">
          <ac:chgData name="Stewart Gale" userId="3647ddd2-6040-41ae-a96d-232c23482af8" providerId="ADAL" clId="{50511F79-312D-40B5-B0F7-1F6BCD3B3B1D}" dt="2023-12-02T07:44:13.936" v="587" actId="20577"/>
          <ac:spMkLst>
            <pc:docMk/>
            <pc:sldMk cId="1582820897" sldId="271"/>
            <ac:spMk id="21" creationId="{72132CED-A8FA-DDCE-A28F-F22F485FC9E9}"/>
          </ac:spMkLst>
        </pc:spChg>
        <pc:spChg chg="mod">
          <ac:chgData name="Stewart Gale" userId="3647ddd2-6040-41ae-a96d-232c23482af8" providerId="ADAL" clId="{50511F79-312D-40B5-B0F7-1F6BCD3B3B1D}" dt="2023-12-02T07:45:28.898" v="608" actId="14100"/>
          <ac:spMkLst>
            <pc:docMk/>
            <pc:sldMk cId="1582820897" sldId="271"/>
            <ac:spMk id="26" creationId="{5C40D74B-EA8D-0B34-3133-EFFA9B8F752E}"/>
          </ac:spMkLst>
        </pc:spChg>
        <pc:spChg chg="mod">
          <ac:chgData name="Stewart Gale" userId="3647ddd2-6040-41ae-a96d-232c23482af8" providerId="ADAL" clId="{50511F79-312D-40B5-B0F7-1F6BCD3B3B1D}" dt="2023-12-02T07:42:13.055" v="553" actId="1035"/>
          <ac:spMkLst>
            <pc:docMk/>
            <pc:sldMk cId="1582820897" sldId="271"/>
            <ac:spMk id="28" creationId="{557A995A-825D-7DFE-6993-2D05357389F8}"/>
          </ac:spMkLst>
        </pc:spChg>
        <pc:spChg chg="mod">
          <ac:chgData name="Stewart Gale" userId="3647ddd2-6040-41ae-a96d-232c23482af8" providerId="ADAL" clId="{50511F79-312D-40B5-B0F7-1F6BCD3B3B1D}" dt="2023-12-02T07:42:13.055" v="553" actId="1035"/>
          <ac:spMkLst>
            <pc:docMk/>
            <pc:sldMk cId="1582820897" sldId="271"/>
            <ac:spMk id="49" creationId="{C0FDDA32-0C3C-B872-2784-E8E4563318AB}"/>
          </ac:spMkLst>
        </pc:spChg>
        <pc:spChg chg="mod">
          <ac:chgData name="Stewart Gale" userId="3647ddd2-6040-41ae-a96d-232c23482af8" providerId="ADAL" clId="{50511F79-312D-40B5-B0F7-1F6BCD3B3B1D}" dt="2023-12-02T07:45:33.909" v="610" actId="14100"/>
          <ac:spMkLst>
            <pc:docMk/>
            <pc:sldMk cId="1582820897" sldId="271"/>
            <ac:spMk id="51" creationId="{8D6488A1-B4FA-3DEF-0334-CEB7FD41DE36}"/>
          </ac:spMkLst>
        </pc:spChg>
        <pc:spChg chg="mod">
          <ac:chgData name="Stewart Gale" userId="3647ddd2-6040-41ae-a96d-232c23482af8" providerId="ADAL" clId="{50511F79-312D-40B5-B0F7-1F6BCD3B3B1D}" dt="2023-12-02T07:42:13.055" v="553" actId="1035"/>
          <ac:spMkLst>
            <pc:docMk/>
            <pc:sldMk cId="1582820897" sldId="271"/>
            <ac:spMk id="57" creationId="{74D90F4D-C97D-6AE4-2A31-10BB6877FABA}"/>
          </ac:spMkLst>
        </pc:spChg>
        <pc:spChg chg="mod">
          <ac:chgData name="Stewart Gale" userId="3647ddd2-6040-41ae-a96d-232c23482af8" providerId="ADAL" clId="{50511F79-312D-40B5-B0F7-1F6BCD3B3B1D}" dt="2023-12-02T07:45:38.050" v="612" actId="14100"/>
          <ac:spMkLst>
            <pc:docMk/>
            <pc:sldMk cId="1582820897" sldId="271"/>
            <ac:spMk id="59" creationId="{70F06145-6BD7-753B-9D53-4969CC1A86DB}"/>
          </ac:spMkLst>
        </pc:spChg>
        <pc:spChg chg="mod">
          <ac:chgData name="Stewart Gale" userId="3647ddd2-6040-41ae-a96d-232c23482af8" providerId="ADAL" clId="{50511F79-312D-40B5-B0F7-1F6BCD3B3B1D}" dt="2023-12-02T07:42:13.055" v="553" actId="1035"/>
          <ac:spMkLst>
            <pc:docMk/>
            <pc:sldMk cId="1582820897" sldId="271"/>
            <ac:spMk id="66" creationId="{3106ED23-6BA9-5DE3-3E9E-AE11C2905A9A}"/>
          </ac:spMkLst>
        </pc:spChg>
        <pc:spChg chg="mod">
          <ac:chgData name="Stewart Gale" userId="3647ddd2-6040-41ae-a96d-232c23482af8" providerId="ADAL" clId="{50511F79-312D-40B5-B0F7-1F6BCD3B3B1D}" dt="2023-12-02T07:46:00.515" v="618" actId="20577"/>
          <ac:spMkLst>
            <pc:docMk/>
            <pc:sldMk cId="1582820897" sldId="271"/>
            <ac:spMk id="68" creationId="{06C6ADD7-BD3D-46B6-A911-6936A13A4BC4}"/>
          </ac:spMkLst>
        </pc:spChg>
        <pc:grpChg chg="mod">
          <ac:chgData name="Stewart Gale" userId="3647ddd2-6040-41ae-a96d-232c23482af8" providerId="ADAL" clId="{50511F79-312D-40B5-B0F7-1F6BCD3B3B1D}" dt="2023-12-02T07:42:13.055" v="553" actId="1035"/>
          <ac:grpSpMkLst>
            <pc:docMk/>
            <pc:sldMk cId="1582820897" sldId="271"/>
            <ac:grpSpMk id="45" creationId="{CC159AA9-9CF5-AD6E-EE34-FA7AB9B78345}"/>
          </ac:grpSpMkLst>
        </pc:grpChg>
        <pc:grpChg chg="mod">
          <ac:chgData name="Stewart Gale" userId="3647ddd2-6040-41ae-a96d-232c23482af8" providerId="ADAL" clId="{50511F79-312D-40B5-B0F7-1F6BCD3B3B1D}" dt="2023-12-02T07:42:13.055" v="553" actId="1035"/>
          <ac:grpSpMkLst>
            <pc:docMk/>
            <pc:sldMk cId="1582820897" sldId="271"/>
            <ac:grpSpMk id="53" creationId="{60152F94-53CD-C69A-624E-BCCC22AA33B0}"/>
          </ac:grpSpMkLst>
        </pc:grpChg>
        <pc:grpChg chg="mod">
          <ac:chgData name="Stewart Gale" userId="3647ddd2-6040-41ae-a96d-232c23482af8" providerId="ADAL" clId="{50511F79-312D-40B5-B0F7-1F6BCD3B3B1D}" dt="2023-12-02T07:42:13.055" v="553" actId="1035"/>
          <ac:grpSpMkLst>
            <pc:docMk/>
            <pc:sldMk cId="1582820897" sldId="271"/>
            <ac:grpSpMk id="61" creationId="{BFD46FDD-3B33-CDF2-57F7-488D1AED5156}"/>
          </ac:grpSpMkLst>
        </pc:grpChg>
        <pc:picChg chg="del mod">
          <ac:chgData name="Stewart Gale" userId="3647ddd2-6040-41ae-a96d-232c23482af8" providerId="ADAL" clId="{50511F79-312D-40B5-B0F7-1F6BCD3B3B1D}" dt="2023-12-02T07:43:59.481" v="583" actId="478"/>
          <ac:picMkLst>
            <pc:docMk/>
            <pc:sldMk cId="1582820897" sldId="271"/>
            <ac:picMk id="27" creationId="{0073A56A-E224-134B-C46E-A03D0FAB1DE3}"/>
          </ac:picMkLst>
        </pc:picChg>
        <pc:cxnChg chg="mod">
          <ac:chgData name="Stewart Gale" userId="3647ddd2-6040-41ae-a96d-232c23482af8" providerId="ADAL" clId="{50511F79-312D-40B5-B0F7-1F6BCD3B3B1D}" dt="2023-12-02T07:42:13.055" v="553" actId="1035"/>
          <ac:cxnSpMkLst>
            <pc:docMk/>
            <pc:sldMk cId="1582820897" sldId="271"/>
            <ac:cxnSpMk id="48" creationId="{12C87C9B-8B26-7ADE-D2AC-C837298037D9}"/>
          </ac:cxnSpMkLst>
        </pc:cxnChg>
        <pc:cxnChg chg="mod">
          <ac:chgData name="Stewart Gale" userId="3647ddd2-6040-41ae-a96d-232c23482af8" providerId="ADAL" clId="{50511F79-312D-40B5-B0F7-1F6BCD3B3B1D}" dt="2023-12-02T07:42:13.055" v="553" actId="1035"/>
          <ac:cxnSpMkLst>
            <pc:docMk/>
            <pc:sldMk cId="1582820897" sldId="271"/>
            <ac:cxnSpMk id="56" creationId="{770031D1-8496-E182-BF11-BC92167DBD1B}"/>
          </ac:cxnSpMkLst>
        </pc:cxnChg>
        <pc:cxnChg chg="mod">
          <ac:chgData name="Stewart Gale" userId="3647ddd2-6040-41ae-a96d-232c23482af8" providerId="ADAL" clId="{50511F79-312D-40B5-B0F7-1F6BCD3B3B1D}" dt="2023-12-02T07:42:13.055" v="553" actId="1035"/>
          <ac:cxnSpMkLst>
            <pc:docMk/>
            <pc:sldMk cId="1582820897" sldId="271"/>
            <ac:cxnSpMk id="64" creationId="{74C44F76-B458-A9E5-4283-6BB1FFC1ED32}"/>
          </ac:cxnSpMkLst>
        </pc:cxnChg>
      </pc:sldChg>
      <pc:sldChg chg="add del">
        <pc:chgData name="Stewart Gale" userId="3647ddd2-6040-41ae-a96d-232c23482af8" providerId="ADAL" clId="{50511F79-312D-40B5-B0F7-1F6BCD3B3B1D}" dt="2023-12-02T07:41:18.850" v="534"/>
        <pc:sldMkLst>
          <pc:docMk/>
          <pc:sldMk cId="3780400696" sldId="271"/>
        </pc:sldMkLst>
      </pc:sldChg>
      <pc:sldChg chg="delSp add mod ord delAnim">
        <pc:chgData name="Stewart Gale" userId="3647ddd2-6040-41ae-a96d-232c23482af8" providerId="ADAL" clId="{50511F79-312D-40B5-B0F7-1F6BCD3B3B1D}" dt="2023-12-02T07:47:20.423" v="638" actId="478"/>
        <pc:sldMkLst>
          <pc:docMk/>
          <pc:sldMk cId="84368089" sldId="272"/>
        </pc:sldMkLst>
        <pc:spChg chg="del">
          <ac:chgData name="Stewart Gale" userId="3647ddd2-6040-41ae-a96d-232c23482af8" providerId="ADAL" clId="{50511F79-312D-40B5-B0F7-1F6BCD3B3B1D}" dt="2023-12-02T07:47:17.218" v="637" actId="478"/>
          <ac:spMkLst>
            <pc:docMk/>
            <pc:sldMk cId="84368089" sldId="272"/>
            <ac:spMk id="9" creationId="{0A1B1D66-425C-C700-BC48-8F1FA6FBABD5}"/>
          </ac:spMkLst>
        </pc:spChg>
        <pc:spChg chg="del">
          <ac:chgData name="Stewart Gale" userId="3647ddd2-6040-41ae-a96d-232c23482af8" providerId="ADAL" clId="{50511F79-312D-40B5-B0F7-1F6BCD3B3B1D}" dt="2023-12-02T07:47:17.218" v="637" actId="478"/>
          <ac:spMkLst>
            <pc:docMk/>
            <pc:sldMk cId="84368089" sldId="272"/>
            <ac:spMk id="10" creationId="{D5004E56-1F48-ED1E-7547-117892DE183A}"/>
          </ac:spMkLst>
        </pc:spChg>
        <pc:spChg chg="del">
          <ac:chgData name="Stewart Gale" userId="3647ddd2-6040-41ae-a96d-232c23482af8" providerId="ADAL" clId="{50511F79-312D-40B5-B0F7-1F6BCD3B3B1D}" dt="2023-12-02T07:47:17.218" v="637" actId="478"/>
          <ac:spMkLst>
            <pc:docMk/>
            <pc:sldMk cId="84368089" sldId="272"/>
            <ac:spMk id="12" creationId="{716AA8BB-AE9A-00CC-8605-F0BFF271309D}"/>
          </ac:spMkLst>
        </pc:spChg>
        <pc:spChg chg="del">
          <ac:chgData name="Stewart Gale" userId="3647ddd2-6040-41ae-a96d-232c23482af8" providerId="ADAL" clId="{50511F79-312D-40B5-B0F7-1F6BCD3B3B1D}" dt="2023-12-02T07:47:20.423" v="638" actId="478"/>
          <ac:spMkLst>
            <pc:docMk/>
            <pc:sldMk cId="84368089" sldId="272"/>
            <ac:spMk id="13" creationId="{17683CAB-4820-D5FF-E2AF-1E91F31EAEE3}"/>
          </ac:spMkLst>
        </pc:spChg>
        <pc:spChg chg="del">
          <ac:chgData name="Stewart Gale" userId="3647ddd2-6040-41ae-a96d-232c23482af8" providerId="ADAL" clId="{50511F79-312D-40B5-B0F7-1F6BCD3B3B1D}" dt="2023-12-02T07:47:20.423" v="638" actId="478"/>
          <ac:spMkLst>
            <pc:docMk/>
            <pc:sldMk cId="84368089" sldId="272"/>
            <ac:spMk id="19" creationId="{978770FC-1CCD-C1B9-351A-0073C3E956EE}"/>
          </ac:spMkLst>
        </pc:spChg>
        <pc:spChg chg="del">
          <ac:chgData name="Stewart Gale" userId="3647ddd2-6040-41ae-a96d-232c23482af8" providerId="ADAL" clId="{50511F79-312D-40B5-B0F7-1F6BCD3B3B1D}" dt="2023-12-02T07:47:20.423" v="638" actId="478"/>
          <ac:spMkLst>
            <pc:docMk/>
            <pc:sldMk cId="84368089" sldId="272"/>
            <ac:spMk id="20" creationId="{6C591BB4-D646-3D96-5AD6-BF168E8AFE7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5ABA4-4FC1-44EA-83A7-307EC8B3F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04B332-A708-4BE2-8713-886CB13BE9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6829F-B277-4C89-9E6D-08D6FCC17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A5551-9AD4-4299-8F4F-792CF1408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AFA3D-F206-4213-99D5-CEC9C1C05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5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2B7E-AB23-4C03-85EE-B4CE7BF28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A0DD3-F890-4047-9721-7A72A97BA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89E93-8891-4EF4-A25F-EE8D56B22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60A2C-296E-4998-A972-1231D457D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141D4-7CCB-4F1A-AFF9-26E5DD7AF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455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530FE-A373-4CC2-8CC4-CF0BEE23A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47BB4-38F3-42BF-9FB0-0AD6E2EE5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34AEE-7223-41DD-BB74-6365F7DBE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39AD5-E7F7-4960-9965-4DB6FEB5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7579C-B0A9-4459-97E9-F1C0AD534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22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1A51A-8ED8-4162-B832-25E18F50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C7A47-D5DD-43B8-A036-C10C6D0F51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4D145-D74F-40E2-80E7-5D118D3A2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BF7094-9A4A-4730-9EA3-8014DE7F9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EF55FA-CE6F-4762-8787-610229995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37963-F01F-412C-B6FD-4D894261C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26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EF5D6-C1C8-47AE-9349-5974325E0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42010B-C5F6-4BF9-BF73-95F5FEDCD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196F09-E635-4AE3-A8A8-9109639A1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C48F4E-713F-4281-A278-1B97E113BC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22455C-FFD1-4793-8B2F-228DCE231F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DA2692-3F7A-4CDA-8D79-5B94E3B7B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96C36E-CE19-49E1-85F8-AC3877421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42CA4B-255C-4A01-84D4-EBDE3510B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43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4969C-330D-422E-9839-E1BBC1AA6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7279E3-8C08-46B6-9D14-C69088E8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0C2295-FADB-426F-B500-1B7C969A8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71FA45-DA0A-4E5D-9BC2-C279C2984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32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0960E0-BE81-43F2-B4A2-04E734512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6A911F-9724-47A9-994C-6AA2701BE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1B4CE-34CC-41BB-9836-AD1191CD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993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EFD34-D133-472D-B75C-0C2A59899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90BB7-BBEE-45AC-A000-060B08FFF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51239-5C93-44E9-81EA-F1A5C01180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00DEE-D501-4285-8169-FEE76B1DD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10429D-18EB-4515-9BB7-E4ABBFD3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F9C136-02B8-46FF-9610-0ECF604B2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62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6C4B0-B15D-4784-B387-D85CBF65B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5B105B-5A35-48F9-8D93-1C14F7A3A6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94465-77B6-4B47-A278-22C49C4999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A1F22C-4A57-409B-BC20-54737F31E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2D5F9-CEF7-4F60-B9A2-CD03F910E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D8E1CB-8457-4D34-A7C2-FD620961A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368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4021D-3DCE-4BFA-8B66-380F42872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E9C35F-BA28-44BC-926F-EE80E1A5D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698E7-10DC-4C62-8300-39D253A27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3A0FF-25C2-4A10-B68C-2F63E0B6A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5106B-7110-4AF7-A08E-423444467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76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D67B83-088F-413A-BACD-9281A2A244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997527-0A61-4C9A-9454-39CC01CFB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76120-5118-43B1-8D84-79D06D8D2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BB415-A9D0-462A-AFED-990B5F128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963F7-0B8C-4639-B978-C58F3058B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22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D46E5D-93F3-421D-8A72-270EDE7A9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4F118-D6ED-4AD2-A086-73BB7BABA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860DC7-ABEA-4384-A26B-DC24760DBB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5B752-7A2A-4719-B58F-507AAEAE4E7A}" type="datetimeFigureOut">
              <a:rPr lang="en-GB" smtClean="0"/>
              <a:t>26/09/2024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76775-7DBC-4020-8CD3-213448E039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92AD8-B8E9-4840-AC62-FA7A2C268B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31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27AAE3D4-1DDA-2680-8317-F1A3C39FF3BD}"/>
              </a:ext>
            </a:extLst>
          </p:cNvPr>
          <p:cNvGrpSpPr/>
          <p:nvPr/>
        </p:nvGrpSpPr>
        <p:grpSpPr>
          <a:xfrm>
            <a:off x="623209" y="510207"/>
            <a:ext cx="2737756" cy="2552700"/>
            <a:chOff x="955223" y="274864"/>
            <a:chExt cx="2737756" cy="2552700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225EE50-E856-AF8A-E9C2-A5E26BC736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EE4446A-6844-B67E-7412-FB26FB4C4855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CCC5F72-A5A4-0074-637F-64664345B050}"/>
              </a:ext>
            </a:extLst>
          </p:cNvPr>
          <p:cNvCxnSpPr>
            <a:cxnSpLocks/>
          </p:cNvCxnSpPr>
          <p:nvPr/>
        </p:nvCxnSpPr>
        <p:spPr>
          <a:xfrm flipV="1">
            <a:off x="832757" y="567357"/>
            <a:ext cx="2528208" cy="2345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77A677CC-969E-AA36-D98D-5CEF0ADD7D98}"/>
              </a:ext>
            </a:extLst>
          </p:cNvPr>
          <p:cNvSpPr/>
          <p:nvPr/>
        </p:nvSpPr>
        <p:spPr>
          <a:xfrm>
            <a:off x="1926773" y="1764785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019462-FF5F-1AE8-147C-BEA103F1C409}"/>
              </a:ext>
            </a:extLst>
          </p:cNvPr>
          <p:cNvSpPr txBox="1"/>
          <p:nvPr/>
        </p:nvSpPr>
        <p:spPr>
          <a:xfrm>
            <a:off x="2177153" y="155949"/>
            <a:ext cx="1760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Gradient = 3</a:t>
            </a:r>
            <a:endParaRPr lang="en-GB" sz="2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40D74B-EA8D-0B34-3133-EFFA9B8F752E}"/>
              </a:ext>
            </a:extLst>
          </p:cNvPr>
          <p:cNvSpPr txBox="1"/>
          <p:nvPr/>
        </p:nvSpPr>
        <p:spPr>
          <a:xfrm>
            <a:off x="2008419" y="1861826"/>
            <a:ext cx="955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(0, 0)</a:t>
            </a:r>
            <a:endParaRPr lang="en-GB" sz="24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C514E36-F888-F29B-E48A-7CCFC444E0A7}"/>
              </a:ext>
            </a:extLst>
          </p:cNvPr>
          <p:cNvGrpSpPr/>
          <p:nvPr/>
        </p:nvGrpSpPr>
        <p:grpSpPr>
          <a:xfrm>
            <a:off x="4583040" y="510207"/>
            <a:ext cx="2737756" cy="2552700"/>
            <a:chOff x="955223" y="274864"/>
            <a:chExt cx="2737756" cy="2552700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D5CE63B-367B-19AB-9764-1DA3720562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9DF5A68-1301-2571-72F3-DA75143D8AF5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715BD11-779C-5210-1AD3-B8838C74DE31}"/>
              </a:ext>
            </a:extLst>
          </p:cNvPr>
          <p:cNvCxnSpPr>
            <a:cxnSpLocks/>
          </p:cNvCxnSpPr>
          <p:nvPr/>
        </p:nvCxnSpPr>
        <p:spPr>
          <a:xfrm>
            <a:off x="4830533" y="1091434"/>
            <a:ext cx="2469092" cy="162558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20972C8-B826-1604-3A2A-4B7AD63B99BA}"/>
              </a:ext>
            </a:extLst>
          </p:cNvPr>
          <p:cNvGrpSpPr/>
          <p:nvPr/>
        </p:nvGrpSpPr>
        <p:grpSpPr>
          <a:xfrm>
            <a:off x="8474680" y="510207"/>
            <a:ext cx="2737756" cy="2552700"/>
            <a:chOff x="955223" y="274864"/>
            <a:chExt cx="2737756" cy="2552700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23B8F0E-8FCC-5112-D41E-62196A5275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4B0752B-6DE9-CE83-A530-740E31A05ADB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F5FD6B-25BD-81A5-A88E-2B9B433F62E8}"/>
              </a:ext>
            </a:extLst>
          </p:cNvPr>
          <p:cNvCxnSpPr>
            <a:cxnSpLocks/>
          </p:cNvCxnSpPr>
          <p:nvPr/>
        </p:nvCxnSpPr>
        <p:spPr>
          <a:xfrm flipV="1">
            <a:off x="8646422" y="748563"/>
            <a:ext cx="2269390" cy="16072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382C4814-B43E-F404-095E-6E381E4CA8BF}"/>
              </a:ext>
            </a:extLst>
          </p:cNvPr>
          <p:cNvSpPr/>
          <p:nvPr/>
        </p:nvSpPr>
        <p:spPr>
          <a:xfrm>
            <a:off x="9778244" y="1454689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C159AA9-9CF5-AD6E-EE34-FA7AB9B78345}"/>
              </a:ext>
            </a:extLst>
          </p:cNvPr>
          <p:cNvGrpSpPr/>
          <p:nvPr/>
        </p:nvGrpSpPr>
        <p:grpSpPr>
          <a:xfrm>
            <a:off x="626082" y="3768527"/>
            <a:ext cx="2737756" cy="2552700"/>
            <a:chOff x="955223" y="274864"/>
            <a:chExt cx="2737756" cy="2552700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A187893A-8F6C-2567-D9B4-71C7525BC9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46FA2D2-3978-D3B8-830A-A73A60FB042B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2C87C9B-8B26-7ADE-D2AC-C837298037D9}"/>
              </a:ext>
            </a:extLst>
          </p:cNvPr>
          <p:cNvCxnSpPr>
            <a:cxnSpLocks/>
          </p:cNvCxnSpPr>
          <p:nvPr/>
        </p:nvCxnSpPr>
        <p:spPr>
          <a:xfrm flipV="1">
            <a:off x="835630" y="3423357"/>
            <a:ext cx="2528208" cy="2345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C0FDDA32-0C3C-B872-2784-E8E4563318AB}"/>
              </a:ext>
            </a:extLst>
          </p:cNvPr>
          <p:cNvSpPr/>
          <p:nvPr/>
        </p:nvSpPr>
        <p:spPr>
          <a:xfrm>
            <a:off x="2887587" y="3756958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D6488A1-B4FA-3DEF-0334-CEB7FD41DE36}"/>
              </a:ext>
            </a:extLst>
          </p:cNvPr>
          <p:cNvSpPr txBox="1"/>
          <p:nvPr/>
        </p:nvSpPr>
        <p:spPr>
          <a:xfrm>
            <a:off x="2963642" y="3618794"/>
            <a:ext cx="86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(1, 5)</a:t>
            </a:r>
            <a:endParaRPr lang="en-GB" sz="2400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0152F94-53CD-C69A-624E-BCCC22AA33B0}"/>
              </a:ext>
            </a:extLst>
          </p:cNvPr>
          <p:cNvGrpSpPr/>
          <p:nvPr/>
        </p:nvGrpSpPr>
        <p:grpSpPr>
          <a:xfrm>
            <a:off x="4585913" y="3768527"/>
            <a:ext cx="2737756" cy="2552700"/>
            <a:chOff x="955223" y="274864"/>
            <a:chExt cx="2737756" cy="2552700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91532AC6-EFEF-F1BC-54FD-7237CC16B1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DBCAB38C-2A98-12A9-5E3D-DC12A52B00A2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70031D1-8496-E182-BF11-BC92167DBD1B}"/>
              </a:ext>
            </a:extLst>
          </p:cNvPr>
          <p:cNvCxnSpPr>
            <a:cxnSpLocks/>
          </p:cNvCxnSpPr>
          <p:nvPr/>
        </p:nvCxnSpPr>
        <p:spPr>
          <a:xfrm flipV="1">
            <a:off x="4811790" y="4056189"/>
            <a:ext cx="2528208" cy="2345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74D90F4D-C97D-6AE4-2A31-10BB6877FABA}"/>
              </a:ext>
            </a:extLst>
          </p:cNvPr>
          <p:cNvSpPr/>
          <p:nvPr/>
        </p:nvSpPr>
        <p:spPr>
          <a:xfrm>
            <a:off x="6863747" y="4389790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0F06145-6BD7-753B-9D53-4969CC1A86DB}"/>
              </a:ext>
            </a:extLst>
          </p:cNvPr>
          <p:cNvSpPr txBox="1"/>
          <p:nvPr/>
        </p:nvSpPr>
        <p:spPr>
          <a:xfrm>
            <a:off x="6970031" y="4309612"/>
            <a:ext cx="933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(2, 8)</a:t>
            </a:r>
            <a:endParaRPr lang="en-GB" sz="2400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FD46FDD-3B33-CDF2-57F7-488D1AED5156}"/>
              </a:ext>
            </a:extLst>
          </p:cNvPr>
          <p:cNvGrpSpPr/>
          <p:nvPr/>
        </p:nvGrpSpPr>
        <p:grpSpPr>
          <a:xfrm>
            <a:off x="8477553" y="3768527"/>
            <a:ext cx="2737756" cy="2552700"/>
            <a:chOff x="955223" y="274864"/>
            <a:chExt cx="2737756" cy="2552700"/>
          </a:xfrm>
        </p:grpSpPr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637313F-B2E3-88DF-4E1A-031566964D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0BD71281-ABA3-85A2-9BCF-F6201F57D4E9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4C44F76-B458-A9E5-4283-6BB1FFC1ED32}"/>
              </a:ext>
            </a:extLst>
          </p:cNvPr>
          <p:cNvCxnSpPr>
            <a:cxnSpLocks/>
          </p:cNvCxnSpPr>
          <p:nvPr/>
        </p:nvCxnSpPr>
        <p:spPr>
          <a:xfrm>
            <a:off x="8759069" y="4509533"/>
            <a:ext cx="1824117" cy="18450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Oval 65">
            <a:extLst>
              <a:ext uri="{FF2B5EF4-FFF2-40B4-BE49-F238E27FC236}">
                <a16:creationId xmlns:a16="http://schemas.microsoft.com/office/drawing/2014/main" id="{3106ED23-6BA9-5DE3-3E9E-AE11C2905A9A}"/>
              </a:ext>
            </a:extLst>
          </p:cNvPr>
          <p:cNvSpPr/>
          <p:nvPr/>
        </p:nvSpPr>
        <p:spPr>
          <a:xfrm>
            <a:off x="9566437" y="5338554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6C6ADD7-BD3D-46B6-A911-6936A13A4BC4}"/>
                  </a:ext>
                </a:extLst>
              </p:cNvPr>
              <p:cNvSpPr txBox="1"/>
              <p:nvPr/>
            </p:nvSpPr>
            <p:spPr>
              <a:xfrm>
                <a:off x="8257284" y="5435685"/>
                <a:ext cx="14738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2</a:t>
                </a:r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)</a:t>
                </a:r>
                <a:endParaRPr lang="en-GB" sz="24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6C6ADD7-BD3D-46B6-A911-6936A13A4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7284" y="5435685"/>
                <a:ext cx="1473863" cy="461665"/>
              </a:xfrm>
              <a:prstGeom prst="rect">
                <a:avLst/>
              </a:prstGeom>
              <a:blipFill>
                <a:blip r:embed="rId2"/>
                <a:stretch>
                  <a:fillRect l="-415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CE48B95C-EB80-A6DE-48E5-6E063007EB5E}"/>
              </a:ext>
            </a:extLst>
          </p:cNvPr>
          <p:cNvSpPr txBox="1"/>
          <p:nvPr/>
        </p:nvSpPr>
        <p:spPr>
          <a:xfrm>
            <a:off x="430143" y="417559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843E90-989E-3171-D9EC-3BF3BA311A76}"/>
              </a:ext>
            </a:extLst>
          </p:cNvPr>
          <p:cNvSpPr txBox="1"/>
          <p:nvPr/>
        </p:nvSpPr>
        <p:spPr>
          <a:xfrm>
            <a:off x="4520295" y="408002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48F31A-2E9B-A62E-1ACC-9A3E8A270653}"/>
              </a:ext>
            </a:extLst>
          </p:cNvPr>
          <p:cNvSpPr txBox="1"/>
          <p:nvPr/>
        </p:nvSpPr>
        <p:spPr>
          <a:xfrm>
            <a:off x="8405285" y="408002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9EA038-D629-89F1-A6DF-FF2CFE51C9FF}"/>
              </a:ext>
            </a:extLst>
          </p:cNvPr>
          <p:cNvSpPr txBox="1"/>
          <p:nvPr/>
        </p:nvSpPr>
        <p:spPr>
          <a:xfrm>
            <a:off x="415933" y="3618794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2F94D-ED1E-D112-7FFC-B77989ADDED8}"/>
              </a:ext>
            </a:extLst>
          </p:cNvPr>
          <p:cNvSpPr txBox="1"/>
          <p:nvPr/>
        </p:nvSpPr>
        <p:spPr>
          <a:xfrm>
            <a:off x="4509859" y="3662657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2724E1-F407-8288-1F2A-A2075BFE90BD}"/>
              </a:ext>
            </a:extLst>
          </p:cNvPr>
          <p:cNvSpPr txBox="1"/>
          <p:nvPr/>
        </p:nvSpPr>
        <p:spPr>
          <a:xfrm>
            <a:off x="8458810" y="3662657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8EF997D-D9DB-15F2-C86C-5B482717939D}"/>
                  </a:ext>
                </a:extLst>
              </p:cNvPr>
              <p:cNvSpPr txBox="1"/>
              <p:nvPr/>
            </p:nvSpPr>
            <p:spPr>
              <a:xfrm>
                <a:off x="6048683" y="1025498"/>
                <a:ext cx="21435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Gradient =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2</a:t>
                </a:r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8EF997D-D9DB-15F2-C86C-5B4827179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8683" y="1025498"/>
                <a:ext cx="2143568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51FCD24-CF78-B4D3-6C9B-88BE209175BC}"/>
                  </a:ext>
                </a:extLst>
              </p:cNvPr>
              <p:cNvSpPr txBox="1"/>
              <p:nvPr/>
            </p:nvSpPr>
            <p:spPr>
              <a:xfrm>
                <a:off x="10252513" y="1065724"/>
                <a:ext cx="1760754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Gradient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51FCD24-CF78-B4D3-6C9B-88BE209175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2513" y="1065724"/>
                <a:ext cx="1760754" cy="613886"/>
              </a:xfrm>
              <a:prstGeom prst="rect">
                <a:avLst/>
              </a:prstGeom>
              <a:blipFill>
                <a:blip r:embed="rId4"/>
                <a:stretch>
                  <a:fillRect l="-3460" b="-99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80F2D8F0-6A0C-24C3-FDFA-A40FE2F3A068}"/>
              </a:ext>
            </a:extLst>
          </p:cNvPr>
          <p:cNvSpPr txBox="1"/>
          <p:nvPr/>
        </p:nvSpPr>
        <p:spPr>
          <a:xfrm>
            <a:off x="8951370" y="1117561"/>
            <a:ext cx="866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(0, 2)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0F390FB-C359-33DB-E40F-8B79D12B18B0}"/>
                  </a:ext>
                </a:extLst>
              </p:cNvPr>
              <p:cNvSpPr txBox="1"/>
              <p:nvPr/>
            </p:nvSpPr>
            <p:spPr>
              <a:xfrm>
                <a:off x="1985746" y="4491973"/>
                <a:ext cx="19414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Gradient =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0F390FB-C359-33DB-E40F-8B79D12B18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746" y="4491973"/>
                <a:ext cx="1941435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57A995A-825D-7DFE-6993-2D05357389F8}"/>
                  </a:ext>
                </a:extLst>
              </p:cNvPr>
              <p:cNvSpPr txBox="1"/>
              <p:nvPr/>
            </p:nvSpPr>
            <p:spPr>
              <a:xfrm>
                <a:off x="9863183" y="4294823"/>
                <a:ext cx="21911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Gradient =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57A995A-825D-7DFE-6993-2D0535738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3183" y="4294823"/>
                <a:ext cx="2191134" cy="461665"/>
              </a:xfrm>
              <a:prstGeom prst="rect">
                <a:avLst/>
              </a:prstGeom>
              <a:blipFill>
                <a:blip r:embed="rId6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2132CED-A8FA-DDCE-A28F-F22F485FC9E9}"/>
                  </a:ext>
                </a:extLst>
              </p:cNvPr>
              <p:cNvSpPr txBox="1"/>
              <p:nvPr/>
            </p:nvSpPr>
            <p:spPr>
              <a:xfrm>
                <a:off x="6034333" y="5432059"/>
                <a:ext cx="19414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Gradient =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2132CED-A8FA-DDCE-A28F-F22F485FC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333" y="5432059"/>
                <a:ext cx="1941435" cy="461665"/>
              </a:xfrm>
              <a:prstGeom prst="rect">
                <a:avLst/>
              </a:prstGeom>
              <a:blipFill>
                <a:blip r:embed="rId7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368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E7A3B05-E9C1-CDF4-73D6-ECF440BC489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57367707"/>
                  </p:ext>
                </p:extLst>
              </p:nvPr>
            </p:nvGraphicFramePr>
            <p:xfrm>
              <a:off x="-1" y="271375"/>
              <a:ext cx="11919005" cy="6324570"/>
            </p:xfrm>
            <a:graphic>
              <a:graphicData uri="http://schemas.openxmlformats.org/drawingml/2006/table">
                <a:tbl>
                  <a:tblPr firstRow="1" firstCol="1" lastRow="1" lastCol="1" bandRow="1" bandCol="1"/>
                  <a:tblGrid>
                    <a:gridCol w="475630">
                      <a:extLst>
                        <a:ext uri="{9D8B030D-6E8A-4147-A177-3AD203B41FA5}">
                          <a16:colId xmlns:a16="http://schemas.microsoft.com/office/drawing/2014/main" val="707880167"/>
                        </a:ext>
                      </a:extLst>
                    </a:gridCol>
                    <a:gridCol w="2192562">
                      <a:extLst>
                        <a:ext uri="{9D8B030D-6E8A-4147-A177-3AD203B41FA5}">
                          <a16:colId xmlns:a16="http://schemas.microsoft.com/office/drawing/2014/main" val="2259057906"/>
                        </a:ext>
                      </a:extLst>
                    </a:gridCol>
                    <a:gridCol w="3881892">
                      <a:extLst>
                        <a:ext uri="{9D8B030D-6E8A-4147-A177-3AD203B41FA5}">
                          <a16:colId xmlns:a16="http://schemas.microsoft.com/office/drawing/2014/main" val="3088851105"/>
                        </a:ext>
                      </a:extLst>
                    </a:gridCol>
                    <a:gridCol w="5368921">
                      <a:extLst>
                        <a:ext uri="{9D8B030D-6E8A-4147-A177-3AD203B41FA5}">
                          <a16:colId xmlns:a16="http://schemas.microsoft.com/office/drawing/2014/main" val="350733331"/>
                        </a:ext>
                      </a:extLst>
                    </a:gridCol>
                  </a:tblGrid>
                  <a:tr h="89153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i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3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Gradient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Co-ordinate the line pass through</a:t>
                          </a:r>
                          <a:endParaRPr lang="en-GB" sz="3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Equation of the Line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1144672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1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2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(0, 7)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4444793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2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4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3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(0, 5)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74783747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3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(0, </a:t>
                          </a:r>
                          <a14:m>
                            <m:oMath xmlns:m="http://schemas.openxmlformats.org/officeDocument/2006/math">
                              <m:r>
                                <a:rPr lang="en-US" sz="4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4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71110068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4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4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(1, 2)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72956640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4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4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2, 10)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72223725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6</a:t>
                          </a: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4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4000" i="1" smtClean="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4000" b="0" i="1" smtClean="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sz="4000" b="0" i="1" smtClean="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4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4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oMath>
                          </a14:m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, 3)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8163638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E7A3B05-E9C1-CDF4-73D6-ECF440BC489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57367707"/>
                  </p:ext>
                </p:extLst>
              </p:nvPr>
            </p:nvGraphicFramePr>
            <p:xfrm>
              <a:off x="-1" y="271375"/>
              <a:ext cx="11919005" cy="6324570"/>
            </p:xfrm>
            <a:graphic>
              <a:graphicData uri="http://schemas.openxmlformats.org/drawingml/2006/table">
                <a:tbl>
                  <a:tblPr firstRow="1" firstCol="1" lastRow="1" lastCol="1" bandRow="1" bandCol="1"/>
                  <a:tblGrid>
                    <a:gridCol w="475630">
                      <a:extLst>
                        <a:ext uri="{9D8B030D-6E8A-4147-A177-3AD203B41FA5}">
                          <a16:colId xmlns:a16="http://schemas.microsoft.com/office/drawing/2014/main" val="707880167"/>
                        </a:ext>
                      </a:extLst>
                    </a:gridCol>
                    <a:gridCol w="2192562">
                      <a:extLst>
                        <a:ext uri="{9D8B030D-6E8A-4147-A177-3AD203B41FA5}">
                          <a16:colId xmlns:a16="http://schemas.microsoft.com/office/drawing/2014/main" val="2259057906"/>
                        </a:ext>
                      </a:extLst>
                    </a:gridCol>
                    <a:gridCol w="3881892">
                      <a:extLst>
                        <a:ext uri="{9D8B030D-6E8A-4147-A177-3AD203B41FA5}">
                          <a16:colId xmlns:a16="http://schemas.microsoft.com/office/drawing/2014/main" val="3088851105"/>
                        </a:ext>
                      </a:extLst>
                    </a:gridCol>
                    <a:gridCol w="5368921">
                      <a:extLst>
                        <a:ext uri="{9D8B030D-6E8A-4147-A177-3AD203B41FA5}">
                          <a16:colId xmlns:a16="http://schemas.microsoft.com/office/drawing/2014/main" val="350733331"/>
                        </a:ext>
                      </a:extLst>
                    </a:gridCol>
                  </a:tblGrid>
                  <a:tr h="9753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i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3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Gradient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Co-ordinate the line pass through</a:t>
                          </a:r>
                          <a:endParaRPr lang="en-GB" sz="3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Equation of the Line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1144672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1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2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(0, 7)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4444793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2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389" t="-223973" r="-422500" b="-4191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(0, 5)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74783747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3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8603" t="-321769" r="-138776" b="-3163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71110068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4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4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(1, 2)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72956640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389" t="-521088" r="-422500" b="-1170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8603" t="-521088" r="-138776" b="-1170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72223725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6</a:t>
                          </a: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389" t="-625342" r="-422500" b="-178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8603" t="-625342" r="-138776" b="-178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8163638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41735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1912C4-2C9B-3433-0F11-3987350543DB}"/>
              </a:ext>
            </a:extLst>
          </p:cNvPr>
          <p:cNvSpPr txBox="1"/>
          <p:nvPr/>
        </p:nvSpPr>
        <p:spPr>
          <a:xfrm>
            <a:off x="2238317" y="2103681"/>
            <a:ext cx="816789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386088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27AAE3D4-1DDA-2680-8317-F1A3C39FF3BD}"/>
              </a:ext>
            </a:extLst>
          </p:cNvPr>
          <p:cNvGrpSpPr/>
          <p:nvPr/>
        </p:nvGrpSpPr>
        <p:grpSpPr>
          <a:xfrm>
            <a:off x="623209" y="510207"/>
            <a:ext cx="2737756" cy="2552700"/>
            <a:chOff x="955223" y="274864"/>
            <a:chExt cx="2737756" cy="2552700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225EE50-E856-AF8A-E9C2-A5E26BC736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EE4446A-6844-B67E-7412-FB26FB4C4855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CCC5F72-A5A4-0074-637F-64664345B050}"/>
              </a:ext>
            </a:extLst>
          </p:cNvPr>
          <p:cNvCxnSpPr>
            <a:cxnSpLocks/>
          </p:cNvCxnSpPr>
          <p:nvPr/>
        </p:nvCxnSpPr>
        <p:spPr>
          <a:xfrm flipV="1">
            <a:off x="832757" y="567357"/>
            <a:ext cx="2528208" cy="2345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77A677CC-969E-AA36-D98D-5CEF0ADD7D98}"/>
              </a:ext>
            </a:extLst>
          </p:cNvPr>
          <p:cNvSpPr/>
          <p:nvPr/>
        </p:nvSpPr>
        <p:spPr>
          <a:xfrm>
            <a:off x="1926773" y="1764785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019462-FF5F-1AE8-147C-BEA103F1C409}"/>
              </a:ext>
            </a:extLst>
          </p:cNvPr>
          <p:cNvSpPr txBox="1"/>
          <p:nvPr/>
        </p:nvSpPr>
        <p:spPr>
          <a:xfrm>
            <a:off x="2177153" y="155949"/>
            <a:ext cx="1760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Gradient = 3</a:t>
            </a:r>
            <a:endParaRPr lang="en-GB" sz="2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40D74B-EA8D-0B34-3133-EFFA9B8F752E}"/>
              </a:ext>
            </a:extLst>
          </p:cNvPr>
          <p:cNvSpPr txBox="1"/>
          <p:nvPr/>
        </p:nvSpPr>
        <p:spPr>
          <a:xfrm>
            <a:off x="2008419" y="1861826"/>
            <a:ext cx="955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(0, 0)</a:t>
            </a:r>
            <a:endParaRPr lang="en-GB" sz="24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C514E36-F888-F29B-E48A-7CCFC444E0A7}"/>
              </a:ext>
            </a:extLst>
          </p:cNvPr>
          <p:cNvGrpSpPr/>
          <p:nvPr/>
        </p:nvGrpSpPr>
        <p:grpSpPr>
          <a:xfrm>
            <a:off x="4583040" y="510207"/>
            <a:ext cx="2737756" cy="2552700"/>
            <a:chOff x="955223" y="274864"/>
            <a:chExt cx="2737756" cy="2552700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D5CE63B-367B-19AB-9764-1DA3720562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9DF5A68-1301-2571-72F3-DA75143D8AF5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715BD11-779C-5210-1AD3-B8838C74DE31}"/>
              </a:ext>
            </a:extLst>
          </p:cNvPr>
          <p:cNvCxnSpPr>
            <a:cxnSpLocks/>
          </p:cNvCxnSpPr>
          <p:nvPr/>
        </p:nvCxnSpPr>
        <p:spPr>
          <a:xfrm>
            <a:off x="4830533" y="1091434"/>
            <a:ext cx="2469092" cy="162558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20972C8-B826-1604-3A2A-4B7AD63B99BA}"/>
              </a:ext>
            </a:extLst>
          </p:cNvPr>
          <p:cNvGrpSpPr/>
          <p:nvPr/>
        </p:nvGrpSpPr>
        <p:grpSpPr>
          <a:xfrm>
            <a:off x="8474680" y="510207"/>
            <a:ext cx="2737756" cy="2552700"/>
            <a:chOff x="955223" y="274864"/>
            <a:chExt cx="2737756" cy="2552700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23B8F0E-8FCC-5112-D41E-62196A5275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4B0752B-6DE9-CE83-A530-740E31A05ADB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F5FD6B-25BD-81A5-A88E-2B9B433F62E8}"/>
              </a:ext>
            </a:extLst>
          </p:cNvPr>
          <p:cNvCxnSpPr>
            <a:cxnSpLocks/>
          </p:cNvCxnSpPr>
          <p:nvPr/>
        </p:nvCxnSpPr>
        <p:spPr>
          <a:xfrm flipV="1">
            <a:off x="8646422" y="748563"/>
            <a:ext cx="2269390" cy="160724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382C4814-B43E-F404-095E-6E381E4CA8BF}"/>
              </a:ext>
            </a:extLst>
          </p:cNvPr>
          <p:cNvSpPr/>
          <p:nvPr/>
        </p:nvSpPr>
        <p:spPr>
          <a:xfrm>
            <a:off x="9778244" y="1454689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C159AA9-9CF5-AD6E-EE34-FA7AB9B78345}"/>
              </a:ext>
            </a:extLst>
          </p:cNvPr>
          <p:cNvGrpSpPr/>
          <p:nvPr/>
        </p:nvGrpSpPr>
        <p:grpSpPr>
          <a:xfrm>
            <a:off x="626082" y="3768527"/>
            <a:ext cx="2737756" cy="2552700"/>
            <a:chOff x="955223" y="274864"/>
            <a:chExt cx="2737756" cy="2552700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A187893A-8F6C-2567-D9B4-71C7525BC9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46FA2D2-3978-D3B8-830A-A73A60FB042B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2C87C9B-8B26-7ADE-D2AC-C837298037D9}"/>
              </a:ext>
            </a:extLst>
          </p:cNvPr>
          <p:cNvCxnSpPr>
            <a:cxnSpLocks/>
          </p:cNvCxnSpPr>
          <p:nvPr/>
        </p:nvCxnSpPr>
        <p:spPr>
          <a:xfrm flipV="1">
            <a:off x="835630" y="3423357"/>
            <a:ext cx="2528208" cy="2345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C0FDDA32-0C3C-B872-2784-E8E4563318AB}"/>
              </a:ext>
            </a:extLst>
          </p:cNvPr>
          <p:cNvSpPr/>
          <p:nvPr/>
        </p:nvSpPr>
        <p:spPr>
          <a:xfrm>
            <a:off x="2887587" y="3756958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D6488A1-B4FA-3DEF-0334-CEB7FD41DE36}"/>
              </a:ext>
            </a:extLst>
          </p:cNvPr>
          <p:cNvSpPr txBox="1"/>
          <p:nvPr/>
        </p:nvSpPr>
        <p:spPr>
          <a:xfrm>
            <a:off x="2963642" y="3618794"/>
            <a:ext cx="86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(1, 5)</a:t>
            </a:r>
            <a:endParaRPr lang="en-GB" sz="2400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0152F94-53CD-C69A-624E-BCCC22AA33B0}"/>
              </a:ext>
            </a:extLst>
          </p:cNvPr>
          <p:cNvGrpSpPr/>
          <p:nvPr/>
        </p:nvGrpSpPr>
        <p:grpSpPr>
          <a:xfrm>
            <a:off x="4585913" y="3768527"/>
            <a:ext cx="2737756" cy="2552700"/>
            <a:chOff x="955223" y="274864"/>
            <a:chExt cx="2737756" cy="2552700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91532AC6-EFEF-F1BC-54FD-7237CC16B1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DBCAB38C-2A98-12A9-5E3D-DC12A52B00A2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70031D1-8496-E182-BF11-BC92167DBD1B}"/>
              </a:ext>
            </a:extLst>
          </p:cNvPr>
          <p:cNvCxnSpPr>
            <a:cxnSpLocks/>
          </p:cNvCxnSpPr>
          <p:nvPr/>
        </p:nvCxnSpPr>
        <p:spPr>
          <a:xfrm flipV="1">
            <a:off x="4811790" y="4056189"/>
            <a:ext cx="2528208" cy="2345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74D90F4D-C97D-6AE4-2A31-10BB6877FABA}"/>
              </a:ext>
            </a:extLst>
          </p:cNvPr>
          <p:cNvSpPr/>
          <p:nvPr/>
        </p:nvSpPr>
        <p:spPr>
          <a:xfrm>
            <a:off x="6863747" y="4389790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0F06145-6BD7-753B-9D53-4969CC1A86DB}"/>
              </a:ext>
            </a:extLst>
          </p:cNvPr>
          <p:cNvSpPr txBox="1"/>
          <p:nvPr/>
        </p:nvSpPr>
        <p:spPr>
          <a:xfrm>
            <a:off x="6970031" y="4309612"/>
            <a:ext cx="933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(2, 8)</a:t>
            </a:r>
            <a:endParaRPr lang="en-GB" sz="2400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FD46FDD-3B33-CDF2-57F7-488D1AED5156}"/>
              </a:ext>
            </a:extLst>
          </p:cNvPr>
          <p:cNvGrpSpPr/>
          <p:nvPr/>
        </p:nvGrpSpPr>
        <p:grpSpPr>
          <a:xfrm>
            <a:off x="8477553" y="3768527"/>
            <a:ext cx="2737756" cy="2552700"/>
            <a:chOff x="955223" y="274864"/>
            <a:chExt cx="2737756" cy="2552700"/>
          </a:xfrm>
        </p:grpSpPr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637313F-B2E3-88DF-4E1A-031566964D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0BD71281-ABA3-85A2-9BCF-F6201F57D4E9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4C44F76-B458-A9E5-4283-6BB1FFC1ED32}"/>
              </a:ext>
            </a:extLst>
          </p:cNvPr>
          <p:cNvCxnSpPr>
            <a:cxnSpLocks/>
          </p:cNvCxnSpPr>
          <p:nvPr/>
        </p:nvCxnSpPr>
        <p:spPr>
          <a:xfrm>
            <a:off x="8759069" y="4509533"/>
            <a:ext cx="1824117" cy="18450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Oval 65">
            <a:extLst>
              <a:ext uri="{FF2B5EF4-FFF2-40B4-BE49-F238E27FC236}">
                <a16:creationId xmlns:a16="http://schemas.microsoft.com/office/drawing/2014/main" id="{3106ED23-6BA9-5DE3-3E9E-AE11C2905A9A}"/>
              </a:ext>
            </a:extLst>
          </p:cNvPr>
          <p:cNvSpPr/>
          <p:nvPr/>
        </p:nvSpPr>
        <p:spPr>
          <a:xfrm>
            <a:off x="9566437" y="5338554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6C6ADD7-BD3D-46B6-A911-6936A13A4BC4}"/>
                  </a:ext>
                </a:extLst>
              </p:cNvPr>
              <p:cNvSpPr txBox="1"/>
              <p:nvPr/>
            </p:nvSpPr>
            <p:spPr>
              <a:xfrm>
                <a:off x="8257284" y="5435685"/>
                <a:ext cx="14738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2</a:t>
                </a:r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)</a:t>
                </a:r>
                <a:endParaRPr lang="en-GB" sz="2400" dirty="0"/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06C6ADD7-BD3D-46B6-A911-6936A13A4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7284" y="5435685"/>
                <a:ext cx="1473863" cy="461665"/>
              </a:xfrm>
              <a:prstGeom prst="rect">
                <a:avLst/>
              </a:prstGeom>
              <a:blipFill>
                <a:blip r:embed="rId2"/>
                <a:stretch>
                  <a:fillRect l="-415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CE48B95C-EB80-A6DE-48E5-6E063007EB5E}"/>
              </a:ext>
            </a:extLst>
          </p:cNvPr>
          <p:cNvSpPr txBox="1"/>
          <p:nvPr/>
        </p:nvSpPr>
        <p:spPr>
          <a:xfrm>
            <a:off x="430143" y="417559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843E90-989E-3171-D9EC-3BF3BA311A76}"/>
              </a:ext>
            </a:extLst>
          </p:cNvPr>
          <p:cNvSpPr txBox="1"/>
          <p:nvPr/>
        </p:nvSpPr>
        <p:spPr>
          <a:xfrm>
            <a:off x="4520295" y="408002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48F31A-2E9B-A62E-1ACC-9A3E8A270653}"/>
              </a:ext>
            </a:extLst>
          </p:cNvPr>
          <p:cNvSpPr txBox="1"/>
          <p:nvPr/>
        </p:nvSpPr>
        <p:spPr>
          <a:xfrm>
            <a:off x="8405285" y="408002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9EA038-D629-89F1-A6DF-FF2CFE51C9FF}"/>
              </a:ext>
            </a:extLst>
          </p:cNvPr>
          <p:cNvSpPr txBox="1"/>
          <p:nvPr/>
        </p:nvSpPr>
        <p:spPr>
          <a:xfrm>
            <a:off x="415933" y="3618794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2F94D-ED1E-D112-7FFC-B77989ADDED8}"/>
              </a:ext>
            </a:extLst>
          </p:cNvPr>
          <p:cNvSpPr txBox="1"/>
          <p:nvPr/>
        </p:nvSpPr>
        <p:spPr>
          <a:xfrm>
            <a:off x="4509859" y="3662657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2724E1-F407-8288-1F2A-A2075BFE90BD}"/>
              </a:ext>
            </a:extLst>
          </p:cNvPr>
          <p:cNvSpPr txBox="1"/>
          <p:nvPr/>
        </p:nvSpPr>
        <p:spPr>
          <a:xfrm>
            <a:off x="8458810" y="3662657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8EF997D-D9DB-15F2-C86C-5B482717939D}"/>
                  </a:ext>
                </a:extLst>
              </p:cNvPr>
              <p:cNvSpPr txBox="1"/>
              <p:nvPr/>
            </p:nvSpPr>
            <p:spPr>
              <a:xfrm>
                <a:off x="6048683" y="1025498"/>
                <a:ext cx="214356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Gradient =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2</a:t>
                </a:r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8EF997D-D9DB-15F2-C86C-5B4827179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8683" y="1025498"/>
                <a:ext cx="2143568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51FCD24-CF78-B4D3-6C9B-88BE209175BC}"/>
                  </a:ext>
                </a:extLst>
              </p:cNvPr>
              <p:cNvSpPr txBox="1"/>
              <p:nvPr/>
            </p:nvSpPr>
            <p:spPr>
              <a:xfrm>
                <a:off x="10252513" y="1065724"/>
                <a:ext cx="1760754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Gradient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51FCD24-CF78-B4D3-6C9B-88BE209175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2513" y="1065724"/>
                <a:ext cx="1760754" cy="613886"/>
              </a:xfrm>
              <a:prstGeom prst="rect">
                <a:avLst/>
              </a:prstGeom>
              <a:blipFill>
                <a:blip r:embed="rId4"/>
                <a:stretch>
                  <a:fillRect l="-3460" b="-99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80F2D8F0-6A0C-24C3-FDFA-A40FE2F3A068}"/>
              </a:ext>
            </a:extLst>
          </p:cNvPr>
          <p:cNvSpPr txBox="1"/>
          <p:nvPr/>
        </p:nvSpPr>
        <p:spPr>
          <a:xfrm>
            <a:off x="8951370" y="1117561"/>
            <a:ext cx="866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(0, 2)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0F390FB-C359-33DB-E40F-8B79D12B18B0}"/>
                  </a:ext>
                </a:extLst>
              </p:cNvPr>
              <p:cNvSpPr txBox="1"/>
              <p:nvPr/>
            </p:nvSpPr>
            <p:spPr>
              <a:xfrm>
                <a:off x="1985746" y="4491973"/>
                <a:ext cx="19414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Gradient =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0F390FB-C359-33DB-E40F-8B79D12B18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5746" y="4491973"/>
                <a:ext cx="1941435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57A995A-825D-7DFE-6993-2D05357389F8}"/>
                  </a:ext>
                </a:extLst>
              </p:cNvPr>
              <p:cNvSpPr txBox="1"/>
              <p:nvPr/>
            </p:nvSpPr>
            <p:spPr>
              <a:xfrm>
                <a:off x="9863183" y="4294823"/>
                <a:ext cx="21911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Gradient =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57A995A-825D-7DFE-6993-2D0535738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3183" y="4294823"/>
                <a:ext cx="2191134" cy="461665"/>
              </a:xfrm>
              <a:prstGeom prst="rect">
                <a:avLst/>
              </a:prstGeom>
              <a:blipFill>
                <a:blip r:embed="rId6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1B1D66-425C-C700-BC48-8F1FA6FBABD5}"/>
                  </a:ext>
                </a:extLst>
              </p:cNvPr>
              <p:cNvSpPr txBox="1"/>
              <p:nvPr/>
            </p:nvSpPr>
            <p:spPr>
              <a:xfrm>
                <a:off x="1494144" y="3011071"/>
                <a:ext cx="13252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A1B1D66-425C-C700-BC48-8F1FA6FBAB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144" y="3011071"/>
                <a:ext cx="1325252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5004E56-1F48-ED1E-7547-117892DE183A}"/>
                  </a:ext>
                </a:extLst>
              </p:cNvPr>
              <p:cNvSpPr txBox="1"/>
              <p:nvPr/>
            </p:nvSpPr>
            <p:spPr>
              <a:xfrm>
                <a:off x="5292627" y="3021151"/>
                <a:ext cx="17124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5004E56-1F48-ED1E-7547-117892DE1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627" y="3021151"/>
                <a:ext cx="1712424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16AA8BB-AE9A-00CC-8605-F0BFF271309D}"/>
                  </a:ext>
                </a:extLst>
              </p:cNvPr>
              <p:cNvSpPr txBox="1"/>
              <p:nvPr/>
            </p:nvSpPr>
            <p:spPr>
              <a:xfrm>
                <a:off x="9084440" y="2758472"/>
                <a:ext cx="2737753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box>
                        <m:boxPr>
                          <m:ctrlPr>
                            <a:rPr 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f>
                            <m:fPr>
                              <m:ctrlPr>
                                <a:rPr lang="en-US" sz="28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8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lang="en-GB" sz="28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den>
                          </m:f>
                        </m:e>
                      </m:box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16AA8BB-AE9A-00CC-8605-F0BFF2713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4440" y="2758472"/>
                <a:ext cx="2737753" cy="8989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7683CAB-4820-D5FF-E2AF-1E91F31EAEE3}"/>
                  </a:ext>
                </a:extLst>
              </p:cNvPr>
              <p:cNvSpPr txBox="1"/>
              <p:nvPr/>
            </p:nvSpPr>
            <p:spPr>
              <a:xfrm>
                <a:off x="1083141" y="6248625"/>
                <a:ext cx="21880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7683CAB-4820-D5FF-E2AF-1E91F31EAE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141" y="6248625"/>
                <a:ext cx="2188024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78770FC-1CCD-C1B9-351A-0073C3E956EE}"/>
                  </a:ext>
                </a:extLst>
              </p:cNvPr>
              <p:cNvSpPr txBox="1"/>
              <p:nvPr/>
            </p:nvSpPr>
            <p:spPr>
              <a:xfrm>
                <a:off x="5099914" y="6247689"/>
                <a:ext cx="21880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78770FC-1CCD-C1B9-351A-0073C3E956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9914" y="6247689"/>
                <a:ext cx="2188024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C591BB4-D646-3D96-5AD6-BF168E8AFE73}"/>
                  </a:ext>
                </a:extLst>
              </p:cNvPr>
              <p:cNvSpPr txBox="1"/>
              <p:nvPr/>
            </p:nvSpPr>
            <p:spPr>
              <a:xfrm>
                <a:off x="9032584" y="6257656"/>
                <a:ext cx="240634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C591BB4-D646-3D96-5AD6-BF168E8AFE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2584" y="6257656"/>
                <a:ext cx="2406342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2132CED-A8FA-DDCE-A28F-F22F485FC9E9}"/>
                  </a:ext>
                </a:extLst>
              </p:cNvPr>
              <p:cNvSpPr txBox="1"/>
              <p:nvPr/>
            </p:nvSpPr>
            <p:spPr>
              <a:xfrm>
                <a:off x="6034333" y="5432059"/>
                <a:ext cx="19414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Gradient =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2132CED-A8FA-DDCE-A28F-F22F485FC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4333" y="5432059"/>
                <a:ext cx="1941435" cy="461665"/>
              </a:xfrm>
              <a:prstGeom prst="rect">
                <a:avLst/>
              </a:prstGeom>
              <a:blipFill>
                <a:blip r:embed="rId1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282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E7A3B05-E9C1-CDF4-73D6-ECF440BC489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-1" y="271375"/>
              <a:ext cx="11919005" cy="6324570"/>
            </p:xfrm>
            <a:graphic>
              <a:graphicData uri="http://schemas.openxmlformats.org/drawingml/2006/table">
                <a:tbl>
                  <a:tblPr firstRow="1" firstCol="1" lastRow="1" lastCol="1" bandRow="1" bandCol="1"/>
                  <a:tblGrid>
                    <a:gridCol w="475630">
                      <a:extLst>
                        <a:ext uri="{9D8B030D-6E8A-4147-A177-3AD203B41FA5}">
                          <a16:colId xmlns:a16="http://schemas.microsoft.com/office/drawing/2014/main" val="707880167"/>
                        </a:ext>
                      </a:extLst>
                    </a:gridCol>
                    <a:gridCol w="2192562">
                      <a:extLst>
                        <a:ext uri="{9D8B030D-6E8A-4147-A177-3AD203B41FA5}">
                          <a16:colId xmlns:a16="http://schemas.microsoft.com/office/drawing/2014/main" val="2259057906"/>
                        </a:ext>
                      </a:extLst>
                    </a:gridCol>
                    <a:gridCol w="3881892">
                      <a:extLst>
                        <a:ext uri="{9D8B030D-6E8A-4147-A177-3AD203B41FA5}">
                          <a16:colId xmlns:a16="http://schemas.microsoft.com/office/drawing/2014/main" val="3088851105"/>
                        </a:ext>
                      </a:extLst>
                    </a:gridCol>
                    <a:gridCol w="5368921">
                      <a:extLst>
                        <a:ext uri="{9D8B030D-6E8A-4147-A177-3AD203B41FA5}">
                          <a16:colId xmlns:a16="http://schemas.microsoft.com/office/drawing/2014/main" val="350733331"/>
                        </a:ext>
                      </a:extLst>
                    </a:gridCol>
                  </a:tblGrid>
                  <a:tr h="89153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i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3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Gradient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Co-ordinate the line pass through</a:t>
                          </a:r>
                          <a:endParaRPr lang="en-GB" sz="3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Equation of the Line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1144672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1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2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(0, 7)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4444793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2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4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3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(0, 5)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74783747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3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(0, </a:t>
                          </a:r>
                          <a14:m>
                            <m:oMath xmlns:m="http://schemas.openxmlformats.org/officeDocument/2006/math">
                              <m:r>
                                <a:rPr lang="en-US" sz="4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4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71110068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4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4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(1, 2)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72956640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4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40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oMath>
                            </m:oMathPara>
                          </a14:m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4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2, 10)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72223725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6</a:t>
                          </a: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4000" i="1" smtClean="0"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4000" i="1" smtClean="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4000" b="0" i="1" smtClean="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sz="4000" b="0" i="1" smtClean="0"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en-US" sz="4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4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oMath>
                          </a14:m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, 3)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8163638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E7A3B05-E9C1-CDF4-73D6-ECF440BC489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-1" y="271375"/>
              <a:ext cx="11919005" cy="6324570"/>
            </p:xfrm>
            <a:graphic>
              <a:graphicData uri="http://schemas.openxmlformats.org/drawingml/2006/table">
                <a:tbl>
                  <a:tblPr firstRow="1" firstCol="1" lastRow="1" lastCol="1" bandRow="1" bandCol="1"/>
                  <a:tblGrid>
                    <a:gridCol w="475630">
                      <a:extLst>
                        <a:ext uri="{9D8B030D-6E8A-4147-A177-3AD203B41FA5}">
                          <a16:colId xmlns:a16="http://schemas.microsoft.com/office/drawing/2014/main" val="707880167"/>
                        </a:ext>
                      </a:extLst>
                    </a:gridCol>
                    <a:gridCol w="2192562">
                      <a:extLst>
                        <a:ext uri="{9D8B030D-6E8A-4147-A177-3AD203B41FA5}">
                          <a16:colId xmlns:a16="http://schemas.microsoft.com/office/drawing/2014/main" val="2259057906"/>
                        </a:ext>
                      </a:extLst>
                    </a:gridCol>
                    <a:gridCol w="3881892">
                      <a:extLst>
                        <a:ext uri="{9D8B030D-6E8A-4147-A177-3AD203B41FA5}">
                          <a16:colId xmlns:a16="http://schemas.microsoft.com/office/drawing/2014/main" val="3088851105"/>
                        </a:ext>
                      </a:extLst>
                    </a:gridCol>
                    <a:gridCol w="5368921">
                      <a:extLst>
                        <a:ext uri="{9D8B030D-6E8A-4147-A177-3AD203B41FA5}">
                          <a16:colId xmlns:a16="http://schemas.microsoft.com/office/drawing/2014/main" val="350733331"/>
                        </a:ext>
                      </a:extLst>
                    </a:gridCol>
                  </a:tblGrid>
                  <a:tr h="9753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i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3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Gradient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Co-ordinate the line pass through</a:t>
                          </a:r>
                          <a:endParaRPr lang="en-GB" sz="32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Equation of the Line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1144672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1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2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(0, 7)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4444793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2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389" t="-223973" r="-422500" b="-4191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(0, 5)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74783747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3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8603" t="-321769" r="-138776" b="-3163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71110068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4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4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(1, 2)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72956640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5</a:t>
                          </a: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389" t="-521088" r="-422500" b="-1170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8603" t="-521088" r="-138776" b="-1170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572223725"/>
                      </a:ext>
                    </a:extLst>
                  </a:tr>
                  <a:tr h="891535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GB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6</a:t>
                          </a: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389" t="-625342" r="-422500" b="-178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8603" t="-625342" r="-138776" b="-178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8163638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23CB16E7-1FBB-9BE9-EB3E-6212CD998BF5}"/>
              </a:ext>
            </a:extLst>
          </p:cNvPr>
          <p:cNvSpPr txBox="1"/>
          <p:nvPr/>
        </p:nvSpPr>
        <p:spPr>
          <a:xfrm>
            <a:off x="7760473" y="1224501"/>
            <a:ext cx="2997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5400" b="1" dirty="0">
                <a:solidFill>
                  <a:srgbClr val="FF0000"/>
                </a:solidFill>
              </a:rPr>
              <a:t> = 2</a:t>
            </a:r>
            <a:r>
              <a:rPr lang="en-GB" sz="5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5400" b="1" dirty="0">
                <a:solidFill>
                  <a:srgbClr val="FF0000"/>
                </a:solidFill>
              </a:rPr>
              <a:t> + 7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54F497D-E5B4-DBF4-67EF-C9C843F6AEB9}"/>
                  </a:ext>
                </a:extLst>
              </p:cNvPr>
              <p:cNvSpPr txBox="1"/>
              <p:nvPr/>
            </p:nvSpPr>
            <p:spPr>
              <a:xfrm>
                <a:off x="7760473" y="2147831"/>
                <a:ext cx="348267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5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5400" b="1" dirty="0">
                    <a:solidFill>
                      <a:srgbClr val="FF0000"/>
                    </a:solidFill>
                    <a:effectLst/>
                    <a:ea typeface="Times New Roman" panose="02020603050405020304" pitchFamily="18" charset="0"/>
                  </a:rPr>
                  <a:t>3</a:t>
                </a:r>
                <a:r>
                  <a:rPr lang="en-GB" sz="5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+ 5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54F497D-E5B4-DBF4-67EF-C9C843F6AE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473" y="2147831"/>
                <a:ext cx="3482672" cy="923330"/>
              </a:xfrm>
              <a:prstGeom prst="rect">
                <a:avLst/>
              </a:prstGeom>
              <a:blipFill>
                <a:blip r:embed="rId3"/>
                <a:stretch>
                  <a:fillRect l="-9282" t="-20395" r="-5429" b="-394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68A732-F314-2F4D-0923-C779E4C25544}"/>
                  </a:ext>
                </a:extLst>
              </p:cNvPr>
              <p:cNvSpPr txBox="1"/>
              <p:nvPr/>
            </p:nvSpPr>
            <p:spPr>
              <a:xfrm>
                <a:off x="7760473" y="3047308"/>
                <a:ext cx="317257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= 5</a:t>
                </a:r>
                <a:r>
                  <a:rPr lang="en-GB" sz="5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5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5400" b="1" dirty="0">
                    <a:solidFill>
                      <a:srgbClr val="FF0000"/>
                    </a:solidFill>
                  </a:rPr>
                  <a:t> 1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68A732-F314-2F4D-0923-C779E4C25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473" y="3047308"/>
                <a:ext cx="3172570" cy="923330"/>
              </a:xfrm>
              <a:prstGeom prst="rect">
                <a:avLst/>
              </a:prstGeom>
              <a:blipFill>
                <a:blip r:embed="rId4"/>
                <a:stretch>
                  <a:fillRect l="-10192" t="-20530" r="-5192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3802135-82F5-7C8A-376A-7154EDBB6AAC}"/>
                  </a:ext>
                </a:extLst>
              </p:cNvPr>
              <p:cNvSpPr txBox="1"/>
              <p:nvPr/>
            </p:nvSpPr>
            <p:spPr>
              <a:xfrm>
                <a:off x="7760473" y="3910223"/>
                <a:ext cx="312257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= 4</a:t>
                </a:r>
                <a:r>
                  <a:rPr lang="en-GB" sz="5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5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5400" b="1" dirty="0">
                    <a:solidFill>
                      <a:srgbClr val="FF0000"/>
                    </a:solidFill>
                  </a:rPr>
                  <a:t> 2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3802135-82F5-7C8A-376A-7154EDBB6A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473" y="3910223"/>
                <a:ext cx="3122570" cy="923330"/>
              </a:xfrm>
              <a:prstGeom prst="rect">
                <a:avLst/>
              </a:prstGeom>
              <a:blipFill>
                <a:blip r:embed="rId5"/>
                <a:stretch>
                  <a:fillRect l="-10352" t="-20395" r="-6836" b="-394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E609BC8-7C29-5E07-25A4-B5639BD928CE}"/>
                  </a:ext>
                </a:extLst>
              </p:cNvPr>
              <p:cNvSpPr txBox="1"/>
              <p:nvPr/>
            </p:nvSpPr>
            <p:spPr>
              <a:xfrm>
                <a:off x="7760473" y="4791419"/>
                <a:ext cx="363374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5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5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r>
                  <a:rPr lang="en-GB" sz="5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5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5400" b="1" dirty="0">
                    <a:solidFill>
                      <a:srgbClr val="FF0000"/>
                    </a:solidFill>
                  </a:rPr>
                  <a:t> 4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E609BC8-7C29-5E07-25A4-B5639BD928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473" y="4791419"/>
                <a:ext cx="3633746" cy="923330"/>
              </a:xfrm>
              <a:prstGeom prst="rect">
                <a:avLst/>
              </a:prstGeom>
              <a:blipFill>
                <a:blip r:embed="rId6"/>
                <a:stretch>
                  <a:fillRect l="-8893" t="-20530" r="-7550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9E1D780-ADB0-8862-E11A-3A29AB08658C}"/>
                  </a:ext>
                </a:extLst>
              </p:cNvPr>
              <p:cNvSpPr txBox="1"/>
              <p:nvPr/>
            </p:nvSpPr>
            <p:spPr>
              <a:xfrm>
                <a:off x="7760473" y="5663295"/>
                <a:ext cx="2997642" cy="10045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GB" sz="5400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GB" sz="5400" i="1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5400" b="0" i="1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5400" b="0" i="1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box>
                    <m:r>
                      <a:rPr lang="en-GB" sz="5400" b="0" i="1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GB" sz="5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 + 7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9E1D780-ADB0-8862-E11A-3A29AB0865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0473" y="5663295"/>
                <a:ext cx="2997642" cy="1004506"/>
              </a:xfrm>
              <a:prstGeom prst="rect">
                <a:avLst/>
              </a:prstGeom>
              <a:blipFill>
                <a:blip r:embed="rId7"/>
                <a:stretch>
                  <a:fillRect l="-10772" t="-18182" r="-6911" b="-2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048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299</Words>
  <Application>Microsoft Office PowerPoint</Application>
  <PresentationFormat>Widescreen</PresentationFormat>
  <Paragraphs>99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2022-03-24T03:14:39Z</dcterms:created>
  <dcterms:modified xsi:type="dcterms:W3CDTF">2024-09-26T07:10:30Z</dcterms:modified>
</cp:coreProperties>
</file>