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675" r:id="rId2"/>
    <p:sldId id="676" r:id="rId3"/>
    <p:sldId id="677" r:id="rId4"/>
    <p:sldId id="678" r:id="rId5"/>
    <p:sldId id="640" r:id="rId6"/>
    <p:sldId id="695" r:id="rId7"/>
    <p:sldId id="681" r:id="rId8"/>
    <p:sldId id="683" r:id="rId9"/>
    <p:sldId id="685" r:id="rId10"/>
    <p:sldId id="687" r:id="rId11"/>
    <p:sldId id="642" r:id="rId12"/>
    <p:sldId id="68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F7C847-E9FC-4E7E-B280-88FD7D08B8CB}" v="38" dt="2023-06-18T18:50:00.8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88534" autoAdjust="0"/>
  </p:normalViewPr>
  <p:slideViewPr>
    <p:cSldViewPr>
      <p:cViewPr>
        <p:scale>
          <a:sx n="70" d="100"/>
          <a:sy n="70" d="100"/>
        </p:scale>
        <p:origin x="666" y="55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9F7C847-E9FC-4E7E-B280-88FD7D08B8CB}"/>
    <pc:docChg chg="undo custSel addSld delSld modSld sldOrd modMainMaster modNotesMaster">
      <pc:chgData name="Stewart Gale" userId="3647ddd2-6040-41ae-a96d-232c23482af8" providerId="ADAL" clId="{79F7C847-E9FC-4E7E-B280-88FD7D08B8CB}" dt="2023-06-18T18:51:31.318" v="173" actId="20577"/>
      <pc:docMkLst>
        <pc:docMk/>
      </pc:docMkLst>
      <pc:sldChg chg="delSp modSp add mod delAnim">
        <pc:chgData name="Stewart Gale" userId="3647ddd2-6040-41ae-a96d-232c23482af8" providerId="ADAL" clId="{79F7C847-E9FC-4E7E-B280-88FD7D08B8CB}" dt="2023-06-18T18:42:43.867" v="54" actId="1076"/>
        <pc:sldMkLst>
          <pc:docMk/>
          <pc:sldMk cId="545674162" sldId="640"/>
        </pc:sldMkLst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5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6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7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8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9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10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11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12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13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14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15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16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17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18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19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20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21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22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23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24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25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3.867" v="54" actId="1076"/>
          <ac:spMkLst>
            <pc:docMk/>
            <pc:sldMk cId="545674162" sldId="640"/>
            <ac:spMk id="32" creationId="{00000000-0000-0000-0000-000000000000}"/>
          </ac:spMkLst>
        </pc:spChg>
        <pc:spChg chg="del mod">
          <ac:chgData name="Stewart Gale" userId="3647ddd2-6040-41ae-a96d-232c23482af8" providerId="ADAL" clId="{79F7C847-E9FC-4E7E-B280-88FD7D08B8CB}" dt="2023-06-18T18:41:51.493" v="37" actId="478"/>
          <ac:spMkLst>
            <pc:docMk/>
            <pc:sldMk cId="545674162" sldId="640"/>
            <ac:spMk id="33" creationId="{00000000-0000-0000-0000-000000000000}"/>
          </ac:spMkLst>
        </pc:spChg>
        <pc:spChg chg="del">
          <ac:chgData name="Stewart Gale" userId="3647ddd2-6040-41ae-a96d-232c23482af8" providerId="ADAL" clId="{79F7C847-E9FC-4E7E-B280-88FD7D08B8CB}" dt="2023-06-18T18:41:54.571" v="38" actId="478"/>
          <ac:spMkLst>
            <pc:docMk/>
            <pc:sldMk cId="545674162" sldId="640"/>
            <ac:spMk id="37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2:42.828" v="53" actId="1076"/>
          <ac:spMkLst>
            <pc:docMk/>
            <pc:sldMk cId="545674162" sldId="640"/>
            <ac:spMk id="39" creationId="{00000000-0000-0000-0000-000000000000}"/>
          </ac:spMkLst>
        </pc:spChg>
        <pc:spChg chg="del">
          <ac:chgData name="Stewart Gale" userId="3647ddd2-6040-41ae-a96d-232c23482af8" providerId="ADAL" clId="{79F7C847-E9FC-4E7E-B280-88FD7D08B8CB}" dt="2023-06-18T18:42:02.485" v="39" actId="478"/>
          <ac:spMkLst>
            <pc:docMk/>
            <pc:sldMk cId="545674162" sldId="640"/>
            <ac:spMk id="40" creationId="{00000000-0000-0000-0000-000000000000}"/>
          </ac:spMkLst>
        </pc:spChg>
        <pc:spChg chg="del">
          <ac:chgData name="Stewart Gale" userId="3647ddd2-6040-41ae-a96d-232c23482af8" providerId="ADAL" clId="{79F7C847-E9FC-4E7E-B280-88FD7D08B8CB}" dt="2023-06-18T18:42:11.225" v="40" actId="478"/>
          <ac:spMkLst>
            <pc:docMk/>
            <pc:sldMk cId="545674162" sldId="640"/>
            <ac:spMk id="41" creationId="{00000000-0000-0000-0000-000000000000}"/>
          </ac:spMkLst>
        </pc:spChg>
        <pc:grpChg chg="del">
          <ac:chgData name="Stewart Gale" userId="3647ddd2-6040-41ae-a96d-232c23482af8" providerId="ADAL" clId="{79F7C847-E9FC-4E7E-B280-88FD7D08B8CB}" dt="2023-06-18T18:41:44.406" v="35" actId="478"/>
          <ac:grpSpMkLst>
            <pc:docMk/>
            <pc:sldMk cId="545674162" sldId="64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9F7C847-E9FC-4E7E-B280-88FD7D08B8CB}" dt="2023-06-18T18:42:42.828" v="53" actId="1076"/>
          <ac:cxnSpMkLst>
            <pc:docMk/>
            <pc:sldMk cId="545674162" sldId="640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79F7C847-E9FC-4E7E-B280-88FD7D08B8CB}" dt="2023-06-18T18:42:42.828" v="53" actId="1076"/>
          <ac:cxnSpMkLst>
            <pc:docMk/>
            <pc:sldMk cId="545674162" sldId="640"/>
            <ac:cxnSpMk id="29" creationId="{00000000-0000-0000-0000-000000000000}"/>
          </ac:cxnSpMkLst>
        </pc:cxnChg>
        <pc:cxnChg chg="del mod">
          <ac:chgData name="Stewart Gale" userId="3647ddd2-6040-41ae-a96d-232c23482af8" providerId="ADAL" clId="{79F7C847-E9FC-4E7E-B280-88FD7D08B8CB}" dt="2023-06-18T18:42:12.826" v="41" actId="478"/>
          <ac:cxnSpMkLst>
            <pc:docMk/>
            <pc:sldMk cId="545674162" sldId="640"/>
            <ac:cxnSpMk id="43" creationId="{00000000-0000-0000-0000-000000000000}"/>
          </ac:cxnSpMkLst>
        </pc:cxnChg>
      </pc:sldChg>
      <pc:sldChg chg="delSp modSp add del mod delAnim">
        <pc:chgData name="Stewart Gale" userId="3647ddd2-6040-41ae-a96d-232c23482af8" providerId="ADAL" clId="{79F7C847-E9FC-4E7E-B280-88FD7D08B8CB}" dt="2023-06-18T18:49:25.990" v="148" actId="47"/>
        <pc:sldMkLst>
          <pc:docMk/>
          <pc:sldMk cId="234782027" sldId="641"/>
        </pc:sldMkLst>
        <pc:spChg chg="mod">
          <ac:chgData name="Stewart Gale" userId="3647ddd2-6040-41ae-a96d-232c23482af8" providerId="ADAL" clId="{79F7C847-E9FC-4E7E-B280-88FD7D08B8CB}" dt="2023-06-18T18:48:01.709" v="132" actId="1076"/>
          <ac:spMkLst>
            <pc:docMk/>
            <pc:sldMk cId="234782027" sldId="641"/>
            <ac:spMk id="5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7:35.273" v="122" actId="1076"/>
          <ac:spMkLst>
            <pc:docMk/>
            <pc:sldMk cId="234782027" sldId="641"/>
            <ac:spMk id="6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7:35.273" v="122" actId="1076"/>
          <ac:spMkLst>
            <pc:docMk/>
            <pc:sldMk cId="234782027" sldId="641"/>
            <ac:spMk id="7" creationId="{00000000-0000-0000-0000-000000000000}"/>
          </ac:spMkLst>
        </pc:spChg>
        <pc:spChg chg="del">
          <ac:chgData name="Stewart Gale" userId="3647ddd2-6040-41ae-a96d-232c23482af8" providerId="ADAL" clId="{79F7C847-E9FC-4E7E-B280-88FD7D08B8CB}" dt="2023-06-18T18:46:56.516" v="104" actId="478"/>
          <ac:spMkLst>
            <pc:docMk/>
            <pc:sldMk cId="234782027" sldId="641"/>
            <ac:spMk id="8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7:35.273" v="122" actId="1076"/>
          <ac:spMkLst>
            <pc:docMk/>
            <pc:sldMk cId="234782027" sldId="641"/>
            <ac:spMk id="9" creationId="{00000000-0000-0000-0000-000000000000}"/>
          </ac:spMkLst>
        </pc:spChg>
        <pc:spChg chg="del">
          <ac:chgData name="Stewart Gale" userId="3647ddd2-6040-41ae-a96d-232c23482af8" providerId="ADAL" clId="{79F7C847-E9FC-4E7E-B280-88FD7D08B8CB}" dt="2023-06-18T18:46:56.516" v="104" actId="478"/>
          <ac:spMkLst>
            <pc:docMk/>
            <pc:sldMk cId="234782027" sldId="641"/>
            <ac:spMk id="10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7:35.273" v="122" actId="1076"/>
          <ac:spMkLst>
            <pc:docMk/>
            <pc:sldMk cId="234782027" sldId="641"/>
            <ac:spMk id="11" creationId="{00000000-0000-0000-0000-000000000000}"/>
          </ac:spMkLst>
        </pc:spChg>
        <pc:spChg chg="del">
          <ac:chgData name="Stewart Gale" userId="3647ddd2-6040-41ae-a96d-232c23482af8" providerId="ADAL" clId="{79F7C847-E9FC-4E7E-B280-88FD7D08B8CB}" dt="2023-06-18T18:46:56.516" v="104" actId="478"/>
          <ac:spMkLst>
            <pc:docMk/>
            <pc:sldMk cId="234782027" sldId="641"/>
            <ac:spMk id="12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7:30.707" v="121" actId="1076"/>
          <ac:spMkLst>
            <pc:docMk/>
            <pc:sldMk cId="234782027" sldId="641"/>
            <ac:spMk id="20" creationId="{00000000-0000-0000-0000-000000000000}"/>
          </ac:spMkLst>
        </pc:spChg>
        <pc:spChg chg="del">
          <ac:chgData name="Stewart Gale" userId="3647ddd2-6040-41ae-a96d-232c23482af8" providerId="ADAL" clId="{79F7C847-E9FC-4E7E-B280-88FD7D08B8CB}" dt="2023-06-18T18:46:56.516" v="104" actId="478"/>
          <ac:spMkLst>
            <pc:docMk/>
            <pc:sldMk cId="234782027" sldId="641"/>
            <ac:spMk id="21" creationId="{00000000-0000-0000-0000-000000000000}"/>
          </ac:spMkLst>
        </pc:spChg>
        <pc:spChg chg="del mod">
          <ac:chgData name="Stewart Gale" userId="3647ddd2-6040-41ae-a96d-232c23482af8" providerId="ADAL" clId="{79F7C847-E9FC-4E7E-B280-88FD7D08B8CB}" dt="2023-06-18T18:47:24.895" v="120" actId="478"/>
          <ac:spMkLst>
            <pc:docMk/>
            <pc:sldMk cId="234782027" sldId="641"/>
            <ac:spMk id="22" creationId="{00000000-0000-0000-0000-000000000000}"/>
          </ac:spMkLst>
        </pc:spChg>
        <pc:grpChg chg="del">
          <ac:chgData name="Stewart Gale" userId="3647ddd2-6040-41ae-a96d-232c23482af8" providerId="ADAL" clId="{79F7C847-E9FC-4E7E-B280-88FD7D08B8CB}" dt="2023-06-18T18:46:48.358" v="103" actId="478"/>
          <ac:grpSpMkLst>
            <pc:docMk/>
            <pc:sldMk cId="234782027" sldId="641"/>
            <ac:grpSpMk id="2" creationId="{00000000-0000-0000-0000-000000000000}"/>
          </ac:grpSpMkLst>
        </pc:grpChg>
        <pc:cxnChg chg="del">
          <ac:chgData name="Stewart Gale" userId="3647ddd2-6040-41ae-a96d-232c23482af8" providerId="ADAL" clId="{79F7C847-E9FC-4E7E-B280-88FD7D08B8CB}" dt="2023-06-18T18:46:56.516" v="104" actId="478"/>
          <ac:cxnSpMkLst>
            <pc:docMk/>
            <pc:sldMk cId="234782027" sldId="641"/>
            <ac:cxnSpMk id="14" creationId="{00000000-0000-0000-0000-000000000000}"/>
          </ac:cxnSpMkLst>
        </pc:cxnChg>
        <pc:cxnChg chg="del">
          <ac:chgData name="Stewart Gale" userId="3647ddd2-6040-41ae-a96d-232c23482af8" providerId="ADAL" clId="{79F7C847-E9FC-4E7E-B280-88FD7D08B8CB}" dt="2023-06-18T18:46:56.516" v="104" actId="478"/>
          <ac:cxnSpMkLst>
            <pc:docMk/>
            <pc:sldMk cId="234782027" sldId="641"/>
            <ac:cxnSpMk id="15" creationId="{00000000-0000-0000-0000-000000000000}"/>
          </ac:cxnSpMkLst>
        </pc:cxnChg>
        <pc:cxnChg chg="del">
          <ac:chgData name="Stewart Gale" userId="3647ddd2-6040-41ae-a96d-232c23482af8" providerId="ADAL" clId="{79F7C847-E9FC-4E7E-B280-88FD7D08B8CB}" dt="2023-06-18T18:46:56.516" v="104" actId="478"/>
          <ac:cxnSpMkLst>
            <pc:docMk/>
            <pc:sldMk cId="234782027" sldId="641"/>
            <ac:cxnSpMk id="18" creationId="{00000000-0000-0000-0000-000000000000}"/>
          </ac:cxnSpMkLst>
        </pc:cxnChg>
      </pc:sldChg>
      <pc:sldChg chg="addSp delSp modSp add mod delAnim">
        <pc:chgData name="Stewart Gale" userId="3647ddd2-6040-41ae-a96d-232c23482af8" providerId="ADAL" clId="{79F7C847-E9FC-4E7E-B280-88FD7D08B8CB}" dt="2023-06-18T18:50:12.612" v="164" actId="1076"/>
        <pc:sldMkLst>
          <pc:docMk/>
          <pc:sldMk cId="4263959715" sldId="642"/>
        </pc:sldMkLst>
        <pc:spChg chg="mod">
          <ac:chgData name="Stewart Gale" userId="3647ddd2-6040-41ae-a96d-232c23482af8" providerId="ADAL" clId="{79F7C847-E9FC-4E7E-B280-88FD7D08B8CB}" dt="2023-06-18T18:50:12.612" v="164" actId="1076"/>
          <ac:spMkLst>
            <pc:docMk/>
            <pc:sldMk cId="4263959715" sldId="642"/>
            <ac:spMk id="5" creationId="{00000000-0000-0000-0000-000000000000}"/>
          </ac:spMkLst>
        </pc:spChg>
        <pc:spChg chg="del">
          <ac:chgData name="Stewart Gale" userId="3647ddd2-6040-41ae-a96d-232c23482af8" providerId="ADAL" clId="{79F7C847-E9FC-4E7E-B280-88FD7D08B8CB}" dt="2023-06-18T18:49:34.140" v="151" actId="478"/>
          <ac:spMkLst>
            <pc:docMk/>
            <pc:sldMk cId="4263959715" sldId="642"/>
            <ac:spMk id="6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50:12.612" v="164" actId="1076"/>
          <ac:spMkLst>
            <pc:docMk/>
            <pc:sldMk cId="4263959715" sldId="642"/>
            <ac:spMk id="7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50:12.612" v="164" actId="1076"/>
          <ac:spMkLst>
            <pc:docMk/>
            <pc:sldMk cId="4263959715" sldId="642"/>
            <ac:spMk id="8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50:12.612" v="164" actId="1076"/>
          <ac:spMkLst>
            <pc:docMk/>
            <pc:sldMk cId="4263959715" sldId="642"/>
            <ac:spMk id="9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50:06.053" v="163" actId="1076"/>
          <ac:spMkLst>
            <pc:docMk/>
            <pc:sldMk cId="4263959715" sldId="642"/>
            <ac:spMk id="10" creationId="{00000000-0000-0000-0000-000000000000}"/>
          </ac:spMkLst>
        </pc:spChg>
        <pc:spChg chg="del">
          <ac:chgData name="Stewart Gale" userId="3647ddd2-6040-41ae-a96d-232c23482af8" providerId="ADAL" clId="{79F7C847-E9FC-4E7E-B280-88FD7D08B8CB}" dt="2023-06-18T18:49:36.889" v="152" actId="478"/>
          <ac:spMkLst>
            <pc:docMk/>
            <pc:sldMk cId="4263959715" sldId="642"/>
            <ac:spMk id="11" creationId="{00000000-0000-0000-0000-000000000000}"/>
          </ac:spMkLst>
        </pc:spChg>
        <pc:spChg chg="add mod">
          <ac:chgData name="Stewart Gale" userId="3647ddd2-6040-41ae-a96d-232c23482af8" providerId="ADAL" clId="{79F7C847-E9FC-4E7E-B280-88FD7D08B8CB}" dt="2023-06-18T18:49:55.127" v="155" actId="20577"/>
          <ac:spMkLst>
            <pc:docMk/>
            <pc:sldMk cId="4263959715" sldId="642"/>
            <ac:spMk id="12" creationId="{0191001A-D068-74EA-4853-4191F0D24D7D}"/>
          </ac:spMkLst>
        </pc:spChg>
        <pc:grpChg chg="del mod">
          <ac:chgData name="Stewart Gale" userId="3647ddd2-6040-41ae-a96d-232c23482af8" providerId="ADAL" clId="{79F7C847-E9FC-4E7E-B280-88FD7D08B8CB}" dt="2023-06-18T18:49:34.140" v="151" actId="478"/>
          <ac:grpSpMkLst>
            <pc:docMk/>
            <pc:sldMk cId="4263959715" sldId="642"/>
            <ac:grpSpMk id="2" creationId="{00000000-0000-0000-0000-000000000000}"/>
          </ac:grpSpMkLst>
        </pc:grpChg>
      </pc:sldChg>
      <pc:sldChg chg="modSp del">
        <pc:chgData name="Stewart Gale" userId="3647ddd2-6040-41ae-a96d-232c23482af8" providerId="ADAL" clId="{79F7C847-E9FC-4E7E-B280-88FD7D08B8CB}" dt="2023-06-18T18:49:01.326" v="147" actId="47"/>
        <pc:sldMkLst>
          <pc:docMk/>
          <pc:sldMk cId="2583386469" sldId="673"/>
        </pc:sldMkLst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583386469" sldId="673"/>
            <ac:spMk id="3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583386469" sldId="673"/>
            <ac:spMk id="5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583386469" sldId="673"/>
            <ac:spMk id="6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583386469" sldId="673"/>
            <ac:spMk id="8" creationId="{00000000-0000-0000-0000-000000000000}"/>
          </ac:spMkLst>
        </pc:spChg>
        <pc:grpChg chg="mod">
          <ac:chgData name="Stewart Gale" userId="3647ddd2-6040-41ae-a96d-232c23482af8" providerId="ADAL" clId="{79F7C847-E9FC-4E7E-B280-88FD7D08B8CB}" dt="2023-06-18T18:38:19.436" v="0"/>
          <ac:grpSpMkLst>
            <pc:docMk/>
            <pc:sldMk cId="2583386469" sldId="67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9F7C847-E9FC-4E7E-B280-88FD7D08B8CB}" dt="2023-06-18T18:38:19.436" v="0"/>
          <ac:cxnSpMkLst>
            <pc:docMk/>
            <pc:sldMk cId="2583386469" sldId="673"/>
            <ac:cxnSpMk id="4" creationId="{00000000-0000-0000-0000-000000000000}"/>
          </ac:cxnSpMkLst>
        </pc:cxnChg>
      </pc:sldChg>
      <pc:sldChg chg="modSp mod">
        <pc:chgData name="Stewart Gale" userId="3647ddd2-6040-41ae-a96d-232c23482af8" providerId="ADAL" clId="{79F7C847-E9FC-4E7E-B280-88FD7D08B8CB}" dt="2023-06-18T18:51:31.318" v="173" actId="20577"/>
        <pc:sldMkLst>
          <pc:docMk/>
          <pc:sldMk cId="606875182" sldId="675"/>
        </pc:sldMkLst>
        <pc:spChg chg="mod">
          <ac:chgData name="Stewart Gale" userId="3647ddd2-6040-41ae-a96d-232c23482af8" providerId="ADAL" clId="{79F7C847-E9FC-4E7E-B280-88FD7D08B8CB}" dt="2023-06-18T18:51:31.318" v="173" actId="20577"/>
          <ac:spMkLst>
            <pc:docMk/>
            <pc:sldMk cId="606875182" sldId="675"/>
            <ac:spMk id="5" creationId="{00000000-0000-0000-0000-000000000000}"/>
          </ac:spMkLst>
        </pc:spChg>
      </pc:sldChg>
      <pc:sldChg chg="delSp modSp mod">
        <pc:chgData name="Stewart Gale" userId="3647ddd2-6040-41ae-a96d-232c23482af8" providerId="ADAL" clId="{79F7C847-E9FC-4E7E-B280-88FD7D08B8CB}" dt="2023-06-18T18:38:58.527" v="11" actId="1076"/>
        <pc:sldMkLst>
          <pc:docMk/>
          <pc:sldMk cId="2172379450" sldId="676"/>
        </pc:sldMkLst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172379450" sldId="676"/>
            <ac:spMk id="3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55.764" v="10" actId="1076"/>
          <ac:spMkLst>
            <pc:docMk/>
            <pc:sldMk cId="2172379450" sldId="676"/>
            <ac:spMk id="5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55.764" v="10" actId="1076"/>
          <ac:spMkLst>
            <pc:docMk/>
            <pc:sldMk cId="2172379450" sldId="676"/>
            <ac:spMk id="6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55.764" v="10" actId="1076"/>
          <ac:spMkLst>
            <pc:docMk/>
            <pc:sldMk cId="2172379450" sldId="676"/>
            <ac:spMk id="7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55.764" v="10" actId="1076"/>
          <ac:spMkLst>
            <pc:docMk/>
            <pc:sldMk cId="2172379450" sldId="676"/>
            <ac:spMk id="8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55.764" v="10" actId="1076"/>
          <ac:spMkLst>
            <pc:docMk/>
            <pc:sldMk cId="2172379450" sldId="676"/>
            <ac:spMk id="9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55.764" v="10" actId="1076"/>
          <ac:spMkLst>
            <pc:docMk/>
            <pc:sldMk cId="2172379450" sldId="676"/>
            <ac:spMk id="18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58.527" v="11" actId="1076"/>
          <ac:spMkLst>
            <pc:docMk/>
            <pc:sldMk cId="2172379450" sldId="676"/>
            <ac:spMk id="20" creationId="{00000000-0000-0000-0000-000000000000}"/>
          </ac:spMkLst>
        </pc:spChg>
        <pc:grpChg chg="del mod">
          <ac:chgData name="Stewart Gale" userId="3647ddd2-6040-41ae-a96d-232c23482af8" providerId="ADAL" clId="{79F7C847-E9FC-4E7E-B280-88FD7D08B8CB}" dt="2023-06-18T18:38:44.157" v="5" actId="478"/>
          <ac:grpSpMkLst>
            <pc:docMk/>
            <pc:sldMk cId="2172379450" sldId="67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9F7C847-E9FC-4E7E-B280-88FD7D08B8CB}" dt="2023-06-18T18:38:19.436" v="0"/>
          <ac:cxnSpMkLst>
            <pc:docMk/>
            <pc:sldMk cId="2172379450" sldId="676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79F7C847-E9FC-4E7E-B280-88FD7D08B8CB}" dt="2023-06-18T18:39:18.758" v="20" actId="1076"/>
        <pc:sldMkLst>
          <pc:docMk/>
          <pc:sldMk cId="270880529" sldId="677"/>
        </pc:sldMkLst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70880529" sldId="677"/>
            <ac:spMk id="4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9:08.878" v="16" actId="1076"/>
          <ac:spMkLst>
            <pc:docMk/>
            <pc:sldMk cId="270880529" sldId="677"/>
            <ac:spMk id="7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9:18.758" v="20" actId="1076"/>
          <ac:spMkLst>
            <pc:docMk/>
            <pc:sldMk cId="270880529" sldId="677"/>
            <ac:spMk id="8" creationId="{00000000-0000-0000-0000-000000000000}"/>
          </ac:spMkLst>
        </pc:spChg>
        <pc:grpChg chg="del mod">
          <ac:chgData name="Stewart Gale" userId="3647ddd2-6040-41ae-a96d-232c23482af8" providerId="ADAL" clId="{79F7C847-E9FC-4E7E-B280-88FD7D08B8CB}" dt="2023-06-18T18:39:00.910" v="12" actId="478"/>
          <ac:grpSpMkLst>
            <pc:docMk/>
            <pc:sldMk cId="270880529" sldId="677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79F7C847-E9FC-4E7E-B280-88FD7D08B8CB}" dt="2023-06-18T18:38:19.436" v="0"/>
          <ac:cxnSpMkLst>
            <pc:docMk/>
            <pc:sldMk cId="270880529" sldId="677"/>
            <ac:cxnSpMk id="5" creationId="{00000000-0000-0000-0000-000000000000}"/>
          </ac:cxnSpMkLst>
        </pc:cxnChg>
      </pc:sldChg>
      <pc:sldChg chg="delSp modSp mod">
        <pc:chgData name="Stewart Gale" userId="3647ddd2-6040-41ae-a96d-232c23482af8" providerId="ADAL" clId="{79F7C847-E9FC-4E7E-B280-88FD7D08B8CB}" dt="2023-06-18T18:39:33.672" v="27" actId="1076"/>
        <pc:sldMkLst>
          <pc:docMk/>
          <pc:sldMk cId="4045476824" sldId="678"/>
        </pc:sldMkLst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4045476824" sldId="678"/>
            <ac:spMk id="3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4045476824" sldId="678"/>
            <ac:spMk id="5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4045476824" sldId="678"/>
            <ac:spMk id="10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4045476824" sldId="678"/>
            <ac:spMk id="18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9:33.672" v="27" actId="1076"/>
          <ac:spMkLst>
            <pc:docMk/>
            <pc:sldMk cId="4045476824" sldId="678"/>
            <ac:spMk id="20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4045476824" sldId="678"/>
            <ac:spMk id="24" creationId="{00000000-0000-0000-0000-000000000000}"/>
          </ac:spMkLst>
        </pc:spChg>
        <pc:grpChg chg="del mod">
          <ac:chgData name="Stewart Gale" userId="3647ddd2-6040-41ae-a96d-232c23482af8" providerId="ADAL" clId="{79F7C847-E9FC-4E7E-B280-88FD7D08B8CB}" dt="2023-06-18T18:39:22.283" v="21" actId="478"/>
          <ac:grpSpMkLst>
            <pc:docMk/>
            <pc:sldMk cId="4045476824" sldId="67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9F7C847-E9FC-4E7E-B280-88FD7D08B8CB}" dt="2023-06-18T18:38:19.436" v="0"/>
          <ac:cxnSpMkLst>
            <pc:docMk/>
            <pc:sldMk cId="4045476824" sldId="678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79F7C847-E9FC-4E7E-B280-88FD7D08B8CB}" dt="2023-06-18T18:43:09.780" v="56" actId="47"/>
        <pc:sldMkLst>
          <pc:docMk/>
          <pc:sldMk cId="3452408253" sldId="680"/>
        </pc:sldMkLst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452408253" sldId="680"/>
            <ac:spMk id="3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452408253" sldId="680"/>
            <ac:spMk id="6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452408253" sldId="680"/>
            <ac:spMk id="9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452408253" sldId="680"/>
            <ac:spMk id="12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452408253" sldId="680"/>
            <ac:spMk id="19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452408253" sldId="680"/>
            <ac:spMk id="26" creationId="{00000000-0000-0000-0000-000000000000}"/>
          </ac:spMkLst>
        </pc:spChg>
        <pc:grpChg chg="mod">
          <ac:chgData name="Stewart Gale" userId="3647ddd2-6040-41ae-a96d-232c23482af8" providerId="ADAL" clId="{79F7C847-E9FC-4E7E-B280-88FD7D08B8CB}" dt="2023-06-18T18:38:19.436" v="0"/>
          <ac:grpSpMkLst>
            <pc:docMk/>
            <pc:sldMk cId="3452408253" sldId="680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79F7C847-E9FC-4E7E-B280-88FD7D08B8CB}" dt="2023-06-18T18:38:19.436" v="0"/>
          <ac:picMkLst>
            <pc:docMk/>
            <pc:sldMk cId="3452408253" sldId="680"/>
            <ac:picMk id="7" creationId="{00000000-0000-0000-0000-000000000000}"/>
          </ac:picMkLst>
        </pc:picChg>
        <pc:cxnChg chg="mod">
          <ac:chgData name="Stewart Gale" userId="3647ddd2-6040-41ae-a96d-232c23482af8" providerId="ADAL" clId="{79F7C847-E9FC-4E7E-B280-88FD7D08B8CB}" dt="2023-06-18T18:38:19.436" v="0"/>
          <ac:cxnSpMkLst>
            <pc:docMk/>
            <pc:sldMk cId="3452408253" sldId="680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79F7C847-E9FC-4E7E-B280-88FD7D08B8CB}" dt="2023-06-18T18:45:19.777" v="83" actId="1076"/>
        <pc:sldMkLst>
          <pc:docMk/>
          <pc:sldMk cId="261995636" sldId="681"/>
        </pc:sldMkLst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61995636" sldId="681"/>
            <ac:spMk id="3" creationId="{00000000-0000-0000-0000-000000000000}"/>
          </ac:spMkLst>
        </pc:spChg>
        <pc:spChg chg="add mod">
          <ac:chgData name="Stewart Gale" userId="3647ddd2-6040-41ae-a96d-232c23482af8" providerId="ADAL" clId="{79F7C847-E9FC-4E7E-B280-88FD7D08B8CB}" dt="2023-06-18T18:44:50.914" v="76" actId="1076"/>
          <ac:spMkLst>
            <pc:docMk/>
            <pc:sldMk cId="261995636" sldId="681"/>
            <ac:spMk id="6" creationId="{FD77CAB9-4A77-F521-FB3A-2928835D3302}"/>
          </ac:spMkLst>
        </pc:spChg>
        <pc:spChg chg="mod">
          <ac:chgData name="Stewart Gale" userId="3647ddd2-6040-41ae-a96d-232c23482af8" providerId="ADAL" clId="{79F7C847-E9FC-4E7E-B280-88FD7D08B8CB}" dt="2023-06-18T18:45:19.777" v="83" actId="1076"/>
          <ac:spMkLst>
            <pc:docMk/>
            <pc:sldMk cId="261995636" sldId="681"/>
            <ac:spMk id="8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5:02.804" v="80" actId="1076"/>
          <ac:spMkLst>
            <pc:docMk/>
            <pc:sldMk cId="261995636" sldId="681"/>
            <ac:spMk id="16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5:02.804" v="80" actId="1076"/>
          <ac:spMkLst>
            <pc:docMk/>
            <pc:sldMk cId="261995636" sldId="681"/>
            <ac:spMk id="18" creationId="{00000000-0000-0000-0000-000000000000}"/>
          </ac:spMkLst>
        </pc:spChg>
        <pc:spChg chg="del mod">
          <ac:chgData name="Stewart Gale" userId="3647ddd2-6040-41ae-a96d-232c23482af8" providerId="ADAL" clId="{79F7C847-E9FC-4E7E-B280-88FD7D08B8CB}" dt="2023-06-18T18:44:35.598" v="63" actId="478"/>
          <ac:spMkLst>
            <pc:docMk/>
            <pc:sldMk cId="261995636" sldId="681"/>
            <ac:spMk id="20" creationId="{00000000-0000-0000-0000-000000000000}"/>
          </ac:spMkLst>
        </pc:spChg>
        <pc:grpChg chg="del mod">
          <ac:chgData name="Stewart Gale" userId="3647ddd2-6040-41ae-a96d-232c23482af8" providerId="ADAL" clId="{79F7C847-E9FC-4E7E-B280-88FD7D08B8CB}" dt="2023-06-18T18:44:26.157" v="61" actId="478"/>
          <ac:grpSpMkLst>
            <pc:docMk/>
            <pc:sldMk cId="261995636" sldId="68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9F7C847-E9FC-4E7E-B280-88FD7D08B8CB}" dt="2023-06-18T18:38:19.436" v="0"/>
          <ac:cxnSpMkLst>
            <pc:docMk/>
            <pc:sldMk cId="261995636" sldId="681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79F7C847-E9FC-4E7E-B280-88FD7D08B8CB}" dt="2023-06-18T18:46:03.573" v="100" actId="1076"/>
        <pc:sldMkLst>
          <pc:docMk/>
          <pc:sldMk cId="2406887352" sldId="683"/>
        </pc:sldMkLst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406887352" sldId="683"/>
            <ac:spMk id="3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6:00.991" v="99" actId="1076"/>
          <ac:spMkLst>
            <pc:docMk/>
            <pc:sldMk cId="2406887352" sldId="683"/>
            <ac:spMk id="26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6:03.573" v="100" actId="1076"/>
          <ac:spMkLst>
            <pc:docMk/>
            <pc:sldMk cId="2406887352" sldId="683"/>
            <ac:spMk id="35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5:53.029" v="94" actId="14100"/>
          <ac:spMkLst>
            <pc:docMk/>
            <pc:sldMk cId="2406887352" sldId="683"/>
            <ac:spMk id="36" creationId="{00000000-0000-0000-0000-000000000000}"/>
          </ac:spMkLst>
        </pc:spChg>
        <pc:grpChg chg="del mod">
          <ac:chgData name="Stewart Gale" userId="3647ddd2-6040-41ae-a96d-232c23482af8" providerId="ADAL" clId="{79F7C847-E9FC-4E7E-B280-88FD7D08B8CB}" dt="2023-06-18T18:45:26.015" v="84" actId="478"/>
          <ac:grpSpMkLst>
            <pc:docMk/>
            <pc:sldMk cId="2406887352" sldId="68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9F7C847-E9FC-4E7E-B280-88FD7D08B8CB}" dt="2023-06-18T18:38:19.436" v="0"/>
          <ac:cxnSpMkLst>
            <pc:docMk/>
            <pc:sldMk cId="2406887352" sldId="683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79F7C847-E9FC-4E7E-B280-88FD7D08B8CB}" dt="2023-06-18T18:46:09.701" v="101" actId="47"/>
        <pc:sldMkLst>
          <pc:docMk/>
          <pc:sldMk cId="192718654" sldId="684"/>
        </pc:sldMkLst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192718654" sldId="684"/>
            <ac:spMk id="4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192718654" sldId="684"/>
            <ac:spMk id="6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192718654" sldId="684"/>
            <ac:spMk id="8" creationId="{00000000-0000-0000-0000-000000000000}"/>
          </ac:spMkLst>
        </pc:spChg>
        <pc:grpChg chg="mod">
          <ac:chgData name="Stewart Gale" userId="3647ddd2-6040-41ae-a96d-232c23482af8" providerId="ADAL" clId="{79F7C847-E9FC-4E7E-B280-88FD7D08B8CB}" dt="2023-06-18T18:38:19.436" v="0"/>
          <ac:grpSpMkLst>
            <pc:docMk/>
            <pc:sldMk cId="192718654" sldId="684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79F7C847-E9FC-4E7E-B280-88FD7D08B8CB}" dt="2023-06-18T18:38:19.436" v="0"/>
          <ac:picMkLst>
            <pc:docMk/>
            <pc:sldMk cId="192718654" sldId="684"/>
            <ac:picMk id="7" creationId="{00000000-0000-0000-0000-000000000000}"/>
          </ac:picMkLst>
        </pc:picChg>
        <pc:cxnChg chg="mod">
          <ac:chgData name="Stewart Gale" userId="3647ddd2-6040-41ae-a96d-232c23482af8" providerId="ADAL" clId="{79F7C847-E9FC-4E7E-B280-88FD7D08B8CB}" dt="2023-06-18T18:38:19.436" v="0"/>
          <ac:cxnSpMkLst>
            <pc:docMk/>
            <pc:sldMk cId="192718654" sldId="684"/>
            <ac:cxnSpMk id="5" creationId="{00000000-0000-0000-0000-000000000000}"/>
          </ac:cxnSpMkLst>
        </pc:cxnChg>
      </pc:sldChg>
      <pc:sldChg chg="delSp modSp mod">
        <pc:chgData name="Stewart Gale" userId="3647ddd2-6040-41ae-a96d-232c23482af8" providerId="ADAL" clId="{79F7C847-E9FC-4E7E-B280-88FD7D08B8CB}" dt="2023-06-18T18:48:06.077" v="133" actId="403"/>
        <pc:sldMkLst>
          <pc:docMk/>
          <pc:sldMk cId="3481224154" sldId="685"/>
        </pc:sldMkLst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481224154" sldId="685"/>
            <ac:spMk id="3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8:06.077" v="133" actId="403"/>
          <ac:spMkLst>
            <pc:docMk/>
            <pc:sldMk cId="3481224154" sldId="685"/>
            <ac:spMk id="5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481224154" sldId="685"/>
            <ac:spMk id="6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481224154" sldId="685"/>
            <ac:spMk id="7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481224154" sldId="685"/>
            <ac:spMk id="11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481224154" sldId="685"/>
            <ac:spMk id="12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481224154" sldId="685"/>
            <ac:spMk id="20" creationId="{00000000-0000-0000-0000-000000000000}"/>
          </ac:spMkLst>
        </pc:spChg>
        <pc:grpChg chg="del mod">
          <ac:chgData name="Stewart Gale" userId="3647ddd2-6040-41ae-a96d-232c23482af8" providerId="ADAL" clId="{79F7C847-E9FC-4E7E-B280-88FD7D08B8CB}" dt="2023-06-18T18:47:43.442" v="123" actId="478"/>
          <ac:grpSpMkLst>
            <pc:docMk/>
            <pc:sldMk cId="3481224154" sldId="68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9F7C847-E9FC-4E7E-B280-88FD7D08B8CB}" dt="2023-06-18T18:38:19.436" v="0"/>
          <ac:cxnSpMkLst>
            <pc:docMk/>
            <pc:sldMk cId="3481224154" sldId="685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79F7C847-E9FC-4E7E-B280-88FD7D08B8CB}" dt="2023-06-18T18:50:24.947" v="167" actId="1076"/>
        <pc:sldMkLst>
          <pc:docMk/>
          <pc:sldMk cId="2147178917" sldId="686"/>
        </pc:sldMkLst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147178917" sldId="686"/>
            <ac:spMk id="3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8:55.730" v="146" actId="1076"/>
          <ac:spMkLst>
            <pc:docMk/>
            <pc:sldMk cId="2147178917" sldId="686"/>
            <ac:spMk id="5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8:55.730" v="146" actId="1076"/>
          <ac:spMkLst>
            <pc:docMk/>
            <pc:sldMk cId="2147178917" sldId="686"/>
            <ac:spMk id="7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8:55.730" v="146" actId="1076"/>
          <ac:spMkLst>
            <pc:docMk/>
            <pc:sldMk cId="2147178917" sldId="686"/>
            <ac:spMk id="9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147178917" sldId="686"/>
            <ac:spMk id="10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8:55.730" v="146" actId="1076"/>
          <ac:spMkLst>
            <pc:docMk/>
            <pc:sldMk cId="2147178917" sldId="686"/>
            <ac:spMk id="11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50:24.947" v="167" actId="1076"/>
          <ac:spMkLst>
            <pc:docMk/>
            <pc:sldMk cId="2147178917" sldId="686"/>
            <ac:spMk id="12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147178917" sldId="686"/>
            <ac:spMk id="13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147178917" sldId="686"/>
            <ac:spMk id="14" creationId="{00000000-0000-0000-0000-000000000000}"/>
          </ac:spMkLst>
        </pc:spChg>
        <pc:grpChg chg="del mod">
          <ac:chgData name="Stewart Gale" userId="3647ddd2-6040-41ae-a96d-232c23482af8" providerId="ADAL" clId="{79F7C847-E9FC-4E7E-B280-88FD7D08B8CB}" dt="2023-06-18T18:48:40.028" v="144" actId="478"/>
          <ac:grpSpMkLst>
            <pc:docMk/>
            <pc:sldMk cId="2147178917" sldId="68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9F7C847-E9FC-4E7E-B280-88FD7D08B8CB}" dt="2023-06-18T18:38:19.436" v="0"/>
          <ac:cxnSpMkLst>
            <pc:docMk/>
            <pc:sldMk cId="2147178917" sldId="686"/>
            <ac:cxnSpMk id="4" creationId="{00000000-0000-0000-0000-000000000000}"/>
          </ac:cxnSpMkLst>
        </pc:cxnChg>
      </pc:sldChg>
      <pc:sldChg chg="delSp modSp mod ord">
        <pc:chgData name="Stewart Gale" userId="3647ddd2-6040-41ae-a96d-232c23482af8" providerId="ADAL" clId="{79F7C847-E9FC-4E7E-B280-88FD7D08B8CB}" dt="2023-06-18T18:50:17.670" v="166"/>
        <pc:sldMkLst>
          <pc:docMk/>
          <pc:sldMk cId="2759096587" sldId="687"/>
        </pc:sldMkLst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759096587" sldId="687"/>
            <ac:spMk id="3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759096587" sldId="687"/>
            <ac:spMk id="10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759096587" sldId="687"/>
            <ac:spMk id="11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759096587" sldId="687"/>
            <ac:spMk id="12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759096587" sldId="687"/>
            <ac:spMk id="13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759096587" sldId="687"/>
            <ac:spMk id="14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48:35.207" v="143" actId="1076"/>
          <ac:spMkLst>
            <pc:docMk/>
            <pc:sldMk cId="2759096587" sldId="687"/>
            <ac:spMk id="15" creationId="{00000000-0000-0000-0000-000000000000}"/>
          </ac:spMkLst>
        </pc:spChg>
        <pc:grpChg chg="del mod">
          <ac:chgData name="Stewart Gale" userId="3647ddd2-6040-41ae-a96d-232c23482af8" providerId="ADAL" clId="{79F7C847-E9FC-4E7E-B280-88FD7D08B8CB}" dt="2023-06-18T18:48:20.142" v="135" actId="478"/>
          <ac:grpSpMkLst>
            <pc:docMk/>
            <pc:sldMk cId="2759096587" sldId="68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9F7C847-E9FC-4E7E-B280-88FD7D08B8CB}" dt="2023-06-18T18:38:19.436" v="0"/>
          <ac:cxnSpMkLst>
            <pc:docMk/>
            <pc:sldMk cId="2759096587" sldId="687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79F7C847-E9FC-4E7E-B280-88FD7D08B8CB}" dt="2023-06-18T18:48:16.462" v="134" actId="47"/>
        <pc:sldMkLst>
          <pc:docMk/>
          <pc:sldMk cId="2362469687" sldId="691"/>
        </pc:sldMkLst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362469687" sldId="691"/>
            <ac:spMk id="6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362469687" sldId="691"/>
            <ac:spMk id="7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362469687" sldId="691"/>
            <ac:spMk id="9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362469687" sldId="691"/>
            <ac:spMk id="10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362469687" sldId="691"/>
            <ac:spMk id="11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362469687" sldId="691"/>
            <ac:spMk id="12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362469687" sldId="691"/>
            <ac:spMk id="13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362469687" sldId="691"/>
            <ac:spMk id="14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362469687" sldId="691"/>
            <ac:spMk id="15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362469687" sldId="691"/>
            <ac:spMk id="16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362469687" sldId="691"/>
            <ac:spMk id="17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362469687" sldId="691"/>
            <ac:spMk id="18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362469687" sldId="691"/>
            <ac:spMk id="19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362469687" sldId="691"/>
            <ac:spMk id="20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362469687" sldId="691"/>
            <ac:spMk id="21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362469687" sldId="691"/>
            <ac:spMk id="22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2362469687" sldId="691"/>
            <ac:spMk id="23" creationId="{00000000-0000-0000-0000-000000000000}"/>
          </ac:spMkLst>
        </pc:spChg>
        <pc:grpChg chg="mod">
          <ac:chgData name="Stewart Gale" userId="3647ddd2-6040-41ae-a96d-232c23482af8" providerId="ADAL" clId="{79F7C847-E9FC-4E7E-B280-88FD7D08B8CB}" dt="2023-06-18T18:38:19.436" v="0"/>
          <ac:grpSpMkLst>
            <pc:docMk/>
            <pc:sldMk cId="2362469687" sldId="691"/>
            <ac:grpSpMk id="4" creationId="{00000000-0000-0000-0000-000000000000}"/>
          </ac:grpSpMkLst>
        </pc:grpChg>
        <pc:graphicFrameChg chg="mod">
          <ac:chgData name="Stewart Gale" userId="3647ddd2-6040-41ae-a96d-232c23482af8" providerId="ADAL" clId="{79F7C847-E9FC-4E7E-B280-88FD7D08B8CB}" dt="2023-06-18T18:38:19.436" v="0"/>
          <ac:graphicFrameMkLst>
            <pc:docMk/>
            <pc:sldMk cId="2362469687" sldId="691"/>
            <ac:graphicFrameMk id="5" creationId="{00000000-0000-0000-0000-000000000000}"/>
          </ac:graphicFrameMkLst>
        </pc:graphicFrameChg>
        <pc:cxnChg chg="mod">
          <ac:chgData name="Stewart Gale" userId="3647ddd2-6040-41ae-a96d-232c23482af8" providerId="ADAL" clId="{79F7C847-E9FC-4E7E-B280-88FD7D08B8CB}" dt="2023-06-18T18:38:19.436" v="0"/>
          <ac:cxnSpMkLst>
            <pc:docMk/>
            <pc:sldMk cId="2362469687" sldId="691"/>
            <ac:cxnSpMk id="8" creationId="{00000000-0000-0000-0000-000000000000}"/>
          </ac:cxnSpMkLst>
        </pc:cxnChg>
      </pc:sldChg>
      <pc:sldChg chg="delSp modSp del mod">
        <pc:chgData name="Stewart Gale" userId="3647ddd2-6040-41ae-a96d-232c23482af8" providerId="ADAL" clId="{79F7C847-E9FC-4E7E-B280-88FD7D08B8CB}" dt="2023-06-18T18:43:08.646" v="55" actId="47"/>
        <pc:sldMkLst>
          <pc:docMk/>
          <pc:sldMk cId="1726356996" sldId="693"/>
        </pc:sldMkLst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1726356996" sldId="693"/>
            <ac:spMk id="3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9:46.723" v="33" actId="1076"/>
          <ac:spMkLst>
            <pc:docMk/>
            <pc:sldMk cId="1726356996" sldId="693"/>
            <ac:spMk id="5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1726356996" sldId="693"/>
            <ac:spMk id="6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1726356996" sldId="693"/>
            <ac:spMk id="13" creationId="{00000000-0000-0000-0000-000000000000}"/>
          </ac:spMkLst>
        </pc:spChg>
        <pc:grpChg chg="del mod">
          <ac:chgData name="Stewart Gale" userId="3647ddd2-6040-41ae-a96d-232c23482af8" providerId="ADAL" clId="{79F7C847-E9FC-4E7E-B280-88FD7D08B8CB}" dt="2023-06-18T18:39:39.185" v="28" actId="478"/>
          <ac:grpSpMkLst>
            <pc:docMk/>
            <pc:sldMk cId="1726356996" sldId="69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9F7C847-E9FC-4E7E-B280-88FD7D08B8CB}" dt="2023-06-18T18:38:19.436" v="0"/>
          <ac:cxnSpMkLst>
            <pc:docMk/>
            <pc:sldMk cId="1726356996" sldId="693"/>
            <ac:cxnSpMk id="4" creationId="{00000000-0000-0000-0000-000000000000}"/>
          </ac:cxnSpMkLst>
        </pc:cxnChg>
      </pc:sldChg>
      <pc:sldChg chg="modSp add del">
        <pc:chgData name="Stewart Gale" userId="3647ddd2-6040-41ae-a96d-232c23482af8" providerId="ADAL" clId="{79F7C847-E9FC-4E7E-B280-88FD7D08B8CB}" dt="2023-06-18T18:43:33.639" v="59" actId="47"/>
        <pc:sldMkLst>
          <pc:docMk/>
          <pc:sldMk cId="429914676" sldId="694"/>
        </pc:sldMkLst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429914676" sldId="694"/>
            <ac:spMk id="3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429914676" sldId="694"/>
            <ac:spMk id="7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429914676" sldId="694"/>
            <ac:spMk id="10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429914676" sldId="694"/>
            <ac:spMk id="11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429914676" sldId="694"/>
            <ac:spMk id="12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429914676" sldId="694"/>
            <ac:spMk id="14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429914676" sldId="694"/>
            <ac:spMk id="15" creationId="{00000000-0000-0000-0000-000000000000}"/>
          </ac:spMkLst>
        </pc:spChg>
        <pc:grpChg chg="mod">
          <ac:chgData name="Stewart Gale" userId="3647ddd2-6040-41ae-a96d-232c23482af8" providerId="ADAL" clId="{79F7C847-E9FC-4E7E-B280-88FD7D08B8CB}" dt="2023-06-18T18:38:19.436" v="0"/>
          <ac:grpSpMkLst>
            <pc:docMk/>
            <pc:sldMk cId="429914676" sldId="69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9F7C847-E9FC-4E7E-B280-88FD7D08B8CB}" dt="2023-06-18T18:38:19.436" v="0"/>
          <ac:cxnSpMkLst>
            <pc:docMk/>
            <pc:sldMk cId="429914676" sldId="694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79F7C847-E9FC-4E7E-B280-88FD7D08B8CB}" dt="2023-06-18T18:43:39.904" v="60" actId="478"/>
        <pc:sldMkLst>
          <pc:docMk/>
          <pc:sldMk cId="3053428644" sldId="695"/>
        </pc:sldMkLst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053428644" sldId="695"/>
            <ac:spMk id="3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053428644" sldId="695"/>
            <ac:spMk id="8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053428644" sldId="695"/>
            <ac:spMk id="9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053428644" sldId="695"/>
            <ac:spMk id="11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053428644" sldId="695"/>
            <ac:spMk id="12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053428644" sldId="695"/>
            <ac:spMk id="13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053428644" sldId="695"/>
            <ac:spMk id="14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k cId="3053428644" sldId="695"/>
            <ac:spMk id="18" creationId="{00000000-0000-0000-0000-000000000000}"/>
          </ac:spMkLst>
        </pc:spChg>
        <pc:grpChg chg="del mod">
          <ac:chgData name="Stewart Gale" userId="3647ddd2-6040-41ae-a96d-232c23482af8" providerId="ADAL" clId="{79F7C847-E9FC-4E7E-B280-88FD7D08B8CB}" dt="2023-06-18T18:43:39.904" v="60" actId="478"/>
          <ac:grpSpMkLst>
            <pc:docMk/>
            <pc:sldMk cId="3053428644" sldId="69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9F7C847-E9FC-4E7E-B280-88FD7D08B8CB}" dt="2023-06-18T18:38:19.436" v="0"/>
          <ac:cxnSpMkLst>
            <pc:docMk/>
            <pc:sldMk cId="3053428644" sldId="695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79F7C847-E9FC-4E7E-B280-88FD7D08B8CB}" dt="2023-06-18T18:38:19.436" v="0"/>
          <ac:cxnSpMkLst>
            <pc:docMk/>
            <pc:sldMk cId="3053428644" sldId="695"/>
            <ac:cxnSpMk id="6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79F7C847-E9FC-4E7E-B280-88FD7D08B8CB}" dt="2023-06-18T18:38:19.436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79F7C847-E9FC-4E7E-B280-88FD7D08B8CB}" dt="2023-06-18T18:38:19.436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79F7C847-E9FC-4E7E-B280-88FD7D08B8CB}" dt="2023-06-18T18:38:19.436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79F7C847-E9FC-4E7E-B280-88FD7D08B8CB}" dt="2023-06-18T18:38:19.436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9F7C847-E9FC-4E7E-B280-88FD7D08B8CB}" dt="2023-06-18T18:38:19.436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9F7C847-E9FC-4E7E-B280-88FD7D08B8CB}" dt="2023-06-18T18:38:19.436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79F7C847-E9FC-4E7E-B280-88FD7D08B8CB}" dt="2023-06-18T18:38:19.436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9F7C847-E9FC-4E7E-B280-88FD7D08B8CB}" dt="2023-06-18T18:38:19.436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9F7C847-E9FC-4E7E-B280-88FD7D08B8CB}" dt="2023-06-18T18:38:19.436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79F7C847-E9FC-4E7E-B280-88FD7D08B8CB}" dt="2023-06-18T18:38:19.436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9F7C847-E9FC-4E7E-B280-88FD7D08B8CB}" dt="2023-06-18T18:38:19.436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9F7C847-E9FC-4E7E-B280-88FD7D08B8CB}" dt="2023-06-18T18:38:19.436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79F7C847-E9FC-4E7E-B280-88FD7D08B8CB}" dt="2023-06-18T18:38:19.436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9F7C847-E9FC-4E7E-B280-88FD7D08B8CB}" dt="2023-06-18T18:38:19.436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79F7C847-E9FC-4E7E-B280-88FD7D08B8CB}" dt="2023-06-18T18:38:19.436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79F7C847-E9FC-4E7E-B280-88FD7D08B8CB}" dt="2023-06-18T18:38:19.436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9F7C847-E9FC-4E7E-B280-88FD7D08B8CB}" dt="2023-06-18T18:38:19.436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79F7C847-E9FC-4E7E-B280-88FD7D08B8CB}" dt="2023-06-18T18:38:19.436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9F7C847-E9FC-4E7E-B280-88FD7D08B8CB}" dt="2023-06-18T18:38:19.436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9F7C847-E9FC-4E7E-B280-88FD7D08B8CB}" dt="2023-06-18T18:38:19.436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9F7C847-E9FC-4E7E-B280-88FD7D08B8CB}" dt="2023-06-18T18:38:19.436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79F7C847-E9FC-4E7E-B280-88FD7D08B8CB}" dt="2023-06-18T18:38:19.436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9F7C847-E9FC-4E7E-B280-88FD7D08B8CB}" dt="2023-06-18T18:38:19.436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9F7C847-E9FC-4E7E-B280-88FD7D08B8CB}" dt="2023-06-18T18:38:19.436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9F7C847-E9FC-4E7E-B280-88FD7D08B8CB}" dt="2023-06-18T18:38:19.436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79F7C847-E9FC-4E7E-B280-88FD7D08B8CB}" dt="2023-06-18T18:38:19.436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9F7C847-E9FC-4E7E-B280-88FD7D08B8CB}" dt="2023-06-18T18:38:19.436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18/06/2023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572" y="1340768"/>
            <a:ext cx="914285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/>
              <a:t>FM: </a:t>
            </a:r>
            <a:r>
              <a:rPr lang="en-GB" sz="11500" b="1" u="sng" dirty="0"/>
              <a:t>Binomial Expansion</a:t>
            </a:r>
          </a:p>
        </p:txBody>
      </p:sp>
    </p:spTree>
    <p:extLst>
      <p:ext uri="{BB962C8B-B14F-4D97-AF65-F5344CB8AC3E}">
        <p14:creationId xmlns:p14="http://schemas.microsoft.com/office/powerpoint/2010/main" val="606875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279576" y="2168901"/>
                <a:ext cx="331236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1+3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2168901"/>
                <a:ext cx="3312368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943872" y="2252825"/>
                <a:ext cx="1691866" cy="27049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   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lang="en-GB" sz="3600" dirty="0"/>
                </a:br>
                <a:endParaRPr lang="en-GB" sz="36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2252825"/>
                <a:ext cx="1691866" cy="27049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6377605" y="2204865"/>
                <a:ext cx="876548" cy="2800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7605" y="2204865"/>
                <a:ext cx="876548" cy="2800831"/>
              </a:xfrm>
              <a:prstGeom prst="rect">
                <a:avLst/>
              </a:prstGeom>
              <a:blipFill>
                <a:blip r:embed="rId4"/>
                <a:stretch>
                  <a:fillRect r="-486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7608168" y="2204865"/>
                <a:ext cx="1656184" cy="2800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br>
                  <a:rPr lang="en-GB" sz="4400" dirty="0"/>
                </a:br>
                <a:endParaRPr lang="en-GB" sz="44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8" y="2204865"/>
                <a:ext cx="1656184" cy="28008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2063553" y="5503711"/>
                <a:ext cx="8186569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𝟒𝟎𝟓</m:t>
                      </m:r>
                      <m:sSup>
                        <m:sSup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𝟑𝟐𝟒𝟎</m:t>
                      </m:r>
                      <m:sSup>
                        <m:sSup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5503711"/>
                <a:ext cx="8186569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875420" y="477637"/>
                <a:ext cx="10441160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Find the first 4 terms in the expansion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GB" sz="3600" dirty="0"/>
                  <a:t> </a:t>
                </a:r>
              </a:p>
              <a:p>
                <a:pPr algn="ctr"/>
                <a:r>
                  <a:rPr lang="en-GB" sz="3600" dirty="0"/>
                  <a:t>in ascending powers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420" y="477637"/>
                <a:ext cx="10441160" cy="1200329"/>
              </a:xfrm>
              <a:prstGeom prst="rect">
                <a:avLst/>
              </a:prstGeom>
              <a:blipFill>
                <a:blip r:embed="rId7"/>
                <a:stretch>
                  <a:fillRect t="-448" b="-10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909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873152" y="2130852"/>
                <a:ext cx="280831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1−2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3152" y="2130852"/>
                <a:ext cx="2808312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5292204" y="2135167"/>
                <a:ext cx="876548" cy="2062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   1</m:t>
                      </m:r>
                    </m:oMath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+3</m:t>
                      </m:r>
                    </m:oMath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+3</m:t>
                      </m:r>
                    </m:oMath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br>
                  <a:rPr lang="en-GB" sz="3200" dirty="0"/>
                </a:br>
                <a:endParaRPr lang="en-GB" sz="32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204" y="2135167"/>
                <a:ext cx="876548" cy="20621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5999088" y="2141401"/>
                <a:ext cx="876548" cy="1633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br>
                  <a:rPr lang="en-GB" sz="3200" dirty="0"/>
                </a:br>
                <a:endParaRPr lang="en-GB" sz="32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9088" y="2141401"/>
                <a:ext cx="876548" cy="16331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6744072" y="2613689"/>
                <a:ext cx="876548" cy="1569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br>
                  <a:rPr lang="en-GB" sz="3200" dirty="0"/>
                </a:br>
                <a:endParaRPr lang="en-GB" sz="32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2613689"/>
                <a:ext cx="876548" cy="1569725"/>
              </a:xfrm>
              <a:prstGeom prst="rect">
                <a:avLst/>
              </a:prstGeom>
              <a:blipFill>
                <a:blip r:embed="rId5"/>
                <a:stretch>
                  <a:fillRect r="-52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999656" y="5085184"/>
                <a:ext cx="667121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=1−6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+12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−8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5085184"/>
                <a:ext cx="6671212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191001A-D068-74EA-4853-4191F0D24D7D}"/>
                  </a:ext>
                </a:extLst>
              </p:cNvPr>
              <p:cNvSpPr txBox="1"/>
              <p:nvPr/>
            </p:nvSpPr>
            <p:spPr>
              <a:xfrm>
                <a:off x="1873060" y="476672"/>
                <a:ext cx="8352928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Find the expansion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1−2</m:t>
                            </m:r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48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191001A-D068-74EA-4853-4191F0D24D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3060" y="476672"/>
                <a:ext cx="8352928" cy="830997"/>
              </a:xfrm>
              <a:prstGeom prst="rect">
                <a:avLst/>
              </a:prstGeom>
              <a:blipFill>
                <a:blip r:embed="rId7"/>
                <a:stretch>
                  <a:fillRect l="-423" t="-6211" b="-248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3959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881412" y="1720852"/>
                <a:ext cx="335670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1−2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1412" y="1720852"/>
                <a:ext cx="3356706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4846576" y="1648844"/>
                <a:ext cx="876548" cy="23083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    1</m:t>
                      </m:r>
                    </m:oMath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+ 3</m:t>
                      </m:r>
                    </m:oMath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+ 3</m:t>
                      </m:r>
                    </m:oMath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+ 1</m:t>
                      </m:r>
                    </m:oMath>
                  </m:oMathPara>
                </a14:m>
                <a:br>
                  <a:rPr lang="en-GB" sz="3600" dirty="0"/>
                </a:br>
                <a:endParaRPr lang="en-GB" sz="36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6576" y="1648844"/>
                <a:ext cx="876548" cy="23083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6754130" y="1668970"/>
                <a:ext cx="1934158" cy="23083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br>
                  <a:rPr lang="en-GB" sz="3600" dirty="0"/>
                </a:br>
                <a:endParaRPr lang="en-GB" sz="36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4130" y="1668970"/>
                <a:ext cx="1934158" cy="23083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919536" y="4149080"/>
                <a:ext cx="6768752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6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)(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1−6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+12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−8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3600" dirty="0"/>
                  <a:t>)</a:t>
                </a: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4149080"/>
                <a:ext cx="6768752" cy="658898"/>
              </a:xfrm>
              <a:prstGeom prst="rect">
                <a:avLst/>
              </a:prstGeom>
              <a:blipFill>
                <a:blip r:embed="rId5"/>
                <a:stretch>
                  <a:fillRect t="-13889" b="-3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3647728" y="371834"/>
                <a:ext cx="4501072" cy="107721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Find the expansion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+2)</m:t>
                        </m:r>
                        <m:d>
                          <m:d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1−2</m:t>
                            </m:r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32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371834"/>
                <a:ext cx="4501072" cy="107721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5822430" y="1668970"/>
                <a:ext cx="1080120" cy="23083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br>
                  <a:rPr lang="en-GB" sz="3600" dirty="0"/>
                </a:br>
                <a:endParaRPr lang="en-GB" sz="36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2430" y="1668970"/>
                <a:ext cx="1080120" cy="230838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1919536" y="4915397"/>
                <a:ext cx="6840761" cy="12254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+12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−8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+ 2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+24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4915397"/>
                <a:ext cx="6840761" cy="12254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919535" y="6196124"/>
                <a:ext cx="6682283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𝟏𝟖</m:t>
                      </m:r>
                      <m:sSup>
                        <m:sSup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36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𝟖</m:t>
                      </m:r>
                      <m:sSup>
                        <m:sSup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5" y="6196124"/>
                <a:ext cx="6682283" cy="6588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717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3494037" y="5157192"/>
                <a:ext cx="7235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+  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+  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+  4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+  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4037" y="5157192"/>
                <a:ext cx="7235152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1703512" y="476672"/>
            <a:ext cx="8712968" cy="76944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Expand the following brackets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514325" y="1951895"/>
                <a:ext cx="2160240" cy="3867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2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GB" sz="32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32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GB" sz="32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GB" sz="3200" dirty="0"/>
                  <a:t> =</a:t>
                </a:r>
              </a:p>
              <a:p>
                <a:endParaRPr lang="en-GB" sz="3200" baseline="300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GB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GB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GB" sz="3200" dirty="0"/>
                  <a:t> =</a:t>
                </a:r>
              </a:p>
              <a:p>
                <a:endParaRPr lang="en-GB" sz="3200" baseline="300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2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GB" sz="32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32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GB" sz="3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/>
                  <a:t> =</a:t>
                </a:r>
              </a:p>
              <a:p>
                <a:endParaRPr lang="en-GB" sz="3200" baseline="300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2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GB" sz="32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32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GB" sz="32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srgbClr val="7030A0"/>
                    </a:solidFill>
                  </a:rPr>
                  <a:t> =</a:t>
                </a:r>
              </a:p>
              <a:p>
                <a:endParaRPr lang="en-GB" sz="3200" baseline="30000" dirty="0">
                  <a:solidFill>
                    <a:srgbClr val="7030A0"/>
                  </a:solidFill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GB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GB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GB" sz="3200" dirty="0"/>
                  <a:t> =</a:t>
                </a:r>
                <a:endParaRPr lang="en-GB" sz="3200" baseline="300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325" y="1951895"/>
                <a:ext cx="2160240" cy="3867725"/>
              </a:xfrm>
              <a:prstGeom prst="rect">
                <a:avLst/>
              </a:prstGeom>
              <a:blipFill>
                <a:blip r:embed="rId3"/>
                <a:stretch>
                  <a:fillRect t="-1890" b="-42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6153266" y="1967223"/>
                <a:ext cx="79208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32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3266" y="1967223"/>
                <a:ext cx="79208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3638053" y="4365104"/>
                <a:ext cx="66967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  +   3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  +  3</m:t>
                      </m:r>
                      <m:r>
                        <a:rPr lang="en-GB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 + 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8053" y="4365104"/>
                <a:ext cx="6696744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4790181" y="3475902"/>
                <a:ext cx="387292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  +  2</m:t>
                      </m:r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  +    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0181" y="3475902"/>
                <a:ext cx="387292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5726286" y="2738913"/>
                <a:ext cx="177426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 +    </m:t>
                      </m:r>
                      <m:r>
                        <a:rPr lang="en-GB" sz="32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32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6286" y="2738913"/>
                <a:ext cx="177426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237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847528" y="620688"/>
                <a:ext cx="8352928" cy="2215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Imagine Expanding</a:t>
                </a:r>
              </a:p>
              <a:p>
                <a:pPr algn="ctr"/>
                <a:r>
                  <a:rPr lang="en-GB" sz="6600" dirty="0">
                    <a:solidFill>
                      <a:srgbClr val="0000FF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72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72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GB" sz="72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72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GB" sz="7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endParaRPr lang="en-GB" sz="72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620688"/>
                <a:ext cx="8352928" cy="2215991"/>
              </a:xfrm>
              <a:prstGeom prst="rect">
                <a:avLst/>
              </a:prstGeom>
              <a:blipFill>
                <a:blip r:embed="rId2"/>
                <a:stretch>
                  <a:fillRect t="-96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202674" y="3433644"/>
            <a:ext cx="96426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Binomial Expansion is a method </a:t>
            </a:r>
          </a:p>
          <a:p>
            <a:pPr algn="ctr"/>
            <a:r>
              <a:rPr lang="en-GB" sz="5400" dirty="0"/>
              <a:t>that makes expanding brackets </a:t>
            </a:r>
          </a:p>
          <a:p>
            <a:pPr algn="ctr"/>
            <a:r>
              <a:rPr lang="en-GB" sz="5400" dirty="0"/>
              <a:t>a much friendlier process. </a:t>
            </a:r>
          </a:p>
        </p:txBody>
      </p:sp>
    </p:spTree>
    <p:extLst>
      <p:ext uri="{BB962C8B-B14F-4D97-AF65-F5344CB8AC3E}">
        <p14:creationId xmlns:p14="http://schemas.microsoft.com/office/powerpoint/2010/main" val="270880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1684002" y="1898709"/>
                <a:ext cx="8784976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3200" dirty="0">
                  <a:solidFill>
                    <a:srgbClr val="00B050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  +    1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32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   +  </m:t>
                      </m:r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   +    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   +   </m:t>
                      </m:r>
                      <m:r>
                        <a:rPr lang="en-GB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   +  3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  + </m:t>
                      </m:r>
                      <m:r>
                        <a:rPr lang="en-GB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  +  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   +  6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  +   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 +  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002" y="1898709"/>
                <a:ext cx="8784976" cy="255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2201032" y="260648"/>
            <a:ext cx="7789936" cy="14465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do you notice about </a:t>
            </a:r>
          </a:p>
          <a:p>
            <a:pPr algn="ctr"/>
            <a:r>
              <a:rPr lang="en-GB" sz="4400" dirty="0"/>
              <a:t>the coefficients of each term?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35560" y="5026648"/>
            <a:ext cx="1944216" cy="107721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Pascal’s Triangle!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3755740" y="4484994"/>
                <a:ext cx="4608512" cy="2283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 +    </m:t>
                      </m:r>
                      <m:r>
                        <a:rPr lang="en-GB" sz="28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  +  </m:t>
                      </m:r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  + </m:t>
                      </m:r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  +  </m:t>
                      </m:r>
                      <m:r>
                        <a:rPr lang="en-GB" sz="28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+  </m:t>
                      </m:r>
                      <m:r>
                        <a:rPr lang="en-GB" sz="28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 + </m:t>
                      </m:r>
                      <m:r>
                        <a:rPr lang="en-GB" sz="28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 +  </m:t>
                      </m:r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+  </m:t>
                      </m:r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 +   </m:t>
                      </m:r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40" y="4484994"/>
                <a:ext cx="4608512" cy="22836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824192" y="5088204"/>
            <a:ext cx="2592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Predict the next row of numbers.</a:t>
            </a:r>
          </a:p>
        </p:txBody>
      </p:sp>
    </p:spTree>
    <p:extLst>
      <p:ext uri="{BB962C8B-B14F-4D97-AF65-F5344CB8AC3E}">
        <p14:creationId xmlns:p14="http://schemas.microsoft.com/office/powerpoint/2010/main" val="404547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0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: Shape 38"/>
          <p:cNvSpPr/>
          <p:nvPr/>
        </p:nvSpPr>
        <p:spPr>
          <a:xfrm>
            <a:off x="4387599" y="2662881"/>
            <a:ext cx="2133600" cy="3213100"/>
          </a:xfrm>
          <a:custGeom>
            <a:avLst/>
            <a:gdLst>
              <a:gd name="connsiteX0" fmla="*/ 0 w 2133600"/>
              <a:gd name="connsiteY0" fmla="*/ 2857500 h 3213100"/>
              <a:gd name="connsiteX1" fmla="*/ 38100 w 2133600"/>
              <a:gd name="connsiteY1" fmla="*/ 3098800 h 3213100"/>
              <a:gd name="connsiteX2" fmla="*/ 279400 w 2133600"/>
              <a:gd name="connsiteY2" fmla="*/ 3213100 h 3213100"/>
              <a:gd name="connsiteX3" fmla="*/ 533400 w 2133600"/>
              <a:gd name="connsiteY3" fmla="*/ 3124200 h 3213100"/>
              <a:gd name="connsiteX4" fmla="*/ 2120900 w 2133600"/>
              <a:gd name="connsiteY4" fmla="*/ 495300 h 3213100"/>
              <a:gd name="connsiteX5" fmla="*/ 2133600 w 2133600"/>
              <a:gd name="connsiteY5" fmla="*/ 203200 h 3213100"/>
              <a:gd name="connsiteX6" fmla="*/ 2006600 w 2133600"/>
              <a:gd name="connsiteY6" fmla="*/ 25400 h 3213100"/>
              <a:gd name="connsiteX7" fmla="*/ 1752600 w 2133600"/>
              <a:gd name="connsiteY7" fmla="*/ 0 h 3213100"/>
              <a:gd name="connsiteX8" fmla="*/ 1549400 w 2133600"/>
              <a:gd name="connsiteY8" fmla="*/ 203200 h 3213100"/>
              <a:gd name="connsiteX9" fmla="*/ 0 w 2133600"/>
              <a:gd name="connsiteY9" fmla="*/ 2857500 h 321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33600" h="3213100">
                <a:moveTo>
                  <a:pt x="0" y="2857500"/>
                </a:moveTo>
                <a:lnTo>
                  <a:pt x="38100" y="3098800"/>
                </a:lnTo>
                <a:lnTo>
                  <a:pt x="279400" y="3213100"/>
                </a:lnTo>
                <a:lnTo>
                  <a:pt x="533400" y="3124200"/>
                </a:lnTo>
                <a:lnTo>
                  <a:pt x="2120900" y="495300"/>
                </a:lnTo>
                <a:lnTo>
                  <a:pt x="2133600" y="203200"/>
                </a:lnTo>
                <a:lnTo>
                  <a:pt x="2006600" y="25400"/>
                </a:lnTo>
                <a:lnTo>
                  <a:pt x="1752600" y="0"/>
                </a:lnTo>
                <a:lnTo>
                  <a:pt x="1549400" y="203200"/>
                </a:lnTo>
                <a:lnTo>
                  <a:pt x="0" y="285750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605488" y="2232879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230379" y="2756099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5980597" y="2756099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870339" y="3385007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5589847" y="3385007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2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6354965" y="3385007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4438291" y="4013915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230379" y="4013915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3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5980597" y="4013915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3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6730815" y="4013915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4062441" y="4642823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854529" y="4642823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4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5604747" y="4642823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6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6354965" y="4642823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4</a:t>
            </a:r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7105183" y="4642823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3684625" y="5271731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4476713" y="5271731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5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5139071" y="5271731"/>
            <a:ext cx="612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10</a:t>
            </a:r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5923986" y="5261098"/>
            <a:ext cx="638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10</a:t>
            </a:r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6748633" y="5250465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7464152" y="5229200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</a:t>
            </a:r>
            <a:endParaRPr lang="en-GB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6344334" y="4435649"/>
            <a:ext cx="196709" cy="309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6665975" y="4437817"/>
            <a:ext cx="241300" cy="311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23392" y="386220"/>
            <a:ext cx="11113015" cy="13234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In Pascal’s Triangle, each term (except for the 1s) is </a:t>
            </a:r>
          </a:p>
          <a:p>
            <a:pPr algn="ctr"/>
            <a:r>
              <a:rPr lang="en-GB" sz="4000" dirty="0"/>
              <a:t>the sum of the two terms above.</a:t>
            </a:r>
          </a:p>
        </p:txBody>
      </p:sp>
    </p:spTree>
    <p:extLst>
      <p:ext uri="{BB962C8B-B14F-4D97-AF65-F5344CB8AC3E}">
        <p14:creationId xmlns:p14="http://schemas.microsoft.com/office/powerpoint/2010/main" val="545674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2351584" y="758559"/>
                <a:ext cx="36369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758559"/>
                <a:ext cx="3636912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368033" y="3958317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Get 2 </a:t>
            </a:r>
            <a:r>
              <a:rPr lang="en-GB" sz="4000" dirty="0">
                <a:solidFill>
                  <a:srgbClr val="FF0000"/>
                </a:solidFill>
              </a:rPr>
              <a:t>a</a:t>
            </a:r>
            <a:r>
              <a:rPr lang="en-GB" sz="4000" dirty="0"/>
              <a:t>’s from 3 outcomes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04112" y="4763565"/>
            <a:ext cx="12241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3600" dirty="0" err="1">
                <a:solidFill>
                  <a:srgbClr val="FF0000"/>
                </a:solidFill>
              </a:rPr>
              <a:t>aa</a:t>
            </a:r>
            <a:r>
              <a:rPr lang="en-GB" sz="3600" dirty="0" err="1"/>
              <a:t>b</a:t>
            </a:r>
            <a:endParaRPr lang="en-GB" sz="3600" dirty="0"/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a</a:t>
            </a:r>
            <a:r>
              <a:rPr lang="en-US" sz="3600" dirty="0"/>
              <a:t>b</a:t>
            </a:r>
            <a:r>
              <a:rPr lang="en-US" sz="3600" dirty="0">
                <a:solidFill>
                  <a:srgbClr val="FF0000"/>
                </a:solidFill>
              </a:rPr>
              <a:t>a</a:t>
            </a:r>
            <a:endParaRPr lang="en-GB" sz="3600" dirty="0"/>
          </a:p>
          <a:p>
            <a:pPr lvl="0" algn="ctr"/>
            <a:r>
              <a:rPr lang="en-US" sz="3600" dirty="0"/>
              <a:t>b</a:t>
            </a:r>
            <a:r>
              <a:rPr lang="en-US" sz="3600" dirty="0">
                <a:solidFill>
                  <a:srgbClr val="FF0000"/>
                </a:solidFill>
              </a:rPr>
              <a:t>aa</a:t>
            </a:r>
            <a:endParaRPr lang="en-GB" sz="36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3991562" y="4675969"/>
                <a:ext cx="2501006" cy="12950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8000" i="1" baseline="300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80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8000" i="1" baseline="-2500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GB" sz="6000" dirty="0"/>
                  <a:t>= </a:t>
                </a:r>
                <a:r>
                  <a:rPr lang="en-GB" sz="6000" b="1" dirty="0"/>
                  <a:t>3</a:t>
                </a: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1562" y="4675969"/>
                <a:ext cx="2501006" cy="1295098"/>
              </a:xfrm>
              <a:prstGeom prst="rect">
                <a:avLst/>
              </a:prstGeom>
              <a:blipFill>
                <a:blip r:embed="rId3"/>
                <a:stretch>
                  <a:fillRect r="-14146" b="-286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1991544" y="1331162"/>
                <a:ext cx="496855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𝑏𝑏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1331162"/>
                <a:ext cx="4968552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991544" y="1895867"/>
                <a:ext cx="842493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𝑎𝑎𝑎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𝑏𝑏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𝑏𝑎𝑎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𝑏𝑎𝑏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𝑏𝑏𝑎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𝑏𝑏𝑏</m:t>
                      </m:r>
                    </m:oMath>
                  </m:oMathPara>
                </a14:m>
                <a:endParaRPr lang="en-GB" sz="28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1895867"/>
                <a:ext cx="842493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1991544" y="2460572"/>
                <a:ext cx="504056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en-US" sz="2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𝑎𝑎𝑎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𝑏𝑏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𝑏𝑏𝑏</m:t>
                      </m:r>
                    </m:oMath>
                  </m:oMathPara>
                </a14:m>
                <a:endParaRPr lang="en-GB" sz="28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2460572"/>
                <a:ext cx="5040560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4146452" y="2990988"/>
            <a:ext cx="288032" cy="80524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342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8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3719736" y="2564904"/>
                <a:ext cx="6840760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 +    1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   +  2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  +    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   +   3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  +  3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  + 1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  +  4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  +  6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  +   4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 +  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2564904"/>
                <a:ext cx="6840760" cy="22467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1908107" y="2564904"/>
                <a:ext cx="1821093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8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GB" sz="28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28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GB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GB" sz="2800" dirty="0"/>
                  <a:t> =</a:t>
                </a:r>
                <a:endParaRPr lang="en-GB" sz="2800" baseline="300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GB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GB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GB" sz="2800" dirty="0"/>
                  <a:t> =</a:t>
                </a:r>
                <a:endParaRPr lang="en-GB" sz="2800" baseline="300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GB" sz="2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2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GB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800" dirty="0"/>
                  <a:t> =</a:t>
                </a:r>
                <a:endParaRPr lang="en-GB" sz="2800" baseline="300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GB" sz="2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2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GB" sz="2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2800" dirty="0">
                    <a:solidFill>
                      <a:srgbClr val="7030A0"/>
                    </a:solidFill>
                  </a:rPr>
                  <a:t> =</a:t>
                </a:r>
                <a:endParaRPr lang="en-GB" sz="2800" baseline="30000" dirty="0">
                  <a:solidFill>
                    <a:srgbClr val="7030A0"/>
                  </a:solidFill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GB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GB" sz="2800" dirty="0"/>
                  <a:t> =</a:t>
                </a:r>
                <a:endParaRPr lang="en-GB" sz="2800" baseline="30000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8107" y="2564904"/>
                <a:ext cx="1821093" cy="2246769"/>
              </a:xfrm>
              <a:prstGeom prst="rect">
                <a:avLst/>
              </a:prstGeom>
              <a:blipFill>
                <a:blip r:embed="rId3"/>
                <a:stretch>
                  <a:fillRect t="-2717" r="-2007" b="-70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351584" y="5157192"/>
            <a:ext cx="78488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The total powers of each term </a:t>
            </a:r>
          </a:p>
          <a:p>
            <a:pPr algn="ctr"/>
            <a:r>
              <a:rPr lang="en-GB" sz="4400" dirty="0"/>
              <a:t>equal the power of the bracket.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77CAB9-4A77-F521-FB3A-2928835D3302}"/>
              </a:ext>
            </a:extLst>
          </p:cNvPr>
          <p:cNvSpPr txBox="1"/>
          <p:nvPr/>
        </p:nvSpPr>
        <p:spPr>
          <a:xfrm>
            <a:off x="1127448" y="188640"/>
            <a:ext cx="1018913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dirty="0"/>
              <a:t>What is the connection between </a:t>
            </a:r>
          </a:p>
          <a:p>
            <a:pPr algn="ctr"/>
            <a:r>
              <a:rPr lang="en-GB" sz="4400" dirty="0"/>
              <a:t>the total powers of each individual term </a:t>
            </a:r>
          </a:p>
          <a:p>
            <a:pPr algn="ctr"/>
            <a:r>
              <a:rPr lang="en-GB" sz="4400" dirty="0"/>
              <a:t>and the power of the bracket?</a:t>
            </a:r>
          </a:p>
        </p:txBody>
      </p:sp>
    </p:spTree>
    <p:extLst>
      <p:ext uri="{BB962C8B-B14F-4D97-AF65-F5344CB8AC3E}">
        <p14:creationId xmlns:p14="http://schemas.microsoft.com/office/powerpoint/2010/main" val="26199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1552057" y="4167446"/>
                <a:ext cx="9136152" cy="93269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Expand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endParaRPr lang="en-GB" sz="5400" dirty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2057" y="4167446"/>
                <a:ext cx="9136152" cy="932691"/>
              </a:xfrm>
              <a:prstGeom prst="rect">
                <a:avLst/>
              </a:prstGeom>
              <a:blipFill>
                <a:blip r:embed="rId2"/>
                <a:stretch>
                  <a:fillRect t="-16340" b="-3986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695400" y="258901"/>
                <a:ext cx="11233248" cy="3477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  +    1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4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  +  2</m:t>
                      </m:r>
                      <m:r>
                        <a:rPr lang="en-GB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GB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  +    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   +   3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   +  3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  + 1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+  4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+  6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+   4</m:t>
                      </m:r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+  1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58901"/>
                <a:ext cx="11233248" cy="34778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467505" y="5517232"/>
                <a:ext cx="11305256" cy="7148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5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  + 10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10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3 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 + 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05" y="5517232"/>
                <a:ext cx="11305256" cy="7148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6887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873060" y="476672"/>
                <a:ext cx="8352928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Find the expansion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2+3</m:t>
                            </m:r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GB" sz="48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3060" y="476672"/>
                <a:ext cx="8352928" cy="830997"/>
              </a:xfrm>
              <a:prstGeom prst="rect">
                <a:avLst/>
              </a:prstGeom>
              <a:blipFill>
                <a:blip r:embed="rId2"/>
                <a:stretch>
                  <a:fillRect l="-423" t="-6211" b="-248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847528" y="1925283"/>
                <a:ext cx="316835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2+3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1925283"/>
                <a:ext cx="3168352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4813052" y="1908449"/>
                <a:ext cx="876548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    1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+ 4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+ 6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+ 4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+ 1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3052" y="1908449"/>
                <a:ext cx="876548" cy="31700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6744072" y="1908161"/>
                <a:ext cx="1453242" cy="3222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br>
                  <a:rPr lang="en-GB" sz="4000" dirty="0"/>
                </a:br>
                <a:endParaRPr lang="en-GB" sz="40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1908161"/>
                <a:ext cx="1453242" cy="32228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1525144" y="5493949"/>
                <a:ext cx="9142856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𝟗𝟔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𝟐𝟏𝟔</m:t>
                      </m:r>
                      <m:sSup>
                        <m:sSup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𝟐𝟏𝟔</m:t>
                      </m:r>
                      <m:sSup>
                        <m:sSup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𝟖𝟏</m:t>
                      </m:r>
                      <m:sSup>
                        <m:sSup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en-GB" sz="4000" b="1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5144" y="5493949"/>
                <a:ext cx="9142856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663952" y="1908448"/>
                <a:ext cx="1270568" cy="3222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br>
                  <a:rPr lang="en-GB" sz="4000" dirty="0"/>
                </a:br>
                <a:endParaRPr lang="en-GB" sz="40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1908448"/>
                <a:ext cx="1270568" cy="32228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1224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20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28289</TotalTime>
  <Words>641</Words>
  <Application>Microsoft Office PowerPoint</Application>
  <PresentationFormat>Widescreen</PresentationFormat>
  <Paragraphs>121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1088</cp:revision>
  <dcterms:created xsi:type="dcterms:W3CDTF">2013-02-28T07:36:55Z</dcterms:created>
  <dcterms:modified xsi:type="dcterms:W3CDTF">2023-06-18T18:51:34Z</dcterms:modified>
</cp:coreProperties>
</file>