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73627" y="470185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8bbca90e-58da-4f7a-a025-2d357ff036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5" y="228991"/>
            <a:ext cx="5623099" cy="4217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99da450-e219-4be5-aba7-74983d7243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974" y="239026"/>
            <a:ext cx="5609719" cy="42072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7427" y="530037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8bbca90e-58da-4f7a-a025-2d357ff036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5" y="228991"/>
            <a:ext cx="5623099" cy="42173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99da450-e219-4be5-aba7-74983d7243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105" y="228991"/>
            <a:ext cx="5609719" cy="42072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08411" y="178465"/>
            <a:ext cx="5672283" cy="426785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11141" y="2803894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have multiplied but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not </a:t>
            </a:r>
            <a:r>
              <a:rPr lang="en-US" sz="4000" b="0" i="0" dirty="0" err="1" smtClean="0">
                <a:solidFill>
                  <a:srgbClr val="1C1C1C"/>
                </a:solidFill>
                <a:effectLst/>
              </a:rPr>
              <a:t>factorised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and simplified.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29084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8bbca90e-58da-4f7a-a025-2d357ff036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93" y="245615"/>
            <a:ext cx="6475714" cy="48567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31" t="48086" r="61829" b="36962"/>
          <a:stretch/>
        </p:blipFill>
        <p:spPr>
          <a:xfrm>
            <a:off x="1098664" y="4788131"/>
            <a:ext cx="5199511" cy="206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85893" y="139421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12295" y="3020121"/>
            <a:ext cx="42144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divided correctly by have not </a:t>
            </a:r>
            <a:r>
              <a:rPr lang="en-US" sz="4000" dirty="0" err="1" smtClean="0">
                <a:solidFill>
                  <a:srgbClr val="1C1C1C"/>
                </a:solidFill>
              </a:rPr>
              <a:t>factorised</a:t>
            </a:r>
            <a:r>
              <a:rPr lang="en-US" sz="4000" dirty="0">
                <a:solidFill>
                  <a:srgbClr val="1C1C1C"/>
                </a:solidFill>
              </a:rPr>
              <a:t> </a:t>
            </a:r>
            <a:r>
              <a:rPr lang="en-US" sz="4000" dirty="0" smtClean="0">
                <a:solidFill>
                  <a:srgbClr val="1C1C1C"/>
                </a:solidFill>
              </a:rPr>
              <a:t>before simplifying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d99da450-e219-4be5-aba7-74983d7243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41" y="150357"/>
            <a:ext cx="6673750" cy="500531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11" t="49521" r="62387" b="35168"/>
          <a:stretch/>
        </p:blipFill>
        <p:spPr>
          <a:xfrm>
            <a:off x="1093459" y="5036657"/>
            <a:ext cx="4354149" cy="182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35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14</cp:revision>
  <dcterms:created xsi:type="dcterms:W3CDTF">2019-10-28T12:08:02Z</dcterms:created>
  <dcterms:modified xsi:type="dcterms:W3CDTF">2020-04-30T09:30:20Z</dcterms:modified>
</cp:coreProperties>
</file>