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07127" y="464089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07127" y="578714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2bf857ea-28cb-4fc3-9d3f-3c81b6c526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8" y="305845"/>
            <a:ext cx="5659105" cy="42443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diagnosticquestions.com/uploads/questions/edeaafc7-d6bc-4a64-a0f7-c9a2fff61a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874" y="301167"/>
            <a:ext cx="5665342" cy="42490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39347" y="528929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2bf857ea-28cb-4fc3-9d3f-3c81b6c526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69" y="408964"/>
            <a:ext cx="5400648" cy="40504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0269" y="408964"/>
            <a:ext cx="5400648" cy="409653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6" descr="https://images.diagnosticquestions.com/uploads/questions/edeaafc7-d6bc-4a64-a0f7-c9a2fff61a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94" y="408965"/>
            <a:ext cx="5665342" cy="40965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89467" y="3208446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forgot to convert it from grams to kg.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59023" y="167322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2bf857ea-28cb-4fc3-9d3f-3c81b6c526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88" y="325836"/>
            <a:ext cx="6351833" cy="47638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012" t="37391" r="62061" b="47697"/>
          <a:stretch/>
        </p:blipFill>
        <p:spPr>
          <a:xfrm>
            <a:off x="1366122" y="4845694"/>
            <a:ext cx="4781550" cy="190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08308" y="154384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7628425" y="3063632"/>
                <a:ext cx="3868196" cy="2966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sz="4400" dirty="0" smtClean="0">
                    <a:solidFill>
                      <a:srgbClr val="1C1C1C"/>
                    </a:solidFill>
                  </a:rPr>
                  <a:t>They did</a:t>
                </a:r>
              </a:p>
              <a:p>
                <a:pPr lvl="0" algn="ctr"/>
                <a:r>
                  <a:rPr lang="en-US" sz="4400" dirty="0" smtClean="0">
                    <a:solidFill>
                      <a:srgbClr val="1C1C1C"/>
                    </a:solidFill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4400" i="1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4400" i="1" smtClean="0">
                                <a:solidFill>
                                  <a:srgbClr val="1C1C1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400" b="0" i="1" smtClean="0">
                                <a:solidFill>
                                  <a:srgbClr val="1C1C1C"/>
                                </a:solidFill>
                                <a:latin typeface="Cambria Math" panose="02040503050406030204" pitchFamily="18" charset="0"/>
                              </a:rPr>
                              <m:t>𝑣𝑜𝑙𝑢𝑚𝑒</m:t>
                            </m:r>
                          </m:num>
                          <m:den>
                            <m:r>
                              <a:rPr lang="en-GB" sz="4400" b="0" i="1" smtClean="0">
                                <a:solidFill>
                                  <a:srgbClr val="1C1C1C"/>
                                </a:solidFill>
                                <a:latin typeface="Cambria Math" panose="02040503050406030204" pitchFamily="18" charset="0"/>
                              </a:rPr>
                              <m:t>𝑚𝑎𝑠𝑠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4400" dirty="0" smtClean="0">
                    <a:solidFill>
                      <a:srgbClr val="1C1C1C"/>
                    </a:solidFill>
                  </a:rPr>
                  <a:t> </a:t>
                </a:r>
              </a:p>
              <a:p>
                <a:pPr lvl="0" algn="ctr"/>
                <a:r>
                  <a:rPr lang="en-US" sz="4400" dirty="0" smtClean="0">
                    <a:solidFill>
                      <a:srgbClr val="1C1C1C"/>
                    </a:solidFill>
                  </a:rPr>
                  <a:t>instead of</a:t>
                </a:r>
              </a:p>
              <a:p>
                <a:pPr lvl="0" algn="ctr"/>
                <a:r>
                  <a:rPr lang="en-US" sz="4400" dirty="0">
                    <a:solidFill>
                      <a:srgbClr val="1C1C1C"/>
                    </a:solidFill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4400" i="1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4400" i="1">
                                <a:solidFill>
                                  <a:srgbClr val="1C1C1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400" b="0" i="1" smtClean="0">
                                <a:solidFill>
                                  <a:srgbClr val="1C1C1C"/>
                                </a:solidFill>
                                <a:latin typeface="Cambria Math" panose="02040503050406030204" pitchFamily="18" charset="0"/>
                              </a:rPr>
                              <m:t>𝑚𝑎𝑠𝑠</m:t>
                            </m:r>
                          </m:num>
                          <m:den>
                            <m:r>
                              <a:rPr lang="en-GB" sz="4400" b="0" i="1" smtClean="0">
                                <a:solidFill>
                                  <a:srgbClr val="1C1C1C"/>
                                </a:solidFill>
                                <a:latin typeface="Cambria Math" panose="02040503050406030204" pitchFamily="18" charset="0"/>
                              </a:rPr>
                              <m:t>𝑣𝑜𝑙𝑢𝑚𝑒</m:t>
                            </m:r>
                          </m:den>
                        </m:f>
                      </m:e>
                    </m:box>
                  </m:oMath>
                </a14:m>
                <a:endParaRPr lang="en-GB" sz="44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425" y="3063632"/>
                <a:ext cx="3868196" cy="2966005"/>
              </a:xfrm>
              <a:prstGeom prst="rect">
                <a:avLst/>
              </a:prstGeom>
              <a:blipFill>
                <a:blip r:embed="rId2"/>
                <a:stretch>
                  <a:fillRect t="-4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6" descr="https://images.diagnosticquestions.com/uploads/questions/edeaafc7-d6bc-4a64-a0f7-c9a2fff61a8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24" y="270676"/>
            <a:ext cx="6341226" cy="47559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67486" t="53838" r="7091" b="29605"/>
          <a:stretch/>
        </p:blipFill>
        <p:spPr>
          <a:xfrm>
            <a:off x="1428750" y="4787635"/>
            <a:ext cx="4860174" cy="199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2020-02-25T07:28:21Z</dcterms:modified>
</cp:coreProperties>
</file>