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9" r:id="rId5"/>
    <p:sldId id="261" r:id="rId6"/>
    <p:sldId id="262" r:id="rId7"/>
    <p:sldId id="267" r:id="rId8"/>
    <p:sldId id="263" r:id="rId9"/>
    <p:sldId id="268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3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A518-93AE-421B-9D20-96DB88ABE3A0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C7194-0C80-46AF-AA94-5FDAB24E1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534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A518-93AE-421B-9D20-96DB88ABE3A0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C7194-0C80-46AF-AA94-5FDAB24E1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73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A518-93AE-421B-9D20-96DB88ABE3A0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C7194-0C80-46AF-AA94-5FDAB24E1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837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A518-93AE-421B-9D20-96DB88ABE3A0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C7194-0C80-46AF-AA94-5FDAB24E1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015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A518-93AE-421B-9D20-96DB88ABE3A0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C7194-0C80-46AF-AA94-5FDAB24E1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63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A518-93AE-421B-9D20-96DB88ABE3A0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C7194-0C80-46AF-AA94-5FDAB24E1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38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A518-93AE-421B-9D20-96DB88ABE3A0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C7194-0C80-46AF-AA94-5FDAB24E1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898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A518-93AE-421B-9D20-96DB88ABE3A0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C7194-0C80-46AF-AA94-5FDAB24E1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959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A518-93AE-421B-9D20-96DB88ABE3A0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C7194-0C80-46AF-AA94-5FDAB24E1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77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A518-93AE-421B-9D20-96DB88ABE3A0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C7194-0C80-46AF-AA94-5FDAB24E1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850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A518-93AE-421B-9D20-96DB88ABE3A0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C7194-0C80-46AF-AA94-5FDAB24E1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46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AA518-93AE-421B-9D20-96DB88ABE3A0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C7194-0C80-46AF-AA94-5FDAB24E13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951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3241"/>
          <a:stretch/>
        </p:blipFill>
        <p:spPr>
          <a:xfrm>
            <a:off x="7706335" y="134093"/>
            <a:ext cx="4485665" cy="67239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725429"/>
            <a:ext cx="79205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lphaLcParenR"/>
            </a:pPr>
            <a:r>
              <a:rPr lang="en-GB" sz="3200" dirty="0" smtClean="0">
                <a:latin typeface="+mn-lt"/>
              </a:rPr>
              <a:t>You will be given a map of the course</a:t>
            </a:r>
          </a:p>
          <a:p>
            <a:pPr marL="514350" indent="-514350">
              <a:lnSpc>
                <a:spcPct val="150000"/>
              </a:lnSpc>
              <a:buAutoNum type="alphaLcParenR"/>
            </a:pPr>
            <a:r>
              <a:rPr lang="en-GB" sz="3200" dirty="0" smtClean="0">
                <a:latin typeface="+mn-lt"/>
              </a:rPr>
              <a:t>You will be given the distance for each hole</a:t>
            </a:r>
          </a:p>
          <a:p>
            <a:pPr marL="514350" indent="-514350">
              <a:lnSpc>
                <a:spcPct val="150000"/>
              </a:lnSpc>
              <a:buAutoNum type="alphaLcParenR"/>
            </a:pPr>
            <a:r>
              <a:rPr lang="en-GB" sz="3200" dirty="0" smtClean="0">
                <a:latin typeface="+mn-lt"/>
              </a:rPr>
              <a:t>Calculate the distance of each shot</a:t>
            </a:r>
          </a:p>
          <a:p>
            <a:pPr marL="514350" indent="-514350">
              <a:lnSpc>
                <a:spcPct val="150000"/>
              </a:lnSpc>
              <a:buAutoNum type="alphaLcParenR"/>
            </a:pPr>
            <a:r>
              <a:rPr lang="en-GB" sz="3200" dirty="0" smtClean="0">
                <a:latin typeface="+mn-lt"/>
              </a:rPr>
              <a:t>You will need a calculator and ruler</a:t>
            </a:r>
          </a:p>
          <a:p>
            <a:pPr marL="514350" indent="-514350">
              <a:lnSpc>
                <a:spcPct val="150000"/>
              </a:lnSpc>
              <a:buAutoNum type="alphaLcParenR"/>
            </a:pPr>
            <a:r>
              <a:rPr lang="en-GB" sz="3200" dirty="0" smtClean="0"/>
              <a:t>Give your final answer to the nearest yard</a:t>
            </a:r>
            <a:endParaRPr lang="en-GB" sz="3200" dirty="0" smtClean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6655" y="468096"/>
            <a:ext cx="67227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/>
              <a:t>Scale Factors and Golf</a:t>
            </a: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103136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7" y="0"/>
            <a:ext cx="4519323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47506" y="2585681"/>
                <a:ext cx="5411831" cy="873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b="1" dirty="0" smtClean="0"/>
                  <a:t>Shot 1: </a:t>
                </a:r>
                <a:r>
                  <a:rPr lang="en-GB" sz="3600" dirty="0" smtClean="0"/>
                  <a:t>8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428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en-GB" sz="3600" dirty="0" smtClean="0"/>
                  <a:t>=</a:t>
                </a:r>
                <a:r>
                  <a:rPr lang="en-GB" sz="3600" b="1" dirty="0" smtClean="0"/>
                  <a:t> 228 yards</a:t>
                </a:r>
                <a:endParaRPr lang="en-GB" sz="36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7506" y="2585681"/>
                <a:ext cx="5411831" cy="873509"/>
              </a:xfrm>
              <a:prstGeom prst="rect">
                <a:avLst/>
              </a:prstGeom>
              <a:blipFill rotWithShape="0">
                <a:blip r:embed="rId3"/>
                <a:stretch>
                  <a:fillRect l="-3378" b="-139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5940523" y="488159"/>
            <a:ext cx="509306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600" dirty="0" smtClean="0">
                <a:latin typeface="+mn-lt"/>
              </a:rPr>
              <a:t>SF = 428 ÷ 15 =  </a:t>
            </a:r>
            <a:r>
              <a:rPr lang="en-GB" sz="3600" b="1" dirty="0" smtClean="0">
                <a:latin typeface="+mn-lt"/>
              </a:rPr>
              <a:t>28.5333...</a:t>
            </a:r>
          </a:p>
          <a:p>
            <a:pPr algn="ctr"/>
            <a:endParaRPr lang="en-GB" sz="3600" b="1" dirty="0"/>
          </a:p>
          <a:p>
            <a:pPr algn="ctr"/>
            <a:r>
              <a:rPr lang="en-GB" sz="3600" b="1" dirty="0" smtClean="0">
                <a:latin typeface="+mn-lt"/>
              </a:rPr>
              <a:t>1cm : 28.5yards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7505" y="3855428"/>
            <a:ext cx="5411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Shot </a:t>
            </a:r>
            <a:r>
              <a:rPr lang="en-GB" sz="3600" b="1" dirty="0"/>
              <a:t>2</a:t>
            </a:r>
            <a:r>
              <a:rPr lang="en-GB" sz="3600" b="1" dirty="0" smtClean="0"/>
              <a:t>:</a:t>
            </a:r>
            <a:endParaRPr lang="en-GB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847505" y="4844955"/>
            <a:ext cx="5411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Shot 3: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286790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  <p:bldP spid="7" grpId="0" build="p" autoUpdateAnimBg="0"/>
      <p:bldP spid="8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38445" y="51515"/>
            <a:ext cx="4662153" cy="6709893"/>
            <a:chOff x="1178415" y="0"/>
            <a:chExt cx="4662153" cy="670989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4034" t="20555" r="24396" b="15713"/>
            <a:stretch/>
          </p:blipFill>
          <p:spPr>
            <a:xfrm rot="16200000">
              <a:off x="154545" y="1023870"/>
              <a:ext cx="6709893" cy="4662153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3361386" y="2253803"/>
              <a:ext cx="1313646" cy="3825026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 flipV="1">
              <a:off x="2562896" y="1275009"/>
              <a:ext cx="798490" cy="978794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3361386" y="1764406"/>
              <a:ext cx="0" cy="48939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6185081" y="1"/>
            <a:ext cx="4649273" cy="6812924"/>
            <a:chOff x="6185081" y="1"/>
            <a:chExt cx="4649273" cy="681292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23638" t="21259" r="24001" b="15185"/>
            <a:stretch/>
          </p:blipFill>
          <p:spPr>
            <a:xfrm rot="16200000">
              <a:off x="5103256" y="1081826"/>
              <a:ext cx="6812924" cy="4649273"/>
            </a:xfrm>
            <a:prstGeom prst="rect">
              <a:avLst/>
            </a:prstGeom>
          </p:spPr>
        </p:pic>
        <p:cxnSp>
          <p:nvCxnSpPr>
            <p:cNvPr id="15" name="Straight Connector 14"/>
            <p:cNvCxnSpPr/>
            <p:nvPr/>
          </p:nvCxnSpPr>
          <p:spPr>
            <a:xfrm flipH="1" flipV="1">
              <a:off x="8925059" y="3786390"/>
              <a:ext cx="1184856" cy="2511379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 flipV="1">
              <a:off x="7390603" y="1171977"/>
              <a:ext cx="561573" cy="1712891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 flipV="1">
              <a:off x="7952175" y="2884868"/>
              <a:ext cx="972884" cy="912256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8925059" y="3116687"/>
              <a:ext cx="0" cy="66970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 flipV="1">
              <a:off x="7952175" y="2175055"/>
              <a:ext cx="6438" cy="70981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4778069" y="2211707"/>
            <a:ext cx="1438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2</a:t>
            </a:r>
            <a:endParaRPr lang="en-GB" sz="2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800599" y="225739"/>
            <a:ext cx="141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99120" y="2175055"/>
            <a:ext cx="1492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2</a:t>
            </a:r>
            <a:endParaRPr lang="en-GB" sz="2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0721650" y="189087"/>
            <a:ext cx="147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80157" y="3899413"/>
            <a:ext cx="1411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8528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 autoUpdateAnimBg="0"/>
      <p:bldP spid="27" grpId="0" build="p" autoUpdateAnimBg="0"/>
      <p:bldP spid="30" grpId="0" build="p" autoUpdateAnimBg="0"/>
      <p:bldP spid="31" grpId="0" build="p" autoUpdateAnimBg="0"/>
      <p:bldP spid="3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89738" y="-1"/>
            <a:ext cx="4640366" cy="6857999"/>
            <a:chOff x="817809" y="-1"/>
            <a:chExt cx="4640366" cy="685799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3143" t="23371" r="23901" b="12896"/>
            <a:stretch/>
          </p:blipFill>
          <p:spPr>
            <a:xfrm rot="16200000">
              <a:off x="-291008" y="1108816"/>
              <a:ext cx="6857999" cy="4640366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flipH="1" flipV="1">
              <a:off x="3311659" y="2588655"/>
              <a:ext cx="127000" cy="489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1906073" y="3078051"/>
              <a:ext cx="1532586" cy="3284112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3457082" y="862885"/>
              <a:ext cx="90152" cy="2215166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922077" y="41855"/>
            <a:ext cx="4687910" cy="6774287"/>
            <a:chOff x="6478074" y="83710"/>
            <a:chExt cx="4687910" cy="67742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23439" t="19850" r="24495" b="16065"/>
            <a:stretch/>
          </p:blipFill>
          <p:spPr>
            <a:xfrm rot="16200000">
              <a:off x="5434885" y="1126899"/>
              <a:ext cx="6774287" cy="4687910"/>
            </a:xfrm>
            <a:prstGeom prst="rect">
              <a:avLst/>
            </a:prstGeom>
          </p:spPr>
        </p:pic>
        <p:cxnSp>
          <p:nvCxnSpPr>
            <p:cNvPr id="15" name="Straight Connector 14"/>
            <p:cNvCxnSpPr/>
            <p:nvPr/>
          </p:nvCxnSpPr>
          <p:spPr>
            <a:xfrm flipH="1" flipV="1">
              <a:off x="8989454" y="4146997"/>
              <a:ext cx="1663842" cy="1944709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 flipV="1">
              <a:off x="8306873" y="1970468"/>
              <a:ext cx="681685" cy="2205505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 flipV="1">
              <a:off x="7740204" y="1068946"/>
              <a:ext cx="565773" cy="901522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8988558" y="3631842"/>
              <a:ext cx="0" cy="51515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8305977" y="1455313"/>
              <a:ext cx="0" cy="51515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592157" y="2325633"/>
            <a:ext cx="1492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2</a:t>
            </a:r>
            <a:endParaRPr lang="en-GB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614687" y="339665"/>
            <a:ext cx="147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620663" y="2325633"/>
            <a:ext cx="1492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2</a:t>
            </a:r>
            <a:endParaRPr lang="en-GB" sz="28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10643193" y="339665"/>
            <a:ext cx="147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701700" y="4049991"/>
            <a:ext cx="1411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1118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 autoUpdateAnimBg="0"/>
      <p:bldP spid="30" grpId="0" build="p" autoUpdateAnimBg="0"/>
      <p:bldP spid="32" grpId="0" build="p" autoUpdateAnimBg="0"/>
      <p:bldP spid="33" grpId="0" build="p" autoUpdateAnimBg="0"/>
      <p:bldP spid="34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48374" y="0"/>
            <a:ext cx="4700789" cy="6709893"/>
            <a:chOff x="1068945" y="0"/>
            <a:chExt cx="4700789" cy="670989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4132" t="20907" r="24297" b="14833"/>
            <a:stretch/>
          </p:blipFill>
          <p:spPr>
            <a:xfrm rot="16200000">
              <a:off x="64393" y="1004552"/>
              <a:ext cx="6709893" cy="4700789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2369713" y="1403797"/>
              <a:ext cx="2204754" cy="4520485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6259410" y="57955"/>
            <a:ext cx="4649273" cy="6800045"/>
            <a:chOff x="6870878" y="57955"/>
            <a:chExt cx="4649273" cy="680004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23538" t="20906" r="24199" b="15537"/>
            <a:stretch/>
          </p:blipFill>
          <p:spPr>
            <a:xfrm rot="16200000">
              <a:off x="5795492" y="1133341"/>
              <a:ext cx="6800045" cy="4649273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9207497" y="2343955"/>
              <a:ext cx="0" cy="51515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 flipV="1">
              <a:off x="9195514" y="2859110"/>
              <a:ext cx="476842" cy="3449394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8093137" y="1114023"/>
              <a:ext cx="1102377" cy="1745087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4971685" y="349922"/>
            <a:ext cx="147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07094" y="2230713"/>
            <a:ext cx="1383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2</a:t>
            </a:r>
            <a:endParaRPr lang="en-GB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0829624" y="244745"/>
            <a:ext cx="1362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4813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utoUpdateAnimBg="0"/>
      <p:bldP spid="20" grpId="0" build="p" autoUpdateAnimBg="0"/>
      <p:bldP spid="2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5760"/>
            <a:ext cx="4675031" cy="6883760"/>
            <a:chOff x="1068946" y="19318"/>
            <a:chExt cx="4675031" cy="68386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3142" t="20026" r="24297" b="16065"/>
            <a:stretch/>
          </p:blipFill>
          <p:spPr>
            <a:xfrm rot="16200000">
              <a:off x="-12879" y="1101143"/>
              <a:ext cx="6838682" cy="4675031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 flipH="1" flipV="1">
              <a:off x="2743200" y="1790163"/>
              <a:ext cx="1275009" cy="3837905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6029474" y="0"/>
            <a:ext cx="4687910" cy="6748530"/>
            <a:chOff x="6774287" y="19317"/>
            <a:chExt cx="4687910" cy="674853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24033" t="21083" r="24100" b="14833"/>
            <a:stretch/>
          </p:blipFill>
          <p:spPr>
            <a:xfrm rot="16200000">
              <a:off x="5743977" y="1049627"/>
              <a:ext cx="6748530" cy="4687910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 flipV="1">
              <a:off x="9481317" y="3709115"/>
              <a:ext cx="164959" cy="2601534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 flipV="1">
              <a:off x="9118242" y="1790163"/>
              <a:ext cx="528035" cy="1918952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8279882" y="901522"/>
              <a:ext cx="838360" cy="888641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9671136" y="3193960"/>
              <a:ext cx="0" cy="51515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9130223" y="1275008"/>
              <a:ext cx="0" cy="51515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4623517" y="285527"/>
            <a:ext cx="147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93216" y="2271495"/>
            <a:ext cx="1492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2</a:t>
            </a:r>
            <a:endParaRPr lang="en-GB" sz="2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0715746" y="285527"/>
            <a:ext cx="147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86434" y="3995853"/>
            <a:ext cx="1599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0800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autoUpdateAnimBg="0"/>
      <p:bldP spid="24" grpId="0" build="p" autoUpdateAnimBg="0"/>
      <p:bldP spid="25" grpId="0" build="p" autoUpdateAnimBg="0"/>
      <p:bldP spid="26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76500" y="2171700"/>
            <a:ext cx="75873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270413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38445" y="51515"/>
            <a:ext cx="4662153" cy="6709893"/>
            <a:chOff x="1178415" y="0"/>
            <a:chExt cx="4662153" cy="670989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4034" t="20555" r="24396" b="15713"/>
            <a:stretch/>
          </p:blipFill>
          <p:spPr>
            <a:xfrm rot="16200000">
              <a:off x="154545" y="1023870"/>
              <a:ext cx="6709893" cy="4662153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3361386" y="2253803"/>
              <a:ext cx="1313646" cy="3825026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 flipV="1">
              <a:off x="2562896" y="1275009"/>
              <a:ext cx="798490" cy="978794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3361386" y="1764406"/>
              <a:ext cx="0" cy="48939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6185081" y="1"/>
            <a:ext cx="4649273" cy="6812924"/>
            <a:chOff x="6185081" y="1"/>
            <a:chExt cx="4649273" cy="681292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23638" t="21259" r="24001" b="15185"/>
            <a:stretch/>
          </p:blipFill>
          <p:spPr>
            <a:xfrm rot="16200000">
              <a:off x="5103256" y="1081826"/>
              <a:ext cx="6812924" cy="4649273"/>
            </a:xfrm>
            <a:prstGeom prst="rect">
              <a:avLst/>
            </a:prstGeom>
          </p:spPr>
        </p:pic>
        <p:cxnSp>
          <p:nvCxnSpPr>
            <p:cNvPr id="15" name="Straight Connector 14"/>
            <p:cNvCxnSpPr/>
            <p:nvPr/>
          </p:nvCxnSpPr>
          <p:spPr>
            <a:xfrm flipH="1" flipV="1">
              <a:off x="8925059" y="3786390"/>
              <a:ext cx="1184856" cy="2511379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 flipV="1">
              <a:off x="7390603" y="1171977"/>
              <a:ext cx="561573" cy="1712891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 flipV="1">
              <a:off x="7952175" y="2884868"/>
              <a:ext cx="972884" cy="912256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8925059" y="3116687"/>
              <a:ext cx="0" cy="66970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 flipV="1">
              <a:off x="7952175" y="2175055"/>
              <a:ext cx="6438" cy="70981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4778069" y="2211707"/>
            <a:ext cx="1438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2</a:t>
            </a:r>
            <a:endParaRPr lang="en-GB" sz="2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800599" y="225739"/>
            <a:ext cx="1419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99120" y="2175055"/>
            <a:ext cx="1492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2</a:t>
            </a:r>
            <a:endParaRPr lang="en-GB" sz="2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0721650" y="189087"/>
            <a:ext cx="147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80157" y="3899413"/>
            <a:ext cx="1411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63192" y="746288"/>
            <a:ext cx="147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7.5cm</a:t>
            </a:r>
            <a:r>
              <a:rPr lang="en-GB" sz="24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218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68570" y="2663773"/>
            <a:ext cx="147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2.2cm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64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81371" y="5332242"/>
                <a:ext cx="1912213" cy="697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285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9.7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71" y="5332242"/>
                <a:ext cx="1912213" cy="69705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10707615" y="705450"/>
            <a:ext cx="147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5.6cm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252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748487" y="2698275"/>
            <a:ext cx="147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2.3cm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104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434496" y="5492497"/>
                <a:ext cx="1912213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477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10.6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496" y="5492497"/>
                <a:ext cx="1912213" cy="67050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10721650" y="4384592"/>
            <a:ext cx="147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3</a:t>
            </a:r>
            <a:r>
              <a:rPr lang="en-GB" sz="2400" dirty="0" smtClean="0">
                <a:solidFill>
                  <a:srgbClr val="FF0000"/>
                </a:solidFill>
              </a:rPr>
              <a:t>.3cm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149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98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 autoUpdateAnimBg="0"/>
      <p:bldP spid="27" grpId="0" build="p" autoUpdateAnimBg="0"/>
      <p:bldP spid="30" grpId="0" build="p" autoUpdateAnimBg="0"/>
      <p:bldP spid="31" grpId="0" build="p" autoUpdateAnimBg="0"/>
      <p:bldP spid="39" grpId="0" build="p" autoUpdateAnimBg="0"/>
      <p:bldP spid="19" grpId="0" build="p" autoUpdateAnimBg="0"/>
      <p:bldP spid="20" grpId="0" build="p" autoUpdateAnimBg="0"/>
      <p:bldP spid="23" grpId="0" build="p" autoUpdateAnimBg="0"/>
      <p:bldP spid="24" grpId="0" build="p" autoUpdateAnimBg="0"/>
      <p:bldP spid="28" grpId="0" build="p" autoUpdateAnimBg="0"/>
      <p:bldP spid="29" grpId="0" build="p" autoUpdateAnimBg="0"/>
      <p:bldP spid="3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89738" y="-1"/>
            <a:ext cx="4640366" cy="6857999"/>
            <a:chOff x="817809" y="-1"/>
            <a:chExt cx="4640366" cy="685799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3143" t="23371" r="23901" b="12896"/>
            <a:stretch/>
          </p:blipFill>
          <p:spPr>
            <a:xfrm rot="16200000">
              <a:off x="-291008" y="1108816"/>
              <a:ext cx="6857999" cy="4640366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flipH="1" flipV="1">
              <a:off x="3311659" y="2588655"/>
              <a:ext cx="127000" cy="489396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1906073" y="3078051"/>
              <a:ext cx="1532586" cy="3284112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3457082" y="862885"/>
              <a:ext cx="90152" cy="2215166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922077" y="41855"/>
            <a:ext cx="4687910" cy="6774287"/>
            <a:chOff x="6478074" y="83710"/>
            <a:chExt cx="4687910" cy="67742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23439" t="19850" r="24495" b="16065"/>
            <a:stretch/>
          </p:blipFill>
          <p:spPr>
            <a:xfrm rot="16200000">
              <a:off x="5434885" y="1126899"/>
              <a:ext cx="6774287" cy="4687910"/>
            </a:xfrm>
            <a:prstGeom prst="rect">
              <a:avLst/>
            </a:prstGeom>
          </p:spPr>
        </p:pic>
        <p:cxnSp>
          <p:nvCxnSpPr>
            <p:cNvPr id="15" name="Straight Connector 14"/>
            <p:cNvCxnSpPr/>
            <p:nvPr/>
          </p:nvCxnSpPr>
          <p:spPr>
            <a:xfrm flipH="1" flipV="1">
              <a:off x="8989454" y="4146997"/>
              <a:ext cx="1663842" cy="1944709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 flipV="1">
              <a:off x="8306873" y="1970468"/>
              <a:ext cx="681685" cy="2205505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 flipV="1">
              <a:off x="7740204" y="1068946"/>
              <a:ext cx="565773" cy="901522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8988558" y="3631842"/>
              <a:ext cx="0" cy="51515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8305977" y="1455313"/>
              <a:ext cx="0" cy="51515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4592157" y="2325633"/>
            <a:ext cx="1492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2</a:t>
            </a:r>
            <a:endParaRPr lang="en-GB" sz="28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614687" y="339665"/>
            <a:ext cx="147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620663" y="2325633"/>
            <a:ext cx="1492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2</a:t>
            </a:r>
            <a:endParaRPr lang="en-GB" sz="28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10643193" y="339665"/>
            <a:ext cx="147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701700" y="4049991"/>
            <a:ext cx="1411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30951" y="787052"/>
            <a:ext cx="147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6.6 cm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244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30951" y="2946890"/>
            <a:ext cx="1454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4.3 cm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159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12574" y="840038"/>
            <a:ext cx="1709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4.5 cm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204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558442" y="2833353"/>
            <a:ext cx="1597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4.5 cm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204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58443" y="4664005"/>
            <a:ext cx="1597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1.8 cm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82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572701" y="5419411"/>
                <a:ext cx="1912213" cy="67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10.9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701" y="5419411"/>
                <a:ext cx="1912213" cy="67056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134849" y="5462955"/>
                <a:ext cx="1912213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477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10.5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4849" y="5462955"/>
                <a:ext cx="1912213" cy="67050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234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 autoUpdateAnimBg="0"/>
      <p:bldP spid="30" grpId="0" build="p" autoUpdateAnimBg="0"/>
      <p:bldP spid="32" grpId="0" build="p" autoUpdateAnimBg="0"/>
      <p:bldP spid="33" grpId="0" build="p" autoUpdateAnimBg="0"/>
      <p:bldP spid="34" grpId="0" build="p" autoUpdateAnimBg="0"/>
      <p:bldP spid="20" grpId="0" build="p" autoUpdateAnimBg="0"/>
      <p:bldP spid="21" grpId="0" build="p" autoUpdateAnimBg="0"/>
      <p:bldP spid="22" grpId="0" build="p" autoUpdateAnimBg="0"/>
      <p:bldP spid="23" grpId="0" build="p" autoUpdateAnimBg="0"/>
      <p:bldP spid="25" grpId="0" build="p" autoUpdateAnimBg="0"/>
      <p:bldP spid="31" grpId="0" build="p" autoUpdateAnimBg="0"/>
      <p:bldP spid="3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48374" y="0"/>
            <a:ext cx="4700789" cy="6709893"/>
            <a:chOff x="1068945" y="0"/>
            <a:chExt cx="4700789" cy="670989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4132" t="20907" r="24297" b="14833"/>
            <a:stretch/>
          </p:blipFill>
          <p:spPr>
            <a:xfrm rot="16200000">
              <a:off x="64393" y="1004552"/>
              <a:ext cx="6709893" cy="4700789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flipH="1" flipV="1">
              <a:off x="2369713" y="1403797"/>
              <a:ext cx="2204754" cy="4520485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6259410" y="57955"/>
            <a:ext cx="4649273" cy="6800045"/>
            <a:chOff x="6870878" y="57955"/>
            <a:chExt cx="4649273" cy="680004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23538" t="20906" r="24199" b="15537"/>
            <a:stretch/>
          </p:blipFill>
          <p:spPr>
            <a:xfrm rot="16200000">
              <a:off x="5795492" y="1133341"/>
              <a:ext cx="6800045" cy="4649273"/>
            </a:xfrm>
            <a:prstGeom prst="rect">
              <a:avLst/>
            </a:prstGeom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9207497" y="2343955"/>
              <a:ext cx="0" cy="51515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 flipV="1">
              <a:off x="9195514" y="2859110"/>
              <a:ext cx="476842" cy="3449394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 flipV="1">
              <a:off x="8093137" y="1114023"/>
              <a:ext cx="1102377" cy="1745087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4971685" y="349922"/>
            <a:ext cx="147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07094" y="2230713"/>
            <a:ext cx="1383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2</a:t>
            </a:r>
            <a:endParaRPr lang="en-GB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0829624" y="244745"/>
            <a:ext cx="1362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55421" y="910649"/>
            <a:ext cx="147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9.4 cm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210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759318" y="853751"/>
            <a:ext cx="14788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6.8 cm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265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47617" y="5311330"/>
                <a:ext cx="1912213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210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9.4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617" y="5311330"/>
                <a:ext cx="1912213" cy="66851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10829623" y="2662400"/>
            <a:ext cx="1408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3.8 cm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228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498613" y="5545485"/>
                <a:ext cx="1912213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398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10.2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613" y="5545485"/>
                <a:ext cx="1912213" cy="66851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285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utoUpdateAnimBg="0"/>
      <p:bldP spid="20" grpId="0" build="p" autoUpdateAnimBg="0"/>
      <p:bldP spid="21" grpId="0" build="p" autoUpdateAnimBg="0"/>
      <p:bldP spid="14" grpId="0" build="p" autoUpdateAnimBg="0"/>
      <p:bldP spid="16" grpId="0" build="p" autoUpdateAnimBg="0"/>
      <p:bldP spid="18" grpId="0" build="p" autoUpdateAnimBg="0"/>
      <p:bldP spid="22" grpId="0" build="p" autoUpdateAnimBg="0"/>
      <p:bldP spid="24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5760"/>
            <a:ext cx="4675031" cy="6883760"/>
            <a:chOff x="1068946" y="19318"/>
            <a:chExt cx="4675031" cy="68386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3142" t="20026" r="24297" b="16065"/>
            <a:stretch/>
          </p:blipFill>
          <p:spPr>
            <a:xfrm rot="16200000">
              <a:off x="-12879" y="1101143"/>
              <a:ext cx="6838682" cy="4675031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 flipH="1" flipV="1">
              <a:off x="2743200" y="1790163"/>
              <a:ext cx="1275009" cy="3837905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6029474" y="0"/>
            <a:ext cx="4687910" cy="6748530"/>
            <a:chOff x="6774287" y="19317"/>
            <a:chExt cx="4687910" cy="674853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24033" t="21083" r="24100" b="14833"/>
            <a:stretch/>
          </p:blipFill>
          <p:spPr>
            <a:xfrm rot="16200000">
              <a:off x="5743977" y="1049627"/>
              <a:ext cx="6748530" cy="4687910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 flipV="1">
              <a:off x="9481317" y="3709115"/>
              <a:ext cx="164959" cy="2601534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 flipV="1">
              <a:off x="9118242" y="1790163"/>
              <a:ext cx="528035" cy="1918952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 flipV="1">
              <a:off x="8279882" y="901522"/>
              <a:ext cx="838360" cy="888641"/>
            </a:xfrm>
            <a:prstGeom prst="line">
              <a:avLst/>
            </a:prstGeom>
            <a:ln w="5715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9671136" y="3193960"/>
              <a:ext cx="0" cy="51515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9130223" y="1275008"/>
              <a:ext cx="0" cy="51515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4623517" y="285527"/>
            <a:ext cx="147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93216" y="2271495"/>
            <a:ext cx="1492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2</a:t>
            </a:r>
            <a:endParaRPr lang="en-GB" sz="2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0715746" y="285527"/>
            <a:ext cx="147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86434" y="3995853"/>
            <a:ext cx="1599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Shot </a:t>
            </a:r>
            <a:r>
              <a:rPr lang="en-GB" sz="2800" b="1" dirty="0"/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4687" y="942317"/>
            <a:ext cx="1505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7.8 cm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130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617466" y="703889"/>
            <a:ext cx="1568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5.7 cm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253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05541" y="5452068"/>
                <a:ext cx="1982488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130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7.8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541" y="5452068"/>
                <a:ext cx="1982488" cy="66851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10601203" y="2730322"/>
            <a:ext cx="15907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3.9 cm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173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617466" y="4519073"/>
            <a:ext cx="1568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FF0000"/>
                </a:solidFill>
              </a:rPr>
              <a:t>2.2 cm</a:t>
            </a:r>
          </a:p>
          <a:p>
            <a:pPr algn="ctr"/>
            <a:r>
              <a:rPr lang="en-GB" sz="2400" b="1" dirty="0">
                <a:solidFill>
                  <a:srgbClr val="FF0000"/>
                </a:solidFill>
              </a:rPr>
              <a:t>9</a:t>
            </a:r>
            <a:r>
              <a:rPr lang="en-GB" sz="2400" b="1" dirty="0" smtClean="0">
                <a:solidFill>
                  <a:srgbClr val="FF0000"/>
                </a:solidFill>
              </a:rPr>
              <a:t>8 yards</a:t>
            </a:r>
            <a:endParaRPr lang="en-GB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311684" y="5284708"/>
                <a:ext cx="1912213" cy="670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475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10.7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684" y="5284708"/>
                <a:ext cx="1912213" cy="67050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613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 autoUpdateAnimBg="0"/>
      <p:bldP spid="24" grpId="0" build="p" autoUpdateAnimBg="0"/>
      <p:bldP spid="25" grpId="0" build="p" autoUpdateAnimBg="0"/>
      <p:bldP spid="26" grpId="0" build="p" autoUpdateAnimBg="0"/>
      <p:bldP spid="18" grpId="0" build="p" autoUpdateAnimBg="0"/>
      <p:bldP spid="21" grpId="0" build="p" autoUpdateAnimBg="0"/>
      <p:bldP spid="23" grpId="0" build="p" autoUpdateAnimBg="0"/>
      <p:bldP spid="27" grpId="0" build="p" autoUpdateAnimBg="0"/>
      <p:bldP spid="28" grpId="0" build="p" autoUpdateAnimBg="0"/>
      <p:bldP spid="29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197</Words>
  <Application>Microsoft Office PowerPoint</Application>
  <PresentationFormat>Widescreen</PresentationFormat>
  <Paragraphs>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2016-02-04T19:21:55Z</dcterms:created>
  <dcterms:modified xsi:type="dcterms:W3CDTF">2020-04-13T05:47:55Z</dcterms:modified>
</cp:coreProperties>
</file>