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197358-B95F-45BF-90DE-42FEB4304691}" v="2" dt="2021-10-27T17:09:20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B197358-B95F-45BF-90DE-42FEB4304691}"/>
    <pc:docChg chg="custSel addSld modSld">
      <pc:chgData name="Stewart Gale" userId="3647ddd2-6040-41ae-a96d-232c23482af8" providerId="ADAL" clId="{3B197358-B95F-45BF-90DE-42FEB4304691}" dt="2021-10-27T17:09:49.650" v="33" actId="478"/>
      <pc:docMkLst>
        <pc:docMk/>
      </pc:docMkLst>
      <pc:sldChg chg="delSp modSp mod delAnim">
        <pc:chgData name="Stewart Gale" userId="3647ddd2-6040-41ae-a96d-232c23482af8" providerId="ADAL" clId="{3B197358-B95F-45BF-90DE-42FEB4304691}" dt="2021-10-27T17:09:43.866" v="32" actId="478"/>
        <pc:sldMkLst>
          <pc:docMk/>
          <pc:sldMk cId="3772132962" sldId="257"/>
        </pc:sldMkLst>
        <pc:spChg chg="del mod">
          <ac:chgData name="Stewart Gale" userId="3647ddd2-6040-41ae-a96d-232c23482af8" providerId="ADAL" clId="{3B197358-B95F-45BF-90DE-42FEB4304691}" dt="2021-10-27T17:09:43.866" v="32" actId="478"/>
          <ac:spMkLst>
            <pc:docMk/>
            <pc:sldMk cId="3772132962" sldId="257"/>
            <ac:spMk id="3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3.866" v="32" actId="478"/>
          <ac:spMkLst>
            <pc:docMk/>
            <pc:sldMk cId="3772132962" sldId="257"/>
            <ac:spMk id="10" creationId="{00000000-0000-0000-0000-000000000000}"/>
          </ac:spMkLst>
        </pc:spChg>
        <pc:spChg chg="del mod">
          <ac:chgData name="Stewart Gale" userId="3647ddd2-6040-41ae-a96d-232c23482af8" providerId="ADAL" clId="{3B197358-B95F-45BF-90DE-42FEB4304691}" dt="2021-10-27T17:09:43.866" v="32" actId="478"/>
          <ac:spMkLst>
            <pc:docMk/>
            <pc:sldMk cId="3772132962" sldId="257"/>
            <ac:spMk id="11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3.866" v="32" actId="478"/>
          <ac:spMkLst>
            <pc:docMk/>
            <pc:sldMk cId="3772132962" sldId="257"/>
            <ac:spMk id="12" creationId="{00000000-0000-0000-0000-000000000000}"/>
          </ac:spMkLst>
        </pc:spChg>
        <pc:spChg chg="del mod">
          <ac:chgData name="Stewart Gale" userId="3647ddd2-6040-41ae-a96d-232c23482af8" providerId="ADAL" clId="{3B197358-B95F-45BF-90DE-42FEB4304691}" dt="2021-10-27T17:09:43.866" v="32" actId="478"/>
          <ac:spMkLst>
            <pc:docMk/>
            <pc:sldMk cId="3772132962" sldId="257"/>
            <ac:spMk id="16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3.866" v="32" actId="478"/>
          <ac:spMkLst>
            <pc:docMk/>
            <pc:sldMk cId="3772132962" sldId="257"/>
            <ac:spMk id="18" creationId="{00000000-0000-0000-0000-000000000000}"/>
          </ac:spMkLst>
        </pc:spChg>
      </pc:sldChg>
      <pc:sldChg chg="delSp mod delAnim">
        <pc:chgData name="Stewart Gale" userId="3647ddd2-6040-41ae-a96d-232c23482af8" providerId="ADAL" clId="{3B197358-B95F-45BF-90DE-42FEB4304691}" dt="2021-10-27T17:09:49.650" v="33" actId="478"/>
        <pc:sldMkLst>
          <pc:docMk/>
          <pc:sldMk cId="3584378957" sldId="258"/>
        </pc:sldMkLst>
        <pc:spChg chg="del">
          <ac:chgData name="Stewart Gale" userId="3647ddd2-6040-41ae-a96d-232c23482af8" providerId="ADAL" clId="{3B197358-B95F-45BF-90DE-42FEB4304691}" dt="2021-10-27T17:09:49.650" v="33" actId="478"/>
          <ac:spMkLst>
            <pc:docMk/>
            <pc:sldMk cId="3584378957" sldId="258"/>
            <ac:spMk id="10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9.650" v="33" actId="478"/>
          <ac:spMkLst>
            <pc:docMk/>
            <pc:sldMk cId="3584378957" sldId="258"/>
            <ac:spMk id="11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9.650" v="33" actId="478"/>
          <ac:spMkLst>
            <pc:docMk/>
            <pc:sldMk cId="3584378957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9.650" v="33" actId="478"/>
          <ac:spMkLst>
            <pc:docMk/>
            <pc:sldMk cId="3584378957" sldId="258"/>
            <ac:spMk id="13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9.650" v="33" actId="478"/>
          <ac:spMkLst>
            <pc:docMk/>
            <pc:sldMk cId="3584378957" sldId="258"/>
            <ac:spMk id="17" creationId="{00000000-0000-0000-0000-000000000000}"/>
          </ac:spMkLst>
        </pc:spChg>
        <pc:spChg chg="del">
          <ac:chgData name="Stewart Gale" userId="3647ddd2-6040-41ae-a96d-232c23482af8" providerId="ADAL" clId="{3B197358-B95F-45BF-90DE-42FEB4304691}" dt="2021-10-27T17:09:49.650" v="33" actId="478"/>
          <ac:spMkLst>
            <pc:docMk/>
            <pc:sldMk cId="3584378957" sldId="258"/>
            <ac:spMk id="18" creationId="{00000000-0000-0000-0000-000000000000}"/>
          </ac:spMkLst>
        </pc:spChg>
      </pc:sldChg>
      <pc:sldChg chg="add">
        <pc:chgData name="Stewart Gale" userId="3647ddd2-6040-41ae-a96d-232c23482af8" providerId="ADAL" clId="{3B197358-B95F-45BF-90DE-42FEB4304691}" dt="2021-10-27T17:09:11.297" v="0"/>
        <pc:sldMkLst>
          <pc:docMk/>
          <pc:sldMk cId="3815093854" sldId="259"/>
        </pc:sldMkLst>
      </pc:sldChg>
      <pc:sldChg chg="add">
        <pc:chgData name="Stewart Gale" userId="3647ddd2-6040-41ae-a96d-232c23482af8" providerId="ADAL" clId="{3B197358-B95F-45BF-90DE-42FEB4304691}" dt="2021-10-27T17:09:11.297" v="0"/>
        <pc:sldMkLst>
          <pc:docMk/>
          <pc:sldMk cId="3227850580" sldId="260"/>
        </pc:sldMkLst>
      </pc:sldChg>
      <pc:sldChg chg="addSp delSp modSp new mod">
        <pc:chgData name="Stewart Gale" userId="3647ddd2-6040-41ae-a96d-232c23482af8" providerId="ADAL" clId="{3B197358-B95F-45BF-90DE-42FEB4304691}" dt="2021-10-27T17:09:35.048" v="30" actId="1076"/>
        <pc:sldMkLst>
          <pc:docMk/>
          <pc:sldMk cId="3223580516" sldId="261"/>
        </pc:sldMkLst>
        <pc:spChg chg="del">
          <ac:chgData name="Stewart Gale" userId="3647ddd2-6040-41ae-a96d-232c23482af8" providerId="ADAL" clId="{3B197358-B95F-45BF-90DE-42FEB4304691}" dt="2021-10-27T17:09:15.330" v="2" actId="478"/>
          <ac:spMkLst>
            <pc:docMk/>
            <pc:sldMk cId="3223580516" sldId="261"/>
            <ac:spMk id="2" creationId="{18A7B796-B7B6-4C6D-8D19-60CBE50FA9DA}"/>
          </ac:spMkLst>
        </pc:spChg>
        <pc:spChg chg="del">
          <ac:chgData name="Stewart Gale" userId="3647ddd2-6040-41ae-a96d-232c23482af8" providerId="ADAL" clId="{3B197358-B95F-45BF-90DE-42FEB4304691}" dt="2021-10-27T17:09:15.330" v="2" actId="478"/>
          <ac:spMkLst>
            <pc:docMk/>
            <pc:sldMk cId="3223580516" sldId="261"/>
            <ac:spMk id="3" creationId="{35F0516F-BCD5-4E9B-9FC3-20B3A103F273}"/>
          </ac:spMkLst>
        </pc:spChg>
        <pc:spChg chg="add mod">
          <ac:chgData name="Stewart Gale" userId="3647ddd2-6040-41ae-a96d-232c23482af8" providerId="ADAL" clId="{3B197358-B95F-45BF-90DE-42FEB4304691}" dt="2021-10-27T17:09:35.048" v="30" actId="1076"/>
          <ac:spMkLst>
            <pc:docMk/>
            <pc:sldMk cId="3223580516" sldId="261"/>
            <ac:spMk id="4" creationId="{BDDEC5D8-AEE8-40AE-B717-C6EF00FA75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7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85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21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7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2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07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35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65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13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4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E3DE-BE99-4923-8593-A5D7AF63435F}" type="datetimeFigureOut">
              <a:rPr lang="en-GB" smtClean="0"/>
              <a:t>27/10/2021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99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114137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What is the multiplier for finding 23%?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171796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What is the multiplier for increasing by 23%?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" y="2282819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What is 23% of 35?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4298" y="2282818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Increase 35 by 23%?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0" y="441676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5650" y="4550496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A TV cost 2250dhs plus VAT. </a:t>
            </a:r>
          </a:p>
          <a:p>
            <a:r>
              <a:rPr lang="en-GB" sz="2000" dirty="0"/>
              <a:t>What does the TV cost if VAT is 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1403" y="4550495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An employee is given a pay rise of 2.5%.</a:t>
            </a:r>
          </a:p>
          <a:p>
            <a:r>
              <a:rPr lang="en-GB" sz="2000" dirty="0"/>
              <a:t>How much will the new monthly salary be if it was originally 17500dhs?</a:t>
            </a:r>
          </a:p>
        </p:txBody>
      </p:sp>
    </p:spTree>
    <p:extLst>
      <p:ext uri="{BB962C8B-B14F-4D97-AF65-F5344CB8AC3E}">
        <p14:creationId xmlns:p14="http://schemas.microsoft.com/office/powerpoint/2010/main" val="3772132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006139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What is the multiplier for finding 0.3%?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171796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What is the multiplier for decreasing by 0.3%?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" y="2151202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What is 0.3% of 35?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4298" y="2151201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 </a:t>
            </a:r>
            <a:r>
              <a:rPr lang="en-GB" sz="2000" dirty="0"/>
              <a:t>Decrease 35 by 0.3%?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4303371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1920" y="4496887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 </a:t>
            </a:r>
            <a:r>
              <a:rPr lang="en-GB" sz="2000" dirty="0"/>
              <a:t>A car is bought for 45000.</a:t>
            </a:r>
          </a:p>
          <a:p>
            <a:r>
              <a:rPr lang="en-GB" sz="2000" dirty="0"/>
              <a:t>After one year it has depreciated by 8%. </a:t>
            </a:r>
          </a:p>
          <a:p>
            <a:r>
              <a:rPr lang="en-GB" sz="2000" dirty="0"/>
              <a:t>How much is it worth now?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4298" y="4496886"/>
            <a:ext cx="5624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 </a:t>
            </a:r>
            <a:r>
              <a:rPr lang="en-GB" sz="2000" dirty="0"/>
              <a:t>A shop is has a 23% sale on all items.</a:t>
            </a:r>
          </a:p>
          <a:p>
            <a:r>
              <a:rPr lang="en-GB" sz="2000" dirty="0"/>
              <a:t> If an item originally cost 120dhs, </a:t>
            </a:r>
          </a:p>
          <a:p>
            <a:r>
              <a:rPr lang="en-GB" sz="2000" dirty="0"/>
              <a:t>what is the sale price?</a:t>
            </a:r>
          </a:p>
        </p:txBody>
      </p:sp>
    </p:spTree>
    <p:extLst>
      <p:ext uri="{BB962C8B-B14F-4D97-AF65-F5344CB8AC3E}">
        <p14:creationId xmlns:p14="http://schemas.microsoft.com/office/powerpoint/2010/main" val="358437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DDEC5D8-AEE8-40AE-B717-C6EF00FA7516}"/>
              </a:ext>
            </a:extLst>
          </p:cNvPr>
          <p:cNvSpPr txBox="1"/>
          <p:nvPr/>
        </p:nvSpPr>
        <p:spPr>
          <a:xfrm>
            <a:off x="2144684" y="2089265"/>
            <a:ext cx="8212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23580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114137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What is the multiplier for finding 23%?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171796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What is the multiplier for increasing by 23%?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" y="2282819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What is 23% of 35?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4298" y="2282818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Increase 35 by 23%?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6481" y="886690"/>
            <a:ext cx="140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0.23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04168" y="886690"/>
            <a:ext cx="1407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1.23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004" y="2847538"/>
            <a:ext cx="4209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0.23 x 35 = </a:t>
            </a:r>
            <a:r>
              <a:rPr lang="en-GB" sz="4800" b="1" dirty="0">
                <a:solidFill>
                  <a:srgbClr val="FF0000"/>
                </a:solidFill>
              </a:rPr>
              <a:t>8.05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6724" y="2847538"/>
            <a:ext cx="4567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1.23 x 35 = </a:t>
            </a:r>
            <a:r>
              <a:rPr lang="en-GB" sz="4800" b="1" dirty="0">
                <a:solidFill>
                  <a:srgbClr val="FF0000"/>
                </a:solidFill>
              </a:rPr>
              <a:t>43.05 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0" y="441676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5650" y="4550496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A TV cost 2250dhs plus VAT. </a:t>
            </a:r>
          </a:p>
          <a:p>
            <a:r>
              <a:rPr lang="en-GB" sz="2000" dirty="0"/>
              <a:t>What does the TV cost if VAT is 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1403" y="4550495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An employee is given a pay rise of 2.5%.</a:t>
            </a:r>
          </a:p>
          <a:p>
            <a:r>
              <a:rPr lang="en-GB" sz="2000" dirty="0"/>
              <a:t>How much will the new monthly salary be if it was originally 17500dhs?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8316" y="5412368"/>
            <a:ext cx="5708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1.05 x 2250 = </a:t>
            </a:r>
            <a:r>
              <a:rPr lang="en-GB" sz="4800" b="1" dirty="0">
                <a:solidFill>
                  <a:srgbClr val="FF0000"/>
                </a:solidFill>
              </a:rPr>
              <a:t>2362.50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0195" y="5696276"/>
            <a:ext cx="5628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1.025 x 17500 = </a:t>
            </a:r>
            <a:r>
              <a:rPr lang="en-GB" sz="4000" b="1" dirty="0">
                <a:solidFill>
                  <a:srgbClr val="FF0000"/>
                </a:solidFill>
              </a:rPr>
              <a:t>17937.50 </a:t>
            </a:r>
          </a:p>
        </p:txBody>
      </p:sp>
    </p:spTree>
    <p:extLst>
      <p:ext uri="{BB962C8B-B14F-4D97-AF65-F5344CB8AC3E}">
        <p14:creationId xmlns:p14="http://schemas.microsoft.com/office/powerpoint/2010/main" val="381509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006139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What is the multiplier for finding 0.3%?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171796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What is the multiplier for decreasing by 0.3%?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" y="2151202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What is 0.3% of 35?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4298" y="2151201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 </a:t>
            </a:r>
            <a:r>
              <a:rPr lang="en-GB" sz="2000" dirty="0"/>
              <a:t>Decrease 35 by 0.3%?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55767" y="735814"/>
            <a:ext cx="1720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0.003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9834" y="735814"/>
            <a:ext cx="1695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FF0000"/>
                </a:solidFill>
              </a:rPr>
              <a:t>0.997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248" y="2915144"/>
            <a:ext cx="5001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0.003 x 35 = </a:t>
            </a:r>
            <a:r>
              <a:rPr lang="en-GB" sz="4800" b="1" dirty="0">
                <a:solidFill>
                  <a:srgbClr val="FF0000"/>
                </a:solidFill>
              </a:rPr>
              <a:t>0.105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305" y="2930661"/>
            <a:ext cx="528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0.997 x 35 = </a:t>
            </a:r>
            <a:r>
              <a:rPr lang="en-GB" sz="4800" b="1" dirty="0">
                <a:solidFill>
                  <a:srgbClr val="FF0000"/>
                </a:solidFill>
              </a:rPr>
              <a:t>34.895 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4303371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1920" y="4496887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 </a:t>
            </a:r>
            <a:r>
              <a:rPr lang="en-GB" sz="2000" dirty="0"/>
              <a:t>A car is bought for 45000.</a:t>
            </a:r>
          </a:p>
          <a:p>
            <a:r>
              <a:rPr lang="en-GB" sz="2000" dirty="0"/>
              <a:t>After one year it has depreciated by 8%. </a:t>
            </a:r>
          </a:p>
          <a:p>
            <a:r>
              <a:rPr lang="en-GB" sz="2000" dirty="0"/>
              <a:t>How much is it worth now?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4298" y="4496886"/>
            <a:ext cx="5624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 </a:t>
            </a:r>
            <a:r>
              <a:rPr lang="en-GB" sz="2000" dirty="0"/>
              <a:t>A shop is has a 23% sale on all items.</a:t>
            </a:r>
          </a:p>
          <a:p>
            <a:r>
              <a:rPr lang="en-GB" sz="2000" dirty="0"/>
              <a:t> If an item originally cost 120dhs, </a:t>
            </a:r>
          </a:p>
          <a:p>
            <a:r>
              <a:rPr lang="en-GB" sz="2000" dirty="0"/>
              <a:t>what is the sale price?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561" y="5656189"/>
            <a:ext cx="5638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0.92 x 45000 = </a:t>
            </a:r>
            <a:r>
              <a:rPr lang="en-GB" sz="4800" b="1" dirty="0">
                <a:solidFill>
                  <a:srgbClr val="FF0000"/>
                </a:solidFill>
              </a:rPr>
              <a:t>41400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4298" y="5584084"/>
            <a:ext cx="528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0.77 x 120 = </a:t>
            </a:r>
            <a:r>
              <a:rPr lang="en-GB" sz="4800" b="1" dirty="0">
                <a:solidFill>
                  <a:srgbClr val="FF0000"/>
                </a:solidFill>
              </a:rPr>
              <a:t>92.40 </a:t>
            </a:r>
          </a:p>
        </p:txBody>
      </p:sp>
    </p:spTree>
    <p:extLst>
      <p:ext uri="{BB962C8B-B14F-4D97-AF65-F5344CB8AC3E}">
        <p14:creationId xmlns:p14="http://schemas.microsoft.com/office/powerpoint/2010/main" val="32278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389</Words>
  <Application>Microsoft Office PowerPoint</Application>
  <PresentationFormat>Widescreen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2019-12-19T08:03:09Z</dcterms:created>
  <dcterms:modified xsi:type="dcterms:W3CDTF">2021-10-27T17:09:56Z</dcterms:modified>
</cp:coreProperties>
</file>