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0dbf56d8-cd67-44ed-b057-4cdfe3f48e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959" y="160713"/>
            <a:ext cx="5617249" cy="42129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8b9c176f-2954-4c6e-a988-8bcbd2a215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98" y="160713"/>
            <a:ext cx="5327113" cy="42129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11" y="515074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4" descr="https://images.diagnosticquestions.com/uploads/questions/8b9c176f-2954-4c6e-a988-8bcbd2a215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98" y="160713"/>
            <a:ext cx="5327113" cy="42129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s.diagnosticquestions.com/uploads/questions/0dbf56d8-cd67-44ed-b057-4cdfe3f48e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959" y="160713"/>
            <a:ext cx="5617249" cy="42129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76844" y="178465"/>
            <a:ext cx="5419898" cy="41951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72842" y="3130861"/>
            <a:ext cx="42305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did not </a:t>
            </a:r>
            <a:r>
              <a:rPr lang="en-US" sz="4000" b="0" i="0" dirty="0" err="1" smtClean="0">
                <a:solidFill>
                  <a:srgbClr val="1C1C1C"/>
                </a:solidFill>
                <a:effectLst/>
              </a:rPr>
              <a:t>realise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 it is dividable 3.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42645" y="1595642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0dbf56d8-cd67-44ed-b057-4cdfe3f48e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86" y="273406"/>
            <a:ext cx="6529477" cy="48971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99" t="59399" r="62239" b="24624"/>
          <a:stretch/>
        </p:blipFill>
        <p:spPr>
          <a:xfrm>
            <a:off x="1214166" y="4813096"/>
            <a:ext cx="4865915" cy="204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33967" y="3180010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Paul probably did not include 2 as a prime number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8b9c176f-2954-4c6e-a988-8bcbd2a215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39" y="254923"/>
            <a:ext cx="6750956" cy="51198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1270" t="59210" r="34545" b="25000"/>
          <a:stretch/>
        </p:blipFill>
        <p:spPr>
          <a:xfrm>
            <a:off x="1365125" y="5004962"/>
            <a:ext cx="4514744" cy="192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36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2020-05-17T07:42:14Z</dcterms:modified>
</cp:coreProperties>
</file>