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3F8BC4-04B8-41AA-991A-A3FF797BB9D0}" v="17" dt="2024-10-07T06:25:46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89" y="5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23F8BC4-04B8-41AA-991A-A3FF797BB9D0}"/>
    <pc:docChg chg="undo custSel addSld delSld modSld">
      <pc:chgData name="Stewart Gale" userId="3647ddd2-6040-41ae-a96d-232c23482af8" providerId="ADAL" clId="{823F8BC4-04B8-41AA-991A-A3FF797BB9D0}" dt="2024-10-07T06:25:46.735" v="72"/>
      <pc:docMkLst>
        <pc:docMk/>
      </pc:docMkLst>
      <pc:sldChg chg="modSp mod">
        <pc:chgData name="Stewart Gale" userId="3647ddd2-6040-41ae-a96d-232c23482af8" providerId="ADAL" clId="{823F8BC4-04B8-41AA-991A-A3FF797BB9D0}" dt="2021-11-12T12:37:24.664" v="0" actId="732"/>
        <pc:sldMkLst>
          <pc:docMk/>
          <pc:sldMk cId="770626808" sldId="256"/>
        </pc:sldMkLst>
        <pc:picChg chg="mod modCrop">
          <ac:chgData name="Stewart Gale" userId="3647ddd2-6040-41ae-a96d-232c23482af8" providerId="ADAL" clId="{823F8BC4-04B8-41AA-991A-A3FF797BB9D0}" dt="2021-11-12T12:37:24.664" v="0" actId="732"/>
          <ac:picMkLst>
            <pc:docMk/>
            <pc:sldMk cId="770626808" sldId="256"/>
            <ac:picMk id="4" creationId="{00000000-0000-0000-0000-000000000000}"/>
          </ac:picMkLst>
        </pc:picChg>
      </pc:sldChg>
      <pc:sldChg chg="delSp del mod">
        <pc:chgData name="Stewart Gale" userId="3647ddd2-6040-41ae-a96d-232c23482af8" providerId="ADAL" clId="{823F8BC4-04B8-41AA-991A-A3FF797BB9D0}" dt="2024-10-07T06:25:29.468" v="70" actId="47"/>
        <pc:sldMkLst>
          <pc:docMk/>
          <pc:sldMk cId="844961954" sldId="257"/>
        </pc:sldMkLst>
        <pc:spChg chg="del">
          <ac:chgData name="Stewart Gale" userId="3647ddd2-6040-41ae-a96d-232c23482af8" providerId="ADAL" clId="{823F8BC4-04B8-41AA-991A-A3FF797BB9D0}" dt="2024-10-07T06:19:11.989" v="14" actId="21"/>
          <ac:spMkLst>
            <pc:docMk/>
            <pc:sldMk cId="844961954" sldId="257"/>
            <ac:spMk id="9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23:50.283" v="40" actId="21"/>
          <ac:spMkLst>
            <pc:docMk/>
            <pc:sldMk cId="844961954" sldId="257"/>
            <ac:spMk id="11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19:11.989" v="14" actId="21"/>
          <ac:spMkLst>
            <pc:docMk/>
            <pc:sldMk cId="844961954" sldId="257"/>
            <ac:spMk id="13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23:50.283" v="40" actId="21"/>
          <ac:spMkLst>
            <pc:docMk/>
            <pc:sldMk cId="844961954" sldId="257"/>
            <ac:spMk id="17" creationId="{00000000-0000-0000-0000-000000000000}"/>
          </ac:spMkLst>
        </pc:spChg>
      </pc:sldChg>
      <pc:sldChg chg="delSp del mod">
        <pc:chgData name="Stewart Gale" userId="3647ddd2-6040-41ae-a96d-232c23482af8" providerId="ADAL" clId="{823F8BC4-04B8-41AA-991A-A3FF797BB9D0}" dt="2024-10-07T06:25:28.080" v="69" actId="47"/>
        <pc:sldMkLst>
          <pc:docMk/>
          <pc:sldMk cId="383722402" sldId="260"/>
        </pc:sldMkLst>
        <pc:spChg chg="del">
          <ac:chgData name="Stewart Gale" userId="3647ddd2-6040-41ae-a96d-232c23482af8" providerId="ADAL" clId="{823F8BC4-04B8-41AA-991A-A3FF797BB9D0}" dt="2024-10-07T06:24:37.742" v="56" actId="21"/>
          <ac:spMkLst>
            <pc:docMk/>
            <pc:sldMk cId="383722402" sldId="260"/>
            <ac:spMk id="6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24:52.719" v="61" actId="21"/>
          <ac:spMkLst>
            <pc:docMk/>
            <pc:sldMk cId="383722402" sldId="260"/>
            <ac:spMk id="9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25:08.250" v="64" actId="21"/>
          <ac:spMkLst>
            <pc:docMk/>
            <pc:sldMk cId="383722402" sldId="260"/>
            <ac:spMk id="13" creationId="{00000000-0000-0000-0000-000000000000}"/>
          </ac:spMkLst>
        </pc:spChg>
        <pc:spChg chg="del">
          <ac:chgData name="Stewart Gale" userId="3647ddd2-6040-41ae-a96d-232c23482af8" providerId="ADAL" clId="{823F8BC4-04B8-41AA-991A-A3FF797BB9D0}" dt="2024-10-07T06:25:08.250" v="64" actId="21"/>
          <ac:spMkLst>
            <pc:docMk/>
            <pc:sldMk cId="383722402" sldId="260"/>
            <ac:spMk id="15" creationId="{00000000-0000-0000-0000-000000000000}"/>
          </ac:spMkLst>
        </pc:spChg>
      </pc:sldChg>
      <pc:sldChg chg="modSp mod">
        <pc:chgData name="Stewart Gale" userId="3647ddd2-6040-41ae-a96d-232c23482af8" providerId="ADAL" clId="{823F8BC4-04B8-41AA-991A-A3FF797BB9D0}" dt="2021-11-12T12:38:07.226" v="8" actId="1076"/>
        <pc:sldMkLst>
          <pc:docMk/>
          <pc:sldMk cId="322246364" sldId="261"/>
        </pc:sldMkLst>
        <pc:graphicFrameChg chg="mod modGraphic">
          <ac:chgData name="Stewart Gale" userId="3647ddd2-6040-41ae-a96d-232c23482af8" providerId="ADAL" clId="{823F8BC4-04B8-41AA-991A-A3FF797BB9D0}" dt="2021-11-12T12:38:00.588" v="6" actId="1076"/>
          <ac:graphicFrameMkLst>
            <pc:docMk/>
            <pc:sldMk cId="322246364" sldId="261"/>
            <ac:graphicFrameMk id="13" creationId="{00000000-0000-0000-0000-000000000000}"/>
          </ac:graphicFrameMkLst>
        </pc:graphicFrameChg>
        <pc:picChg chg="mod">
          <ac:chgData name="Stewart Gale" userId="3647ddd2-6040-41ae-a96d-232c23482af8" providerId="ADAL" clId="{823F8BC4-04B8-41AA-991A-A3FF797BB9D0}" dt="2021-11-12T12:38:07.226" v="8" actId="1076"/>
          <ac:picMkLst>
            <pc:docMk/>
            <pc:sldMk cId="322246364" sldId="261"/>
            <ac:picMk id="1026" creationId="{00000000-0000-0000-0000-000000000000}"/>
          </ac:picMkLst>
        </pc:picChg>
      </pc:sldChg>
      <pc:sldChg chg="modSp mod">
        <pc:chgData name="Stewart Gale" userId="3647ddd2-6040-41ae-a96d-232c23482af8" providerId="ADAL" clId="{823F8BC4-04B8-41AA-991A-A3FF797BB9D0}" dt="2021-11-12T12:38:45.988" v="12" actId="113"/>
        <pc:sldMkLst>
          <pc:docMk/>
          <pc:sldMk cId="382670895" sldId="262"/>
        </pc:sldMkLst>
        <pc:graphicFrameChg chg="mod modGraphic">
          <ac:chgData name="Stewart Gale" userId="3647ddd2-6040-41ae-a96d-232c23482af8" providerId="ADAL" clId="{823F8BC4-04B8-41AA-991A-A3FF797BB9D0}" dt="2021-11-12T12:38:45.988" v="12" actId="113"/>
          <ac:graphicFrameMkLst>
            <pc:docMk/>
            <pc:sldMk cId="382670895" sldId="262"/>
            <ac:graphicFrameMk id="13" creationId="{00000000-0000-0000-0000-000000000000}"/>
          </ac:graphicFrameMkLst>
        </pc:graphicFrameChg>
      </pc:sldChg>
      <pc:sldChg chg="addSp modSp add mod modAnim">
        <pc:chgData name="Stewart Gale" userId="3647ddd2-6040-41ae-a96d-232c23482af8" providerId="ADAL" clId="{823F8BC4-04B8-41AA-991A-A3FF797BB9D0}" dt="2024-10-07T06:25:46.735" v="72"/>
        <pc:sldMkLst>
          <pc:docMk/>
          <pc:sldMk cId="3938725118" sldId="263"/>
        </pc:sldMkLst>
        <pc:spChg chg="add mod">
          <ac:chgData name="Stewart Gale" userId="3647ddd2-6040-41ae-a96d-232c23482af8" providerId="ADAL" clId="{823F8BC4-04B8-41AA-991A-A3FF797BB9D0}" dt="2024-10-07T06:24:31.599" v="55" actId="14100"/>
          <ac:spMkLst>
            <pc:docMk/>
            <pc:sldMk cId="3938725118" sldId="263"/>
            <ac:spMk id="2" creationId="{1E273813-3F67-9BFF-C13D-012B819469D5}"/>
          </ac:spMkLst>
        </pc:spChg>
        <pc:spChg chg="add mod">
          <ac:chgData name="Stewart Gale" userId="3647ddd2-6040-41ae-a96d-232c23482af8" providerId="ADAL" clId="{823F8BC4-04B8-41AA-991A-A3FF797BB9D0}" dt="2024-10-07T06:24:17.817" v="52" actId="1076"/>
          <ac:spMkLst>
            <pc:docMk/>
            <pc:sldMk cId="3938725118" sldId="263"/>
            <ac:spMk id="3" creationId="{3A074621-71C3-9B53-BE8B-17684309BB38}"/>
          </ac:spMkLst>
        </pc:spChg>
        <pc:spChg chg="add mod">
          <ac:chgData name="Stewart Gale" userId="3647ddd2-6040-41ae-a96d-232c23482af8" providerId="ADAL" clId="{823F8BC4-04B8-41AA-991A-A3FF797BB9D0}" dt="2024-10-07T06:25:01.139" v="63" actId="1076"/>
          <ac:spMkLst>
            <pc:docMk/>
            <pc:sldMk cId="3938725118" sldId="263"/>
            <ac:spMk id="5" creationId="{00000000-0000-0000-0000-000000000000}"/>
          </ac:spMkLst>
        </pc:spChg>
        <pc:spChg chg="add mod">
          <ac:chgData name="Stewart Gale" userId="3647ddd2-6040-41ae-a96d-232c23482af8" providerId="ADAL" clId="{823F8BC4-04B8-41AA-991A-A3FF797BB9D0}" dt="2024-10-07T06:24:48.142" v="60" actId="1076"/>
          <ac:spMkLst>
            <pc:docMk/>
            <pc:sldMk cId="3938725118" sldId="263"/>
            <ac:spMk id="6" creationId="{00000000-0000-0000-0000-000000000000}"/>
          </ac:spMkLst>
        </pc:spChg>
        <pc:spChg chg="add mod">
          <ac:chgData name="Stewart Gale" userId="3647ddd2-6040-41ae-a96d-232c23482af8" providerId="ADAL" clId="{823F8BC4-04B8-41AA-991A-A3FF797BB9D0}" dt="2024-10-07T06:25:25.559" v="68" actId="1076"/>
          <ac:spMkLst>
            <pc:docMk/>
            <pc:sldMk cId="3938725118" sldId="263"/>
            <ac:spMk id="7" creationId="{6AE2C7D0-1987-B9E4-1EB9-4348E6806DF5}"/>
          </ac:spMkLst>
        </pc:spChg>
        <pc:spChg chg="add mod">
          <ac:chgData name="Stewart Gale" userId="3647ddd2-6040-41ae-a96d-232c23482af8" providerId="ADAL" clId="{823F8BC4-04B8-41AA-991A-A3FF797BB9D0}" dt="2024-10-07T06:25:19.484" v="66" actId="1076"/>
          <ac:spMkLst>
            <pc:docMk/>
            <pc:sldMk cId="3938725118" sldId="263"/>
            <ac:spMk id="8" creationId="{91EB3696-71EE-878B-1A4A-3945C8A192DF}"/>
          </ac:spMkLst>
        </pc:spChg>
        <pc:spChg chg="add mod">
          <ac:chgData name="Stewart Gale" userId="3647ddd2-6040-41ae-a96d-232c23482af8" providerId="ADAL" clId="{823F8BC4-04B8-41AA-991A-A3FF797BB9D0}" dt="2024-10-07T06:19:40.495" v="32" actId="1037"/>
          <ac:spMkLst>
            <pc:docMk/>
            <pc:sldMk cId="3938725118" sldId="263"/>
            <ac:spMk id="9" creationId="{00000000-0000-0000-0000-000000000000}"/>
          </ac:spMkLst>
        </pc:spChg>
        <pc:spChg chg="add mod">
          <ac:chgData name="Stewart Gale" userId="3647ddd2-6040-41ae-a96d-232c23482af8" providerId="ADAL" clId="{823F8BC4-04B8-41AA-991A-A3FF797BB9D0}" dt="2024-10-07T06:19:57.942" v="38" actId="1076"/>
          <ac:spMkLst>
            <pc:docMk/>
            <pc:sldMk cId="3938725118" sldId="263"/>
            <ac:spMk id="13" creationId="{00000000-0000-0000-0000-000000000000}"/>
          </ac:spMkLst>
        </pc:spChg>
        <pc:picChg chg="mod">
          <ac:chgData name="Stewart Gale" userId="3647ddd2-6040-41ae-a96d-232c23482af8" providerId="ADAL" clId="{823F8BC4-04B8-41AA-991A-A3FF797BB9D0}" dt="2024-10-07T06:24:44.061" v="59" actId="1076"/>
          <ac:picMkLst>
            <pc:docMk/>
            <pc:sldMk cId="3938725118" sldId="263"/>
            <ac:picMk id="4" creationId="{FE04BF9D-387B-9698-69CD-B24807894C8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882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43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87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35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2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36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26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17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318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39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B19FE-ABA2-4966-8C85-8103F80C2C55}" type="datetimeFigureOut">
              <a:rPr lang="en-GB" smtClean="0"/>
              <a:t>07/10/2024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76B85-2AFB-4E3B-8CC2-A90C110D09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464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559"/>
          <a:stretch/>
        </p:blipFill>
        <p:spPr>
          <a:xfrm>
            <a:off x="40548" y="250370"/>
            <a:ext cx="12151452" cy="660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2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368084"/>
              </p:ext>
            </p:extLst>
          </p:nvPr>
        </p:nvGraphicFramePr>
        <p:xfrm>
          <a:off x="249011" y="77945"/>
          <a:ext cx="9884133" cy="6603856"/>
        </p:xfrm>
        <a:graphic>
          <a:graphicData uri="http://schemas.openxmlformats.org/drawingml/2006/table">
            <a:tbl>
              <a:tblPr firstRow="1" firstCol="1" bandRow="1"/>
              <a:tblGrid>
                <a:gridCol w="755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8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two short sides of a right angled triangle are 7cm and 9cm. How long is the hypotenuse?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hypotenuse of a right angled triangle is 18cm and one of the other sides is 11cm. What is the length of the other side?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I walk 7km due north, then 4km due east, how far am I from my start point?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distance between the co-ordinates (1,7) and (6,10).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4 metre ladder is leaning against a wall. The base of the ladder is 1.5 metres from the wall. How far up the wall is the top of the ladder?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area of the isosceles triangle below: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distance between the co-ordinates (-2,5) and (4,-4).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at the bottom of a zip wire. It is attached to the top of a 25 metre tall building, and I am 50 metres from the building. How long is the zip wire?   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506" y="3567016"/>
            <a:ext cx="1635483" cy="202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46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1715" y="1834242"/>
            <a:ext cx="869224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93673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0C99-41EA-2D73-737E-D4D912E9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04BF9D-387B-9698-69CD-B24807894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59"/>
          <a:stretch/>
        </p:blipFill>
        <p:spPr>
          <a:xfrm>
            <a:off x="40548" y="250370"/>
            <a:ext cx="12151452" cy="66076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023" y="1349829"/>
            <a:ext cx="2640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3600" b="1" dirty="0">
                <a:solidFill>
                  <a:srgbClr val="FF0000"/>
                </a:solidFill>
              </a:rPr>
              <a:t>289 = 17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05001" y="3261796"/>
            <a:ext cx="2530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3200" b="1" dirty="0">
                <a:solidFill>
                  <a:srgbClr val="FF0000"/>
                </a:solidFill>
              </a:rPr>
              <a:t>98 = 9.9 </a:t>
            </a:r>
            <a:r>
              <a:rPr lang="en-US" sz="1600" b="1" dirty="0">
                <a:solidFill>
                  <a:srgbClr val="FF0000"/>
                </a:solidFill>
              </a:rPr>
              <a:t>1 </a:t>
            </a:r>
            <a:r>
              <a:rPr lang="en-US" sz="1600" b="1" dirty="0" err="1">
                <a:solidFill>
                  <a:srgbClr val="FF0000"/>
                </a:solidFill>
              </a:rPr>
              <a:t>d.p.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273813-3F67-9BFF-C13D-012B819469D5}"/>
              </a:ext>
            </a:extLst>
          </p:cNvPr>
          <p:cNvSpPr txBox="1"/>
          <p:nvPr/>
        </p:nvSpPr>
        <p:spPr>
          <a:xfrm>
            <a:off x="8584442" y="1288274"/>
            <a:ext cx="3036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4000" b="1" dirty="0">
                <a:solidFill>
                  <a:srgbClr val="FF0000"/>
                </a:solidFill>
              </a:rPr>
              <a:t>17.64 = 4.2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074621-71C3-9B53-BE8B-17684309BB38}"/>
              </a:ext>
            </a:extLst>
          </p:cNvPr>
          <p:cNvSpPr txBox="1"/>
          <p:nvPr/>
        </p:nvSpPr>
        <p:spPr>
          <a:xfrm>
            <a:off x="303679" y="6273225"/>
            <a:ext cx="5928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3200" b="1" dirty="0">
                <a:solidFill>
                  <a:srgbClr val="FF0000"/>
                </a:solidFill>
              </a:rPr>
              <a:t>164 = 12.8   No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00895" y="2907853"/>
            <a:ext cx="4299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4000" b="1" dirty="0">
                <a:solidFill>
                  <a:srgbClr val="FF0000"/>
                </a:solidFill>
              </a:rPr>
              <a:t>90 = 9.5 </a:t>
            </a:r>
            <a:r>
              <a:rPr lang="en-US" sz="2000" b="1" dirty="0">
                <a:solidFill>
                  <a:srgbClr val="FF0000"/>
                </a:solidFill>
              </a:rPr>
              <a:t>1 </a:t>
            </a:r>
            <a:r>
              <a:rPr lang="en-US" sz="2000" b="1" dirty="0" err="1">
                <a:solidFill>
                  <a:srgbClr val="FF0000"/>
                </a:solidFill>
              </a:rPr>
              <a:t>d.p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32902" y="4073136"/>
            <a:ext cx="4299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</a:rPr>
              <a:t>√</a:t>
            </a:r>
            <a:r>
              <a:rPr lang="en-US" sz="4000" b="1" dirty="0">
                <a:solidFill>
                  <a:srgbClr val="FF0000"/>
                </a:solidFill>
              </a:rPr>
              <a:t>169 = 13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2C7D0-1987-B9E4-1EB9-4348E6806DF5}"/>
              </a:ext>
            </a:extLst>
          </p:cNvPr>
          <p:cNvSpPr txBox="1"/>
          <p:nvPr/>
        </p:nvSpPr>
        <p:spPr>
          <a:xfrm>
            <a:off x="6232072" y="6273222"/>
            <a:ext cx="2528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</a:rPr>
              <a:t>h</a:t>
            </a:r>
            <a:r>
              <a:rPr lang="en-US" sz="4000" b="1" baseline="30000" dirty="0">
                <a:solidFill>
                  <a:schemeClr val="bg1"/>
                </a:solidFill>
                <a:latin typeface="Comic Sans MS" pitchFamily="66" charset="0"/>
              </a:rPr>
              <a:t>2</a:t>
            </a:r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</a:rPr>
              <a:t> = √</a:t>
            </a:r>
            <a:r>
              <a:rPr lang="en-US" sz="4000" b="1" dirty="0">
                <a:solidFill>
                  <a:srgbClr val="FF0000"/>
                </a:solidFill>
              </a:rPr>
              <a:t>17 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EB3696-71EE-878B-1A4A-3945C8A192DF}"/>
              </a:ext>
            </a:extLst>
          </p:cNvPr>
          <p:cNvSpPr txBox="1"/>
          <p:nvPr/>
        </p:nvSpPr>
        <p:spPr>
          <a:xfrm>
            <a:off x="8155274" y="6273222"/>
            <a:ext cx="42998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Area = 33.0</a:t>
            </a:r>
            <a:r>
              <a:rPr lang="en-US" sz="2800" b="1" dirty="0">
                <a:solidFill>
                  <a:srgbClr val="FF0000"/>
                </a:solidFill>
              </a:rPr>
              <a:t>m</a:t>
            </a:r>
            <a:r>
              <a:rPr lang="en-US" sz="2800" b="1" baseline="30000" dirty="0">
                <a:solidFill>
                  <a:srgbClr val="FF0000"/>
                </a:solidFill>
              </a:rPr>
              <a:t>2</a:t>
            </a:r>
            <a:endParaRPr lang="en-GB" sz="2800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2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2" grpId="0"/>
      <p:bldP spid="3" grpId="0"/>
      <p:bldP spid="6" grpId="0"/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077117"/>
              </p:ext>
            </p:extLst>
          </p:nvPr>
        </p:nvGraphicFramePr>
        <p:xfrm>
          <a:off x="342900" y="241191"/>
          <a:ext cx="11604171" cy="6425696"/>
        </p:xfrm>
        <a:graphic>
          <a:graphicData uri="http://schemas.openxmlformats.org/drawingml/2006/table">
            <a:tbl>
              <a:tblPr firstRow="1" firstCol="1" bandRow="1"/>
              <a:tblGrid>
                <a:gridCol w="88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two short sides of a right angled triangle are 7cm and 9cm. How long is the hypotenuse?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11.4cm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hypotenuse of a right angled triangle is 18cm and one of the other sides is 11cm. What is the length of the other side?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14.2cm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I walk 7km due north, then 4km due east, how far am I from my start point?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8.1km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distance between the co-ordinates (1,7) and (6,10).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 units 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4 metre ladder is leaning against a wall. The base of the ladder is 1.5 metres from the wall. How far up the wall is the top of the ladder?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3.7m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area of the isosceles triangle below: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25.5cm²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7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Find the distance between the co-ordinates (-2,5) and (4,-4).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 units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1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15)</a:t>
                      </a: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am at the bottom of a zip wire. It is attached to the top of a 25 metre tall building, and I am 50 metres from the building. How long is the zip wire?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55.9m</a:t>
                      </a:r>
                      <a:endParaRPr lang="en-GB" sz="2000" dirty="0"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70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443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2015-11-24T20:05:48Z</dcterms:created>
  <dcterms:modified xsi:type="dcterms:W3CDTF">2024-10-07T06:25:53Z</dcterms:modified>
</cp:coreProperties>
</file>