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F74342E-559D-4434-B540-B334DC742AE3}"/>
    <pc:docChg chg="delSld modSld">
      <pc:chgData name="Stewart Gale" userId="3647ddd2-6040-41ae-a96d-232c23482af8" providerId="ADAL" clId="{4F74342E-559D-4434-B540-B334DC742AE3}" dt="2021-12-13T18:18:49.256" v="12" actId="1076"/>
      <pc:docMkLst>
        <pc:docMk/>
      </pc:docMkLst>
      <pc:sldChg chg="del">
        <pc:chgData name="Stewart Gale" userId="3647ddd2-6040-41ae-a96d-232c23482af8" providerId="ADAL" clId="{4F74342E-559D-4434-B540-B334DC742AE3}" dt="2021-12-13T18:18:35.462" v="0" actId="47"/>
        <pc:sldMkLst>
          <pc:docMk/>
          <pc:sldMk cId="580092150" sldId="257"/>
        </pc:sldMkLst>
      </pc:sldChg>
      <pc:sldChg chg="modSp mod">
        <pc:chgData name="Stewart Gale" userId="3647ddd2-6040-41ae-a96d-232c23482af8" providerId="ADAL" clId="{4F74342E-559D-4434-B540-B334DC742AE3}" dt="2021-12-13T18:18:49.256" v="12" actId="1076"/>
        <pc:sldMkLst>
          <pc:docMk/>
          <pc:sldMk cId="760745770" sldId="259"/>
        </pc:sldMkLst>
        <pc:spChg chg="mod">
          <ac:chgData name="Stewart Gale" userId="3647ddd2-6040-41ae-a96d-232c23482af8" providerId="ADAL" clId="{4F74342E-559D-4434-B540-B334DC742AE3}" dt="2021-12-13T18:18:49.256" v="12" actId="1076"/>
          <ac:spMkLst>
            <pc:docMk/>
            <pc:sldMk cId="760745770" sldId="259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4F74342E-559D-4434-B540-B334DC742AE3}" dt="2021-12-13T18:18:38.461" v="1" actId="47"/>
        <pc:sldMkLst>
          <pc:docMk/>
          <pc:sldMk cId="73201937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18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88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51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43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1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69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677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112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80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10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99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B1BAD-C085-4003-B0F9-3C0706159744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29051-2EF8-4345-8304-9056C7D814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8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582" t="13172" r="14625" b="54252"/>
          <a:stretch/>
        </p:blipFill>
        <p:spPr>
          <a:xfrm>
            <a:off x="123570" y="370702"/>
            <a:ext cx="6687084" cy="57335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2582" t="46901" r="14625" b="11297"/>
          <a:stretch/>
        </p:blipFill>
        <p:spPr>
          <a:xfrm>
            <a:off x="6597431" y="298510"/>
            <a:ext cx="5531708" cy="648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7469" y="2108137"/>
            <a:ext cx="85399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6074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389682"/>
              </p:ext>
            </p:extLst>
          </p:nvPr>
        </p:nvGraphicFramePr>
        <p:xfrm>
          <a:off x="616763" y="462952"/>
          <a:ext cx="10873829" cy="5805645"/>
        </p:xfrm>
        <a:graphic>
          <a:graphicData uri="http://schemas.openxmlformats.org/drawingml/2006/table">
            <a:tbl>
              <a:tblPr firstRow="1" firstCol="1" bandRow="1"/>
              <a:tblGrid>
                <a:gridCol w="1207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1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1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1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6600" baseline="-25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1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600" baseline="-25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360478" y="3473011"/>
            <a:ext cx="167662" cy="166526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185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51</Words>
  <Application>Microsoft Office PowerPoint</Application>
  <PresentationFormat>Widescreen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2016-01-06T05:40:26Z</dcterms:created>
  <dcterms:modified xsi:type="dcterms:W3CDTF">2021-12-13T18:18:51Z</dcterms:modified>
</cp:coreProperties>
</file>