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8" r:id="rId2"/>
    <p:sldId id="267" r:id="rId3"/>
    <p:sldId id="266" r:id="rId4"/>
    <p:sldId id="269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 Gale" initials="SG" lastIdx="1" clrIdx="0">
    <p:extLst>
      <p:ext uri="{19B8F6BF-5375-455C-9EA6-DF929625EA0E}">
        <p15:presenceInfo xmlns:p15="http://schemas.microsoft.com/office/powerpoint/2012/main" userId="S-1-5-21-3191608259-3919569132-2153806649-79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B1CD30-9D25-4D04-9B5C-640EF847A0D6}" v="95" dt="2021-10-25T11:36:31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1B1CD30-9D25-4D04-9B5C-640EF847A0D6}"/>
    <pc:docChg chg="undo custSel addSld delSld modSld sldOrd">
      <pc:chgData name="Stewart Gale" userId="3647ddd2-6040-41ae-a96d-232c23482af8" providerId="ADAL" clId="{71B1CD30-9D25-4D04-9B5C-640EF847A0D6}" dt="2021-10-25T11:36:41.687" v="275" actId="21"/>
      <pc:docMkLst>
        <pc:docMk/>
      </pc:docMkLst>
      <pc:sldChg chg="delSp modSp del modAnim">
        <pc:chgData name="Stewart Gale" userId="3647ddd2-6040-41ae-a96d-232c23482af8" providerId="ADAL" clId="{71B1CD30-9D25-4D04-9B5C-640EF847A0D6}" dt="2021-10-25T11:29:01.427" v="256" actId="47"/>
        <pc:sldMkLst>
          <pc:docMk/>
          <pc:sldMk cId="105238198" sldId="261"/>
        </pc:sldMkLst>
        <pc:spChg chg="del mod">
          <ac:chgData name="Stewart Gale" userId="3647ddd2-6040-41ae-a96d-232c23482af8" providerId="ADAL" clId="{71B1CD30-9D25-4D04-9B5C-640EF847A0D6}" dt="2021-10-25T11:27:05.361" v="213" actId="21"/>
          <ac:spMkLst>
            <pc:docMk/>
            <pc:sldMk cId="105238198" sldId="261"/>
            <ac:spMk id="55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7:25.592" v="220" actId="21"/>
          <ac:spMkLst>
            <pc:docMk/>
            <pc:sldMk cId="105238198" sldId="261"/>
            <ac:spMk id="56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7:53.846" v="238" actId="21"/>
          <ac:spMkLst>
            <pc:docMk/>
            <pc:sldMk cId="105238198" sldId="261"/>
            <ac:spMk id="57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14.523" v="242" actId="21"/>
          <ac:spMkLst>
            <pc:docMk/>
            <pc:sldMk cId="105238198" sldId="261"/>
            <ac:spMk id="58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34.562" v="248" actId="21"/>
          <ac:spMkLst>
            <pc:docMk/>
            <pc:sldMk cId="105238198" sldId="261"/>
            <ac:spMk id="59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46.323" v="251" actId="21"/>
          <ac:spMkLst>
            <pc:docMk/>
            <pc:sldMk cId="105238198" sldId="261"/>
            <ac:spMk id="60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6:14.438" v="176" actId="21"/>
          <ac:spMkLst>
            <pc:docMk/>
            <pc:sldMk cId="105238198" sldId="261"/>
            <ac:spMk id="61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6:39.462" v="183" actId="21"/>
          <ac:spMkLst>
            <pc:docMk/>
            <pc:sldMk cId="105238198" sldId="261"/>
            <ac:spMk id="62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6:14.438" v="176" actId="21"/>
          <ac:spMkLst>
            <pc:docMk/>
            <pc:sldMk cId="105238198" sldId="261"/>
            <ac:spMk id="4099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6:14.438" v="176" actId="21"/>
          <ac:spMkLst>
            <pc:docMk/>
            <pc:sldMk cId="105238198" sldId="261"/>
            <ac:spMk id="4130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6:39.462" v="183" actId="21"/>
          <ac:spMkLst>
            <pc:docMk/>
            <pc:sldMk cId="105238198" sldId="261"/>
            <ac:spMk id="4131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7:05.361" v="213" actId="21"/>
          <ac:spMkLst>
            <pc:docMk/>
            <pc:sldMk cId="105238198" sldId="261"/>
            <ac:spMk id="4132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7:25.592" v="220" actId="21"/>
          <ac:spMkLst>
            <pc:docMk/>
            <pc:sldMk cId="105238198" sldId="261"/>
            <ac:spMk id="4133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46.323" v="251" actId="21"/>
          <ac:spMkLst>
            <pc:docMk/>
            <pc:sldMk cId="105238198" sldId="261"/>
            <ac:spMk id="4134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34.562" v="248" actId="21"/>
          <ac:spMkLst>
            <pc:docMk/>
            <pc:sldMk cId="105238198" sldId="261"/>
            <ac:spMk id="4135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8:14.523" v="242" actId="21"/>
          <ac:spMkLst>
            <pc:docMk/>
            <pc:sldMk cId="105238198" sldId="261"/>
            <ac:spMk id="4136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1:27:53.846" v="238" actId="21"/>
          <ac:spMkLst>
            <pc:docMk/>
            <pc:sldMk cId="105238198" sldId="261"/>
            <ac:spMk id="4137" creationId="{00000000-0000-0000-0000-000000000000}"/>
          </ac:spMkLst>
        </pc:spChg>
      </pc:sldChg>
      <pc:sldChg chg="delSp modSp mod ord">
        <pc:chgData name="Stewart Gale" userId="3647ddd2-6040-41ae-a96d-232c23482af8" providerId="ADAL" clId="{71B1CD30-9D25-4D04-9B5C-640EF847A0D6}" dt="2021-10-25T11:26:03.181" v="174"/>
        <pc:sldMkLst>
          <pc:docMk/>
          <pc:sldMk cId="1716981131" sldId="262"/>
        </pc:sldMkLst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2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3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8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9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0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1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2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3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4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5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1:16.579" v="16" actId="1076"/>
          <ac:spMkLst>
            <pc:docMk/>
            <pc:sldMk cId="1716981131" sldId="262"/>
            <ac:spMk id="16" creationId="{00000000-0000-0000-0000-000000000000}"/>
          </ac:spMkLst>
        </pc:spChg>
        <pc:graphicFrameChg chg="mod">
          <ac:chgData name="Stewart Gale" userId="3647ddd2-6040-41ae-a96d-232c23482af8" providerId="ADAL" clId="{71B1CD30-9D25-4D04-9B5C-640EF847A0D6}" dt="2021-10-25T10:51:16.579" v="16" actId="1076"/>
          <ac:graphicFrameMkLst>
            <pc:docMk/>
            <pc:sldMk cId="1716981131" sldId="262"/>
            <ac:graphicFrameMk id="4" creationId="{00000000-0000-0000-0000-000000000000}"/>
          </ac:graphicFrameMkLst>
        </pc:graphicFrameChg>
        <pc:picChg chg="del">
          <ac:chgData name="Stewart Gale" userId="3647ddd2-6040-41ae-a96d-232c23482af8" providerId="ADAL" clId="{71B1CD30-9D25-4D04-9B5C-640EF847A0D6}" dt="2021-10-25T10:51:10.697" v="15" actId="478"/>
          <ac:picMkLst>
            <pc:docMk/>
            <pc:sldMk cId="1716981131" sldId="262"/>
            <ac:picMk id="18" creationId="{00000000-0000-0000-0000-000000000000}"/>
          </ac:picMkLst>
        </pc:picChg>
      </pc:sldChg>
      <pc:sldChg chg="del">
        <pc:chgData name="Stewart Gale" userId="3647ddd2-6040-41ae-a96d-232c23482af8" providerId="ADAL" clId="{71B1CD30-9D25-4D04-9B5C-640EF847A0D6}" dt="2021-10-25T10:50:19.152" v="0" actId="47"/>
        <pc:sldMkLst>
          <pc:docMk/>
          <pc:sldMk cId="330781639" sldId="264"/>
        </pc:sldMkLst>
      </pc:sldChg>
      <pc:sldChg chg="del">
        <pc:chgData name="Stewart Gale" userId="3647ddd2-6040-41ae-a96d-232c23482af8" providerId="ADAL" clId="{71B1CD30-9D25-4D04-9B5C-640EF847A0D6}" dt="2021-10-25T10:50:45.362" v="9" actId="47"/>
        <pc:sldMkLst>
          <pc:docMk/>
          <pc:sldMk cId="3073265641" sldId="265"/>
        </pc:sldMkLst>
      </pc:sldChg>
      <pc:sldChg chg="addSp delSp modSp mod ord">
        <pc:chgData name="Stewart Gale" userId="3647ddd2-6040-41ae-a96d-232c23482af8" providerId="ADAL" clId="{71B1CD30-9D25-4D04-9B5C-640EF847A0D6}" dt="2021-10-25T11:36:41.687" v="275" actId="21"/>
        <pc:sldMkLst>
          <pc:docMk/>
          <pc:sldMk cId="2281528958" sldId="267"/>
        </pc:sldMkLst>
        <pc:spChg chg="mod">
          <ac:chgData name="Stewart Gale" userId="3647ddd2-6040-41ae-a96d-232c23482af8" providerId="ADAL" clId="{71B1CD30-9D25-4D04-9B5C-640EF847A0D6}" dt="2021-10-25T10:50:30.848" v="6" actId="122"/>
          <ac:spMkLst>
            <pc:docMk/>
            <pc:sldMk cId="2281528958" sldId="267"/>
            <ac:spMk id="3" creationId="{00000000-0000-0000-0000-000000000000}"/>
          </ac:spMkLst>
        </pc:spChg>
        <pc:graphicFrameChg chg="mod">
          <ac:chgData name="Stewart Gale" userId="3647ddd2-6040-41ae-a96d-232c23482af8" providerId="ADAL" clId="{71B1CD30-9D25-4D04-9B5C-640EF847A0D6}" dt="2021-10-25T10:50:35.207" v="7" actId="1076"/>
          <ac:graphicFrameMkLst>
            <pc:docMk/>
            <pc:sldMk cId="2281528958" sldId="267"/>
            <ac:graphicFrameMk id="4" creationId="{00000000-0000-0000-0000-000000000000}"/>
          </ac:graphicFrameMkLst>
        </pc:graphicFrameChg>
        <pc:picChg chg="add del mod modCrop">
          <ac:chgData name="Stewart Gale" userId="3647ddd2-6040-41ae-a96d-232c23482af8" providerId="ADAL" clId="{71B1CD30-9D25-4D04-9B5C-640EF847A0D6}" dt="2021-10-25T11:31:07.823" v="264" actId="21"/>
          <ac:picMkLst>
            <pc:docMk/>
            <pc:sldMk cId="2281528958" sldId="267"/>
            <ac:picMk id="2" creationId="{DDD7E982-590E-4D41-81D2-D70CEB94D3D9}"/>
          </ac:picMkLst>
        </pc:picChg>
        <pc:picChg chg="add del mod modCrop">
          <ac:chgData name="Stewart Gale" userId="3647ddd2-6040-41ae-a96d-232c23482af8" providerId="ADAL" clId="{71B1CD30-9D25-4D04-9B5C-640EF847A0D6}" dt="2021-10-25T11:35:57.535" v="269" actId="21"/>
          <ac:picMkLst>
            <pc:docMk/>
            <pc:sldMk cId="2281528958" sldId="267"/>
            <ac:picMk id="5" creationId="{E4A80D6D-627F-4DE7-AB2B-AB56AF01C269}"/>
          </ac:picMkLst>
        </pc:picChg>
        <pc:picChg chg="add del mod modCrop">
          <ac:chgData name="Stewart Gale" userId="3647ddd2-6040-41ae-a96d-232c23482af8" providerId="ADAL" clId="{71B1CD30-9D25-4D04-9B5C-640EF847A0D6}" dt="2021-10-25T11:36:41.687" v="275" actId="21"/>
          <ac:picMkLst>
            <pc:docMk/>
            <pc:sldMk cId="2281528958" sldId="267"/>
            <ac:picMk id="6" creationId="{79CA37A3-1BDC-41C7-87D1-C2FF3DB0435A}"/>
          </ac:picMkLst>
        </pc:picChg>
        <pc:picChg chg="add mod">
          <ac:chgData name="Stewart Gale" userId="3647ddd2-6040-41ae-a96d-232c23482af8" providerId="ADAL" clId="{71B1CD30-9D25-4D04-9B5C-640EF847A0D6}" dt="2021-10-25T11:36:29.507" v="271"/>
          <ac:picMkLst>
            <pc:docMk/>
            <pc:sldMk cId="2281528958" sldId="267"/>
            <ac:picMk id="7" creationId="{CAF1A970-03A5-4E6E-BDA4-5C129C818075}"/>
          </ac:picMkLst>
        </pc:picChg>
        <pc:picChg chg="del">
          <ac:chgData name="Stewart Gale" userId="3647ddd2-6040-41ae-a96d-232c23482af8" providerId="ADAL" clId="{71B1CD30-9D25-4D04-9B5C-640EF847A0D6}" dt="2021-10-25T10:50:21.458" v="1" actId="478"/>
          <ac:picMkLst>
            <pc:docMk/>
            <pc:sldMk cId="2281528958" sldId="267"/>
            <ac:picMk id="18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71B1CD30-9D25-4D04-9B5C-640EF847A0D6}" dt="2021-10-25T11:25:50.213" v="170" actId="1035"/>
        <pc:sldMkLst>
          <pc:docMk/>
          <pc:sldMk cId="660274253" sldId="268"/>
        </pc:sldMkLst>
        <pc:spChg chg="del mod">
          <ac:chgData name="Stewart Gale" userId="3647ddd2-6040-41ae-a96d-232c23482af8" providerId="ADAL" clId="{71B1CD30-9D25-4D04-9B5C-640EF847A0D6}" dt="2021-10-25T11:20:13.468" v="55" actId="478"/>
          <ac:spMkLst>
            <pc:docMk/>
            <pc:sldMk cId="660274253" sldId="268"/>
            <ac:spMk id="2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0:50:56.739" v="13" actId="122"/>
          <ac:spMkLst>
            <pc:docMk/>
            <pc:sldMk cId="660274253" sldId="268"/>
            <ac:spMk id="3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02.397" v="14" actId="478"/>
          <ac:spMkLst>
            <pc:docMk/>
            <pc:sldMk cId="660274253" sldId="268"/>
            <ac:spMk id="49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19:55.329" v="49" actId="478"/>
          <ac:spMkLst>
            <pc:docMk/>
            <pc:sldMk cId="660274253" sldId="268"/>
            <ac:spMk id="50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55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56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57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58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59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60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61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62" creationId="{00000000-0000-0000-0000-000000000000}"/>
          </ac:spMkLst>
        </pc:spChg>
        <pc:spChg chg="add del mod">
          <ac:chgData name="Stewart Gale" userId="3647ddd2-6040-41ae-a96d-232c23482af8" providerId="ADAL" clId="{71B1CD30-9D25-4D04-9B5C-640EF847A0D6}" dt="2021-10-25T11:24:57.637" v="123" actId="478"/>
          <ac:spMkLst>
            <pc:docMk/>
            <pc:sldMk cId="660274253" sldId="268"/>
            <ac:spMk id="67" creationId="{2D3C2B90-219C-47CA-995B-3395C17A6A6D}"/>
          </ac:spMkLst>
        </pc:spChg>
        <pc:spChg chg="add del mod">
          <ac:chgData name="Stewart Gale" userId="3647ddd2-6040-41ae-a96d-232c23482af8" providerId="ADAL" clId="{71B1CD30-9D25-4D04-9B5C-640EF847A0D6}" dt="2021-10-25T11:24:27.636" v="110" actId="478"/>
          <ac:spMkLst>
            <pc:docMk/>
            <pc:sldMk cId="660274253" sldId="268"/>
            <ac:spMk id="68" creationId="{FD4A3A96-64D5-4706-9ECD-CE6C756D76E6}"/>
          </ac:spMkLst>
        </pc:spChg>
        <pc:spChg chg="add del mod">
          <ac:chgData name="Stewart Gale" userId="3647ddd2-6040-41ae-a96d-232c23482af8" providerId="ADAL" clId="{71B1CD30-9D25-4D04-9B5C-640EF847A0D6}" dt="2021-10-25T11:24:04.376" v="103" actId="478"/>
          <ac:spMkLst>
            <pc:docMk/>
            <pc:sldMk cId="660274253" sldId="268"/>
            <ac:spMk id="69" creationId="{928A67B2-34CE-4FB2-A5AA-077109B9CCCA}"/>
          </ac:spMkLst>
        </pc:spChg>
        <pc:spChg chg="add del mod">
          <ac:chgData name="Stewart Gale" userId="3647ddd2-6040-41ae-a96d-232c23482af8" providerId="ADAL" clId="{71B1CD30-9D25-4D04-9B5C-640EF847A0D6}" dt="2021-10-25T11:22:23.732" v="66" actId="21"/>
          <ac:spMkLst>
            <pc:docMk/>
            <pc:sldMk cId="660274253" sldId="268"/>
            <ac:spMk id="70" creationId="{BE8256E7-A55C-4373-95A8-5E97F6494B97}"/>
          </ac:spMkLst>
        </pc:spChg>
        <pc:spChg chg="add del mod">
          <ac:chgData name="Stewart Gale" userId="3647ddd2-6040-41ae-a96d-232c23482af8" providerId="ADAL" clId="{71B1CD30-9D25-4D04-9B5C-640EF847A0D6}" dt="2021-10-25T11:19:55.329" v="49" actId="478"/>
          <ac:spMkLst>
            <pc:docMk/>
            <pc:sldMk cId="660274253" sldId="268"/>
            <ac:spMk id="71" creationId="{B41B2028-8D52-4CF2-9C29-B42B397E40B4}"/>
          </ac:spMkLst>
        </pc:spChg>
        <pc:spChg chg="mod">
          <ac:chgData name="Stewart Gale" userId="3647ddd2-6040-41ae-a96d-232c23482af8" providerId="ADAL" clId="{71B1CD30-9D25-4D04-9B5C-640EF847A0D6}" dt="2021-10-25T11:25:50.213" v="170" actId="1035"/>
          <ac:spMkLst>
            <pc:docMk/>
            <pc:sldMk cId="660274253" sldId="268"/>
            <ac:spMk id="75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5:50.213" v="170" actId="1035"/>
          <ac:spMkLst>
            <pc:docMk/>
            <pc:sldMk cId="660274253" sldId="268"/>
            <ac:spMk id="76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5:50.213" v="170" actId="1035"/>
          <ac:spMkLst>
            <pc:docMk/>
            <pc:sldMk cId="660274253" sldId="268"/>
            <ac:spMk id="77" creationId="{00000000-0000-0000-0000-000000000000}"/>
          </ac:spMkLst>
        </pc:spChg>
        <pc:spChg chg="add del mod">
          <ac:chgData name="Stewart Gale" userId="3647ddd2-6040-41ae-a96d-232c23482af8" providerId="ADAL" clId="{71B1CD30-9D25-4D04-9B5C-640EF847A0D6}" dt="2021-10-25T11:23:58.243" v="102" actId="1076"/>
          <ac:spMkLst>
            <pc:docMk/>
            <pc:sldMk cId="660274253" sldId="268"/>
            <ac:spMk id="78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3:58.243" v="102" actId="1076"/>
          <ac:spMkLst>
            <pc:docMk/>
            <pc:sldMk cId="660274253" sldId="268"/>
            <ac:spMk id="79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3:58.243" v="102" actId="1076"/>
          <ac:spMkLst>
            <pc:docMk/>
            <pc:sldMk cId="660274253" sldId="268"/>
            <ac:spMk id="80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5:28.928" v="161" actId="1038"/>
          <ac:spMkLst>
            <pc:docMk/>
            <pc:sldMk cId="660274253" sldId="268"/>
            <ac:spMk id="81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5:28.928" v="161" actId="1038"/>
          <ac:spMkLst>
            <pc:docMk/>
            <pc:sldMk cId="660274253" sldId="268"/>
            <ac:spMk id="82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099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57.637" v="123" actId="478"/>
          <ac:spMkLst>
            <pc:docMk/>
            <pc:sldMk cId="660274253" sldId="268"/>
            <ac:spMk id="4100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57.637" v="123" actId="478"/>
          <ac:spMkLst>
            <pc:docMk/>
            <pc:sldMk cId="660274253" sldId="268"/>
            <ac:spMk id="4101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03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27.636" v="110" actId="478"/>
          <ac:spMkLst>
            <pc:docMk/>
            <pc:sldMk cId="660274253" sldId="268"/>
            <ac:spMk id="4104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27.636" v="110" actId="478"/>
          <ac:spMkLst>
            <pc:docMk/>
            <pc:sldMk cId="660274253" sldId="268"/>
            <ac:spMk id="4105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07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04.376" v="103" actId="478"/>
          <ac:spMkLst>
            <pc:docMk/>
            <pc:sldMk cId="660274253" sldId="268"/>
            <ac:spMk id="4108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4:04.376" v="103" actId="478"/>
          <ac:spMkLst>
            <pc:docMk/>
            <pc:sldMk cId="660274253" sldId="268"/>
            <ac:spMk id="4109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11" creationId="{00000000-0000-0000-0000-000000000000}"/>
          </ac:spMkLst>
        </pc:spChg>
        <pc:spChg chg="add del mod">
          <ac:chgData name="Stewart Gale" userId="3647ddd2-6040-41ae-a96d-232c23482af8" providerId="ADAL" clId="{71B1CD30-9D25-4D04-9B5C-640EF847A0D6}" dt="2021-10-25T11:22:23.732" v="66" actId="21"/>
          <ac:spMkLst>
            <pc:docMk/>
            <pc:sldMk cId="660274253" sldId="268"/>
            <ac:spMk id="4112" creationId="{00000000-0000-0000-0000-000000000000}"/>
          </ac:spMkLst>
        </pc:spChg>
        <pc:spChg chg="add del mod">
          <ac:chgData name="Stewart Gale" userId="3647ddd2-6040-41ae-a96d-232c23482af8" providerId="ADAL" clId="{71B1CD30-9D25-4D04-9B5C-640EF847A0D6}" dt="2021-10-25T11:22:23.732" v="66" actId="21"/>
          <ac:spMkLst>
            <pc:docMk/>
            <pc:sldMk cId="660274253" sldId="268"/>
            <ac:spMk id="4113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2:46.442" v="74" actId="478"/>
          <ac:spMkLst>
            <pc:docMk/>
            <pc:sldMk cId="660274253" sldId="268"/>
            <ac:spMk id="4115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2:46.442" v="74" actId="478"/>
          <ac:spMkLst>
            <pc:docMk/>
            <pc:sldMk cId="660274253" sldId="268"/>
            <ac:spMk id="4116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2:46.442" v="74" actId="478"/>
          <ac:spMkLst>
            <pc:docMk/>
            <pc:sldMk cId="660274253" sldId="268"/>
            <ac:spMk id="4117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3:15.033" v="86" actId="478"/>
          <ac:spMkLst>
            <pc:docMk/>
            <pc:sldMk cId="660274253" sldId="268"/>
            <ac:spMk id="4119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3:15.033" v="86" actId="478"/>
          <ac:spMkLst>
            <pc:docMk/>
            <pc:sldMk cId="660274253" sldId="268"/>
            <ac:spMk id="4120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3:15.033" v="86" actId="478"/>
          <ac:spMkLst>
            <pc:docMk/>
            <pc:sldMk cId="660274253" sldId="268"/>
            <ac:spMk id="4121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0:13.468" v="55" actId="478"/>
          <ac:spMkLst>
            <pc:docMk/>
            <pc:sldMk cId="660274253" sldId="268"/>
            <ac:spMk id="4123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0:13.468" v="55" actId="478"/>
          <ac:spMkLst>
            <pc:docMk/>
            <pc:sldMk cId="660274253" sldId="268"/>
            <ac:spMk id="4124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20:13.468" v="55" actId="478"/>
          <ac:spMkLst>
            <pc:docMk/>
            <pc:sldMk cId="660274253" sldId="268"/>
            <ac:spMk id="4125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19:55.329" v="49" actId="478"/>
          <ac:spMkLst>
            <pc:docMk/>
            <pc:sldMk cId="660274253" sldId="268"/>
            <ac:spMk id="4127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1:19:55.329" v="49" actId="478"/>
          <ac:spMkLst>
            <pc:docMk/>
            <pc:sldMk cId="660274253" sldId="268"/>
            <ac:spMk id="4128" creationId="{00000000-0000-0000-0000-000000000000}"/>
          </ac:spMkLst>
        </pc:spChg>
        <pc:spChg chg="del mod">
          <ac:chgData name="Stewart Gale" userId="3647ddd2-6040-41ae-a96d-232c23482af8" providerId="ADAL" clId="{71B1CD30-9D25-4D04-9B5C-640EF847A0D6}" dt="2021-10-25T10:55:05.995" v="40" actId="478"/>
          <ac:spMkLst>
            <pc:docMk/>
            <pc:sldMk cId="660274253" sldId="268"/>
            <ac:spMk id="4129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30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31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32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19.797" v="17" actId="478"/>
          <ac:spMkLst>
            <pc:docMk/>
            <pc:sldMk cId="660274253" sldId="268"/>
            <ac:spMk id="4133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4134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4135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4136" creationId="{00000000-0000-0000-0000-000000000000}"/>
          </ac:spMkLst>
        </pc:spChg>
        <pc:spChg chg="del">
          <ac:chgData name="Stewart Gale" userId="3647ddd2-6040-41ae-a96d-232c23482af8" providerId="ADAL" clId="{71B1CD30-9D25-4D04-9B5C-640EF847A0D6}" dt="2021-10-25T10:51:27.198" v="19" actId="478"/>
          <ac:spMkLst>
            <pc:docMk/>
            <pc:sldMk cId="660274253" sldId="268"/>
            <ac:spMk id="4137" creationId="{00000000-0000-0000-0000-000000000000}"/>
          </ac:spMkLst>
        </pc:spChg>
        <pc:picChg chg="add mod">
          <ac:chgData name="Stewart Gale" userId="3647ddd2-6040-41ae-a96d-232c23482af8" providerId="ADAL" clId="{71B1CD30-9D25-4D04-9B5C-640EF847A0D6}" dt="2021-10-25T11:25:31.881" v="162" actId="1076"/>
          <ac:picMkLst>
            <pc:docMk/>
            <pc:sldMk cId="660274253" sldId="268"/>
            <ac:picMk id="5" creationId="{76C93C7C-7DB6-43CE-A9D4-0EB0F02E31DD}"/>
          </ac:picMkLst>
        </pc:picChg>
        <pc:picChg chg="add mod">
          <ac:chgData name="Stewart Gale" userId="3647ddd2-6040-41ae-a96d-232c23482af8" providerId="ADAL" clId="{71B1CD30-9D25-4D04-9B5C-640EF847A0D6}" dt="2021-10-25T11:25:33.801" v="163" actId="1076"/>
          <ac:picMkLst>
            <pc:docMk/>
            <pc:sldMk cId="660274253" sldId="268"/>
            <ac:picMk id="7" creationId="{4C71AF30-B9FF-44AB-A1E2-8E58F66C9E39}"/>
          </ac:picMkLst>
        </pc:picChg>
        <pc:picChg chg="add mod modCrop">
          <ac:chgData name="Stewart Gale" userId="3647ddd2-6040-41ae-a96d-232c23482af8" providerId="ADAL" clId="{71B1CD30-9D25-4D04-9B5C-640EF847A0D6}" dt="2021-10-25T11:25:45.743" v="166" actId="1076"/>
          <ac:picMkLst>
            <pc:docMk/>
            <pc:sldMk cId="660274253" sldId="268"/>
            <ac:picMk id="8" creationId="{39748115-8EDC-485C-8DE6-9270C4A421F8}"/>
          </ac:picMkLst>
        </pc:picChg>
        <pc:picChg chg="add mod modCrop">
          <ac:chgData name="Stewart Gale" userId="3647ddd2-6040-41ae-a96d-232c23482af8" providerId="ADAL" clId="{71B1CD30-9D25-4D04-9B5C-640EF847A0D6}" dt="2021-10-25T11:23:58.243" v="102" actId="1076"/>
          <ac:picMkLst>
            <pc:docMk/>
            <pc:sldMk cId="660274253" sldId="268"/>
            <ac:picMk id="9" creationId="{998612E8-0094-4369-82D8-FA4C15FF596B}"/>
          </ac:picMkLst>
        </pc:picChg>
        <pc:picChg chg="add mod modCrop">
          <ac:chgData name="Stewart Gale" userId="3647ddd2-6040-41ae-a96d-232c23482af8" providerId="ADAL" clId="{71B1CD30-9D25-4D04-9B5C-640EF847A0D6}" dt="2021-10-25T11:25:42.332" v="165" actId="1076"/>
          <ac:picMkLst>
            <pc:docMk/>
            <pc:sldMk cId="660274253" sldId="268"/>
            <ac:picMk id="10" creationId="{31255916-4C11-432D-9BB9-533A5607ACA5}"/>
          </ac:picMkLst>
        </pc:picChg>
        <pc:picChg chg="add mod modCrop">
          <ac:chgData name="Stewart Gale" userId="3647ddd2-6040-41ae-a96d-232c23482af8" providerId="ADAL" clId="{71B1CD30-9D25-4D04-9B5C-640EF847A0D6}" dt="2021-10-25T11:24:52.092" v="122" actId="1076"/>
          <ac:picMkLst>
            <pc:docMk/>
            <pc:sldMk cId="660274253" sldId="268"/>
            <ac:picMk id="11" creationId="{EB312D96-775B-42AF-99A1-9563B06FEF80}"/>
          </ac:picMkLst>
        </pc:picChg>
        <pc:picChg chg="add mod modCrop">
          <ac:chgData name="Stewart Gale" userId="3647ddd2-6040-41ae-a96d-232c23482af8" providerId="ADAL" clId="{71B1CD30-9D25-4D04-9B5C-640EF847A0D6}" dt="2021-10-25T11:24:47.362" v="119" actId="1076"/>
          <ac:picMkLst>
            <pc:docMk/>
            <pc:sldMk cId="660274253" sldId="268"/>
            <ac:picMk id="12" creationId="{0D934A6E-C002-41FB-8BC0-2AB028150F82}"/>
          </ac:picMkLst>
        </pc:picChg>
        <pc:picChg chg="add mod modCrop">
          <ac:chgData name="Stewart Gale" userId="3647ddd2-6040-41ae-a96d-232c23482af8" providerId="ADAL" clId="{71B1CD30-9D25-4D04-9B5C-640EF847A0D6}" dt="2021-10-25T11:25:17.481" v="131" actId="1076"/>
          <ac:picMkLst>
            <pc:docMk/>
            <pc:sldMk cId="660274253" sldId="268"/>
            <ac:picMk id="13" creationId="{2BB584E0-3191-48BA-8464-1D3B985BDF8F}"/>
          </ac:picMkLst>
        </pc:picChg>
        <pc:picChg chg="del">
          <ac:chgData name="Stewart Gale" userId="3647ddd2-6040-41ae-a96d-232c23482af8" providerId="ADAL" clId="{71B1CD30-9D25-4D04-9B5C-640EF847A0D6}" dt="2021-10-25T10:50:42.975" v="8" actId="478"/>
          <ac:picMkLst>
            <pc:docMk/>
            <pc:sldMk cId="660274253" sldId="268"/>
            <ac:picMk id="54" creationId="{00000000-0000-0000-0000-000000000000}"/>
          </ac:picMkLst>
        </pc:picChg>
        <pc:picChg chg="del mod">
          <ac:chgData name="Stewart Gale" userId="3647ddd2-6040-41ae-a96d-232c23482af8" providerId="ADAL" clId="{71B1CD30-9D25-4D04-9B5C-640EF847A0D6}" dt="2021-10-25T11:24:57.637" v="123" actId="478"/>
          <ac:picMkLst>
            <pc:docMk/>
            <pc:sldMk cId="660274253" sldId="268"/>
            <ac:picMk id="4098" creationId="{00000000-0000-0000-0000-000000000000}"/>
          </ac:picMkLst>
        </pc:picChg>
        <pc:picChg chg="del mod">
          <ac:chgData name="Stewart Gale" userId="3647ddd2-6040-41ae-a96d-232c23482af8" providerId="ADAL" clId="{71B1CD30-9D25-4D04-9B5C-640EF847A0D6}" dt="2021-10-25T11:24:27.636" v="110" actId="478"/>
          <ac:picMkLst>
            <pc:docMk/>
            <pc:sldMk cId="660274253" sldId="268"/>
            <ac:picMk id="4102" creationId="{00000000-0000-0000-0000-000000000000}"/>
          </ac:picMkLst>
        </pc:picChg>
        <pc:picChg chg="del mod">
          <ac:chgData name="Stewart Gale" userId="3647ddd2-6040-41ae-a96d-232c23482af8" providerId="ADAL" clId="{71B1CD30-9D25-4D04-9B5C-640EF847A0D6}" dt="2021-10-25T11:24:04.376" v="103" actId="478"/>
          <ac:picMkLst>
            <pc:docMk/>
            <pc:sldMk cId="660274253" sldId="268"/>
            <ac:picMk id="4106" creationId="{00000000-0000-0000-0000-000000000000}"/>
          </ac:picMkLst>
        </pc:picChg>
        <pc:picChg chg="add del mod">
          <ac:chgData name="Stewart Gale" userId="3647ddd2-6040-41ae-a96d-232c23482af8" providerId="ADAL" clId="{71B1CD30-9D25-4D04-9B5C-640EF847A0D6}" dt="2021-10-25T11:22:23.732" v="66" actId="21"/>
          <ac:picMkLst>
            <pc:docMk/>
            <pc:sldMk cId="660274253" sldId="268"/>
            <ac:picMk id="4110" creationId="{00000000-0000-0000-0000-000000000000}"/>
          </ac:picMkLst>
        </pc:picChg>
        <pc:picChg chg="del mod">
          <ac:chgData name="Stewart Gale" userId="3647ddd2-6040-41ae-a96d-232c23482af8" providerId="ADAL" clId="{71B1CD30-9D25-4D04-9B5C-640EF847A0D6}" dt="2021-10-25T11:22:46.442" v="74" actId="478"/>
          <ac:picMkLst>
            <pc:docMk/>
            <pc:sldMk cId="660274253" sldId="268"/>
            <ac:picMk id="4114" creationId="{00000000-0000-0000-0000-000000000000}"/>
          </ac:picMkLst>
        </pc:picChg>
        <pc:picChg chg="del mod">
          <ac:chgData name="Stewart Gale" userId="3647ddd2-6040-41ae-a96d-232c23482af8" providerId="ADAL" clId="{71B1CD30-9D25-4D04-9B5C-640EF847A0D6}" dt="2021-10-25T11:23:15.033" v="86" actId="478"/>
          <ac:picMkLst>
            <pc:docMk/>
            <pc:sldMk cId="660274253" sldId="268"/>
            <ac:picMk id="4118" creationId="{00000000-0000-0000-0000-000000000000}"/>
          </ac:picMkLst>
        </pc:picChg>
        <pc:cxnChg chg="del mod">
          <ac:chgData name="Stewart Gale" userId="3647ddd2-6040-41ae-a96d-232c23482af8" providerId="ADAL" clId="{71B1CD30-9D25-4D04-9B5C-640EF847A0D6}" dt="2021-10-25T11:20:13.468" v="55" actId="478"/>
          <ac:cxnSpMkLst>
            <pc:docMk/>
            <pc:sldMk cId="660274253" sldId="268"/>
            <ac:cxnSpMk id="4" creationId="{00000000-0000-0000-0000-000000000000}"/>
          </ac:cxnSpMkLst>
        </pc:cxnChg>
        <pc:cxnChg chg="del mod">
          <ac:chgData name="Stewart Gale" userId="3647ddd2-6040-41ae-a96d-232c23482af8" providerId="ADAL" clId="{71B1CD30-9D25-4D04-9B5C-640EF847A0D6}" dt="2021-10-25T11:20:13.468" v="55" actId="478"/>
          <ac:cxnSpMkLst>
            <pc:docMk/>
            <pc:sldMk cId="660274253" sldId="268"/>
            <ac:cxnSpMk id="6" creationId="{00000000-0000-0000-0000-000000000000}"/>
          </ac:cxnSpMkLst>
        </pc:cxnChg>
        <pc:cxnChg chg="del mod">
          <ac:chgData name="Stewart Gale" userId="3647ddd2-6040-41ae-a96d-232c23482af8" providerId="ADAL" clId="{71B1CD30-9D25-4D04-9B5C-640EF847A0D6}" dt="2021-10-25T11:20:13.468" v="55" actId="478"/>
          <ac:cxnSpMkLst>
            <pc:docMk/>
            <pc:sldMk cId="660274253" sldId="268"/>
            <ac:cxnSpMk id="45" creationId="{00000000-0000-0000-0000-000000000000}"/>
          </ac:cxnSpMkLst>
        </pc:cxnChg>
        <pc:cxnChg chg="del mod">
          <ac:chgData name="Stewart Gale" userId="3647ddd2-6040-41ae-a96d-232c23482af8" providerId="ADAL" clId="{71B1CD30-9D25-4D04-9B5C-640EF847A0D6}" dt="2021-10-25T11:19:55.329" v="49" actId="478"/>
          <ac:cxnSpMkLst>
            <pc:docMk/>
            <pc:sldMk cId="660274253" sldId="268"/>
            <ac:cxnSpMk id="51" creationId="{00000000-0000-0000-0000-000000000000}"/>
          </ac:cxnSpMkLst>
        </pc:cxnChg>
        <pc:cxnChg chg="del mod">
          <ac:chgData name="Stewart Gale" userId="3647ddd2-6040-41ae-a96d-232c23482af8" providerId="ADAL" clId="{71B1CD30-9D25-4D04-9B5C-640EF847A0D6}" dt="2021-10-25T11:19:55.329" v="49" actId="478"/>
          <ac:cxnSpMkLst>
            <pc:docMk/>
            <pc:sldMk cId="660274253" sldId="268"/>
            <ac:cxnSpMk id="52" creationId="{00000000-0000-0000-0000-000000000000}"/>
          </ac:cxnSpMkLst>
        </pc:cxnChg>
        <pc:cxnChg chg="del mod">
          <ac:chgData name="Stewart Gale" userId="3647ddd2-6040-41ae-a96d-232c23482af8" providerId="ADAL" clId="{71B1CD30-9D25-4D04-9B5C-640EF847A0D6}" dt="2021-10-25T11:19:55.329" v="49" actId="478"/>
          <ac:cxnSpMkLst>
            <pc:docMk/>
            <pc:sldMk cId="660274253" sldId="268"/>
            <ac:cxnSpMk id="53" creationId="{00000000-0000-0000-0000-000000000000}"/>
          </ac:cxnSpMkLst>
        </pc:cxnChg>
      </pc:sldChg>
      <pc:sldChg chg="addSp delSp modSp add mod modAnim">
        <pc:chgData name="Stewart Gale" userId="3647ddd2-6040-41ae-a96d-232c23482af8" providerId="ADAL" clId="{71B1CD30-9D25-4D04-9B5C-640EF847A0D6}" dt="2021-10-25T11:29:51.708" v="260" actId="14100"/>
        <pc:sldMkLst>
          <pc:docMk/>
          <pc:sldMk cId="1410566857" sldId="269"/>
        </pc:sldMkLst>
        <pc:spChg chg="add del mod">
          <ac:chgData name="Stewart Gale" userId="3647ddd2-6040-41ae-a96d-232c23482af8" providerId="ADAL" clId="{71B1CD30-9D25-4D04-9B5C-640EF847A0D6}" dt="2021-10-25T11:26:26.300" v="180" actId="478"/>
          <ac:spMkLst>
            <pc:docMk/>
            <pc:sldMk cId="1410566857" sldId="269"/>
            <ac:spMk id="19" creationId="{9890C719-EBCF-4831-83EF-683EB0FE8FB0}"/>
          </ac:spMkLst>
        </pc:spChg>
        <pc:spChg chg="add mod">
          <ac:chgData name="Stewart Gale" userId="3647ddd2-6040-41ae-a96d-232c23482af8" providerId="ADAL" clId="{71B1CD30-9D25-4D04-9B5C-640EF847A0D6}" dt="2021-10-25T11:26:53.980" v="186" actId="1076"/>
          <ac:spMkLst>
            <pc:docMk/>
            <pc:sldMk cId="1410566857" sldId="269"/>
            <ac:spMk id="20" creationId="{C6F05559-3B02-4B36-99C7-0A9CE2B1EB4B}"/>
          </ac:spMkLst>
        </pc:spChg>
        <pc:spChg chg="add mod">
          <ac:chgData name="Stewart Gale" userId="3647ddd2-6040-41ae-a96d-232c23482af8" providerId="ADAL" clId="{71B1CD30-9D25-4D04-9B5C-640EF847A0D6}" dt="2021-10-25T11:26:53.980" v="186" actId="1076"/>
          <ac:spMkLst>
            <pc:docMk/>
            <pc:sldMk cId="1410566857" sldId="269"/>
            <ac:spMk id="21" creationId="{C4D25CC6-A2C8-4551-92D9-AA1708B087A7}"/>
          </ac:spMkLst>
        </pc:spChg>
        <pc:spChg chg="add mod">
          <ac:chgData name="Stewart Gale" userId="3647ddd2-6040-41ae-a96d-232c23482af8" providerId="ADAL" clId="{71B1CD30-9D25-4D04-9B5C-640EF847A0D6}" dt="2021-10-25T11:26:50.740" v="185" actId="1076"/>
          <ac:spMkLst>
            <pc:docMk/>
            <pc:sldMk cId="1410566857" sldId="269"/>
            <ac:spMk id="22" creationId="{61B275BA-3E3F-4A62-BFC6-2ADA3AC78E91}"/>
          </ac:spMkLst>
        </pc:spChg>
        <pc:spChg chg="add mod">
          <ac:chgData name="Stewart Gale" userId="3647ddd2-6040-41ae-a96d-232c23482af8" providerId="ADAL" clId="{71B1CD30-9D25-4D04-9B5C-640EF847A0D6}" dt="2021-10-25T11:26:50.740" v="185" actId="1076"/>
          <ac:spMkLst>
            <pc:docMk/>
            <pc:sldMk cId="1410566857" sldId="269"/>
            <ac:spMk id="23" creationId="{5B0A2D58-F3F4-4827-ACA7-E9F7AB52A3B7}"/>
          </ac:spMkLst>
        </pc:spChg>
        <pc:spChg chg="add mod">
          <ac:chgData name="Stewart Gale" userId="3647ddd2-6040-41ae-a96d-232c23482af8" providerId="ADAL" clId="{71B1CD30-9D25-4D04-9B5C-640EF847A0D6}" dt="2021-10-25T11:27:11.790" v="215" actId="1076"/>
          <ac:spMkLst>
            <pc:docMk/>
            <pc:sldMk cId="1410566857" sldId="269"/>
            <ac:spMk id="24" creationId="{0314DF57-62C1-4F70-93D0-2B4D9662040E}"/>
          </ac:spMkLst>
        </pc:spChg>
        <pc:spChg chg="add mod">
          <ac:chgData name="Stewart Gale" userId="3647ddd2-6040-41ae-a96d-232c23482af8" providerId="ADAL" clId="{71B1CD30-9D25-4D04-9B5C-640EF847A0D6}" dt="2021-10-25T11:27:11.790" v="215" actId="1076"/>
          <ac:spMkLst>
            <pc:docMk/>
            <pc:sldMk cId="1410566857" sldId="269"/>
            <ac:spMk id="25" creationId="{A0A999C4-B10C-4086-88FC-2E25EEDD7647}"/>
          </ac:spMkLst>
        </pc:spChg>
        <pc:spChg chg="add mod">
          <ac:chgData name="Stewart Gale" userId="3647ddd2-6040-41ae-a96d-232c23482af8" providerId="ADAL" clId="{71B1CD30-9D25-4D04-9B5C-640EF847A0D6}" dt="2021-10-25T11:27:44.674" v="232" actId="1037"/>
          <ac:spMkLst>
            <pc:docMk/>
            <pc:sldMk cId="1410566857" sldId="269"/>
            <ac:spMk id="26" creationId="{66E6EC91-8FD9-4216-BAAC-D640FB5B8273}"/>
          </ac:spMkLst>
        </pc:spChg>
        <pc:spChg chg="add mod">
          <ac:chgData name="Stewart Gale" userId="3647ddd2-6040-41ae-a96d-232c23482af8" providerId="ADAL" clId="{71B1CD30-9D25-4D04-9B5C-640EF847A0D6}" dt="2021-10-25T11:27:44.674" v="232" actId="1037"/>
          <ac:spMkLst>
            <pc:docMk/>
            <pc:sldMk cId="1410566857" sldId="269"/>
            <ac:spMk id="27" creationId="{D4A167B8-F061-41CC-8371-4E915FF69F44}"/>
          </ac:spMkLst>
        </pc:spChg>
        <pc:spChg chg="add mod">
          <ac:chgData name="Stewart Gale" userId="3647ddd2-6040-41ae-a96d-232c23482af8" providerId="ADAL" clId="{71B1CD30-9D25-4D04-9B5C-640EF847A0D6}" dt="2021-10-25T11:28:59.809" v="255" actId="1076"/>
          <ac:spMkLst>
            <pc:docMk/>
            <pc:sldMk cId="1410566857" sldId="269"/>
            <ac:spMk id="28" creationId="{2BE58F12-57DB-4512-A281-6470E2BFDE92}"/>
          </ac:spMkLst>
        </pc:spChg>
        <pc:spChg chg="add mod">
          <ac:chgData name="Stewart Gale" userId="3647ddd2-6040-41ae-a96d-232c23482af8" providerId="ADAL" clId="{71B1CD30-9D25-4D04-9B5C-640EF847A0D6}" dt="2021-10-25T11:28:59.809" v="255" actId="1076"/>
          <ac:spMkLst>
            <pc:docMk/>
            <pc:sldMk cId="1410566857" sldId="269"/>
            <ac:spMk id="29" creationId="{C9E3F9CC-831C-4ABC-8BF8-1622C50888E9}"/>
          </ac:spMkLst>
        </pc:spChg>
        <pc:spChg chg="add mod">
          <ac:chgData name="Stewart Gale" userId="3647ddd2-6040-41ae-a96d-232c23482af8" providerId="ADAL" clId="{71B1CD30-9D25-4D04-9B5C-640EF847A0D6}" dt="2021-10-25T11:28:55.179" v="254" actId="1076"/>
          <ac:spMkLst>
            <pc:docMk/>
            <pc:sldMk cId="1410566857" sldId="269"/>
            <ac:spMk id="30" creationId="{3095ECA5-DCF9-4588-BA00-F999D940116C}"/>
          </ac:spMkLst>
        </pc:spChg>
        <pc:spChg chg="add mod">
          <ac:chgData name="Stewart Gale" userId="3647ddd2-6040-41ae-a96d-232c23482af8" providerId="ADAL" clId="{71B1CD30-9D25-4D04-9B5C-640EF847A0D6}" dt="2021-10-25T11:28:55.179" v="254" actId="1076"/>
          <ac:spMkLst>
            <pc:docMk/>
            <pc:sldMk cId="1410566857" sldId="269"/>
            <ac:spMk id="31" creationId="{B76FDE60-F187-439A-B0E1-771EC91141A5}"/>
          </ac:spMkLst>
        </pc:spChg>
        <pc:spChg chg="add mod">
          <ac:chgData name="Stewart Gale" userId="3647ddd2-6040-41ae-a96d-232c23482af8" providerId="ADAL" clId="{71B1CD30-9D25-4D04-9B5C-640EF847A0D6}" dt="2021-10-25T11:28:41.626" v="250" actId="1076"/>
          <ac:spMkLst>
            <pc:docMk/>
            <pc:sldMk cId="1410566857" sldId="269"/>
            <ac:spMk id="32" creationId="{5FFD89CF-93B7-460F-A0BD-B834DAD1D03F}"/>
          </ac:spMkLst>
        </pc:spChg>
        <pc:spChg chg="add mod">
          <ac:chgData name="Stewart Gale" userId="3647ddd2-6040-41ae-a96d-232c23482af8" providerId="ADAL" clId="{71B1CD30-9D25-4D04-9B5C-640EF847A0D6}" dt="2021-10-25T11:28:41.626" v="250" actId="1076"/>
          <ac:spMkLst>
            <pc:docMk/>
            <pc:sldMk cId="1410566857" sldId="269"/>
            <ac:spMk id="33" creationId="{8A89F07E-C47E-4B3E-B6E9-9B2CFE14EA1D}"/>
          </ac:spMkLst>
        </pc:spChg>
        <pc:spChg chg="add mod">
          <ac:chgData name="Stewart Gale" userId="3647ddd2-6040-41ae-a96d-232c23482af8" providerId="ADAL" clId="{71B1CD30-9D25-4D04-9B5C-640EF847A0D6}" dt="2021-10-25T11:28:51.880" v="253" actId="1076"/>
          <ac:spMkLst>
            <pc:docMk/>
            <pc:sldMk cId="1410566857" sldId="269"/>
            <ac:spMk id="34" creationId="{05F1820A-95ED-41BA-AA26-5ACE0DCEAB99}"/>
          </ac:spMkLst>
        </pc:spChg>
        <pc:spChg chg="add mod">
          <ac:chgData name="Stewart Gale" userId="3647ddd2-6040-41ae-a96d-232c23482af8" providerId="ADAL" clId="{71B1CD30-9D25-4D04-9B5C-640EF847A0D6}" dt="2021-10-25T11:28:51.880" v="253" actId="1076"/>
          <ac:spMkLst>
            <pc:docMk/>
            <pc:sldMk cId="1410566857" sldId="269"/>
            <ac:spMk id="35" creationId="{9E562337-582A-484A-9AA2-B3619907CBE3}"/>
          </ac:spMkLst>
        </pc:spChg>
        <pc:spChg chg="mod">
          <ac:chgData name="Stewart Gale" userId="3647ddd2-6040-41ae-a96d-232c23482af8" providerId="ADAL" clId="{71B1CD30-9D25-4D04-9B5C-640EF847A0D6}" dt="2021-10-25T11:27:44.674" v="232" actId="1037"/>
          <ac:spMkLst>
            <pc:docMk/>
            <pc:sldMk cId="1410566857" sldId="269"/>
            <ac:spMk id="78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7:44.674" v="232" actId="1037"/>
          <ac:spMkLst>
            <pc:docMk/>
            <pc:sldMk cId="1410566857" sldId="269"/>
            <ac:spMk id="79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7:44.674" v="232" actId="1037"/>
          <ac:spMkLst>
            <pc:docMk/>
            <pc:sldMk cId="1410566857" sldId="269"/>
            <ac:spMk id="80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7:48.729" v="237" actId="1038"/>
          <ac:spMkLst>
            <pc:docMk/>
            <pc:sldMk cId="1410566857" sldId="269"/>
            <ac:spMk id="81" creationId="{00000000-0000-0000-0000-000000000000}"/>
          </ac:spMkLst>
        </pc:spChg>
        <pc:spChg chg="mod">
          <ac:chgData name="Stewart Gale" userId="3647ddd2-6040-41ae-a96d-232c23482af8" providerId="ADAL" clId="{71B1CD30-9D25-4D04-9B5C-640EF847A0D6}" dt="2021-10-25T11:27:37.919" v="223" actId="1076"/>
          <ac:spMkLst>
            <pc:docMk/>
            <pc:sldMk cId="1410566857" sldId="269"/>
            <ac:spMk id="82" creationId="{00000000-0000-0000-0000-000000000000}"/>
          </ac:spMkLst>
        </pc:spChg>
        <pc:picChg chg="mod">
          <ac:chgData name="Stewart Gale" userId="3647ddd2-6040-41ae-a96d-232c23482af8" providerId="ADAL" clId="{71B1CD30-9D25-4D04-9B5C-640EF847A0D6}" dt="2021-10-25T11:28:06.549" v="241" actId="1076"/>
          <ac:picMkLst>
            <pc:docMk/>
            <pc:sldMk cId="1410566857" sldId="269"/>
            <ac:picMk id="5" creationId="{76C93C7C-7DB6-43CE-A9D4-0EB0F02E31DD}"/>
          </ac:picMkLst>
        </pc:picChg>
        <pc:picChg chg="mod">
          <ac:chgData name="Stewart Gale" userId="3647ddd2-6040-41ae-a96d-232c23482af8" providerId="ADAL" clId="{71B1CD30-9D25-4D04-9B5C-640EF847A0D6}" dt="2021-10-25T11:28:27.799" v="247" actId="1076"/>
          <ac:picMkLst>
            <pc:docMk/>
            <pc:sldMk cId="1410566857" sldId="269"/>
            <ac:picMk id="7" creationId="{4C71AF30-B9FF-44AB-A1E2-8E58F66C9E39}"/>
          </ac:picMkLst>
        </pc:picChg>
        <pc:picChg chg="mod">
          <ac:chgData name="Stewart Gale" userId="3647ddd2-6040-41ae-a96d-232c23482af8" providerId="ADAL" clId="{71B1CD30-9D25-4D04-9B5C-640EF847A0D6}" dt="2021-10-25T11:27:44.674" v="232" actId="1037"/>
          <ac:picMkLst>
            <pc:docMk/>
            <pc:sldMk cId="1410566857" sldId="269"/>
            <ac:picMk id="8" creationId="{39748115-8EDC-485C-8DE6-9270C4A421F8}"/>
          </ac:picMkLst>
        </pc:picChg>
        <pc:picChg chg="mod">
          <ac:chgData name="Stewart Gale" userId="3647ddd2-6040-41ae-a96d-232c23482af8" providerId="ADAL" clId="{71B1CD30-9D25-4D04-9B5C-640EF847A0D6}" dt="2021-10-25T11:29:51.708" v="260" actId="14100"/>
          <ac:picMkLst>
            <pc:docMk/>
            <pc:sldMk cId="1410566857" sldId="269"/>
            <ac:picMk id="9" creationId="{998612E8-0094-4369-82D8-FA4C15FF596B}"/>
          </ac:picMkLst>
        </pc:picChg>
        <pc:picChg chg="mod">
          <ac:chgData name="Stewart Gale" userId="3647ddd2-6040-41ae-a96d-232c23482af8" providerId="ADAL" clId="{71B1CD30-9D25-4D04-9B5C-640EF847A0D6}" dt="2021-10-25T11:28:21.664" v="245" actId="1076"/>
          <ac:picMkLst>
            <pc:docMk/>
            <pc:sldMk cId="1410566857" sldId="269"/>
            <ac:picMk id="10" creationId="{31255916-4C11-432D-9BB9-533A5607ACA5}"/>
          </ac:picMkLst>
        </pc:picChg>
        <pc:picChg chg="mod">
          <ac:chgData name="Stewart Gale" userId="3647ddd2-6040-41ae-a96d-232c23482af8" providerId="ADAL" clId="{71B1CD30-9D25-4D04-9B5C-640EF847A0D6}" dt="2021-10-25T11:26:33.361" v="182" actId="1076"/>
          <ac:picMkLst>
            <pc:docMk/>
            <pc:sldMk cId="1410566857" sldId="269"/>
            <ac:picMk id="11" creationId="{EB312D96-775B-42AF-99A1-9563B06FEF80}"/>
          </ac:picMkLst>
        </pc:picChg>
        <pc:picChg chg="mod">
          <ac:chgData name="Stewart Gale" userId="3647ddd2-6040-41ae-a96d-232c23482af8" providerId="ADAL" clId="{71B1CD30-9D25-4D04-9B5C-640EF847A0D6}" dt="2021-10-25T11:26:30.990" v="181" actId="1076"/>
          <ac:picMkLst>
            <pc:docMk/>
            <pc:sldMk cId="1410566857" sldId="269"/>
            <ac:picMk id="12" creationId="{0D934A6E-C002-41FB-8BC0-2AB028150F82}"/>
          </ac:picMkLst>
        </pc:picChg>
        <pc:picChg chg="mod">
          <ac:chgData name="Stewart Gale" userId="3647ddd2-6040-41ae-a96d-232c23482af8" providerId="ADAL" clId="{71B1CD30-9D25-4D04-9B5C-640EF847A0D6}" dt="2021-10-25T11:26:18.627" v="177" actId="1076"/>
          <ac:picMkLst>
            <pc:docMk/>
            <pc:sldMk cId="1410566857" sldId="269"/>
            <ac:picMk id="13" creationId="{2BB584E0-3191-48BA-8464-1D3B985BDF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0EB18-73F0-42A5-B39C-1314B84ECCE0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A6313-F66F-4053-B94A-F7D593FAEE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552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2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03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3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87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9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63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55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01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79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5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38E73-0023-421C-ABCE-41D02DB30AF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A06C1-9F8E-4260-8D5D-2CD22903F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8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894" y="163805"/>
            <a:ext cx="11600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Calculate the capacity of each fish tank. Give you answer in litres.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98810" y="100005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5159" y="2813751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8438" y="4824896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015211" y="993179"/>
            <a:ext cx="47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89806" y="286099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060280" y="493194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787646" y="1086278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862055" y="386336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93C7C-7DB6-43CE-A9D4-0EB0F02E3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318" y="4094199"/>
            <a:ext cx="3338054" cy="2453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71AF30-B9FF-44AB-A1E2-8E58F66C9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318" y="1086278"/>
            <a:ext cx="3392175" cy="2453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48115-8EDC-485C-8DE6-9270C4A42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94" b="6177"/>
          <a:stretch/>
        </p:blipFill>
        <p:spPr>
          <a:xfrm>
            <a:off x="4518322" y="943829"/>
            <a:ext cx="2460963" cy="16416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8612E8-0094-4369-82D8-FA4C15FF59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606" b="4546"/>
          <a:stretch/>
        </p:blipFill>
        <p:spPr>
          <a:xfrm>
            <a:off x="4600361" y="3061052"/>
            <a:ext cx="2460963" cy="1658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255916-4C11-432D-9BB9-533A5607AC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13" b="6911"/>
          <a:stretch/>
        </p:blipFill>
        <p:spPr>
          <a:xfrm>
            <a:off x="4436138" y="5039609"/>
            <a:ext cx="2728986" cy="1650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312D96-775B-42AF-99A1-9563B06FEF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896" b="8585"/>
          <a:stretch/>
        </p:blipFill>
        <p:spPr>
          <a:xfrm>
            <a:off x="1026692" y="4912400"/>
            <a:ext cx="2285661" cy="1774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934A6E-C002-41FB-8BC0-2AB028150F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595" b="5240"/>
          <a:stretch/>
        </p:blipFill>
        <p:spPr>
          <a:xfrm>
            <a:off x="1081232" y="2900514"/>
            <a:ext cx="2285661" cy="16756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B584E0-3191-48BA-8464-1D3B985BDF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4203" b="8221"/>
          <a:stretch/>
        </p:blipFill>
        <p:spPr>
          <a:xfrm>
            <a:off x="1057963" y="1047606"/>
            <a:ext cx="2300490" cy="155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4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464898"/>
              </p:ext>
            </p:extLst>
          </p:nvPr>
        </p:nvGraphicFramePr>
        <p:xfrm>
          <a:off x="1303424" y="1097887"/>
          <a:ext cx="9657195" cy="548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9065">
                  <a:extLst>
                    <a:ext uri="{9D8B030D-6E8A-4147-A177-3AD203B41FA5}">
                      <a16:colId xmlns:a16="http://schemas.microsoft.com/office/drawing/2014/main" val="3676604299"/>
                    </a:ext>
                  </a:extLst>
                </a:gridCol>
                <a:gridCol w="3219065">
                  <a:extLst>
                    <a:ext uri="{9D8B030D-6E8A-4147-A177-3AD203B41FA5}">
                      <a16:colId xmlns:a16="http://schemas.microsoft.com/office/drawing/2014/main" val="3958338970"/>
                    </a:ext>
                  </a:extLst>
                </a:gridCol>
                <a:gridCol w="3219065">
                  <a:extLst>
                    <a:ext uri="{9D8B030D-6E8A-4147-A177-3AD203B41FA5}">
                      <a16:colId xmlns:a16="http://schemas.microsoft.com/office/drawing/2014/main" val="2829847342"/>
                    </a:ext>
                  </a:extLst>
                </a:gridCol>
              </a:tblGrid>
              <a:tr h="783668">
                <a:tc>
                  <a:txBody>
                    <a:bodyPr/>
                    <a:lstStyle/>
                    <a:p>
                      <a:pPr algn="ctr"/>
                      <a:r>
                        <a:rPr lang="en-GB" sz="4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44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720126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477065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725717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91504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173172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2500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817261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4669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2633" y="185696"/>
            <a:ext cx="11698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Calculate and missing volume and capacities.</a:t>
            </a:r>
          </a:p>
        </p:txBody>
      </p:sp>
    </p:spTree>
    <p:extLst>
      <p:ext uri="{BB962C8B-B14F-4D97-AF65-F5344CB8AC3E}">
        <p14:creationId xmlns:p14="http://schemas.microsoft.com/office/powerpoint/2010/main" val="228152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8714" y="2215661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8865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894" y="163805"/>
            <a:ext cx="11600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Calculate the capacity of each fish tank. Give you answer in litres.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98810" y="100005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5159" y="2813751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8438" y="4824896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05283" y="993179"/>
            <a:ext cx="474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79878" y="2860997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50352" y="4931949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700129" y="1080173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798442" y="3857262"/>
            <a:ext cx="44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93C7C-7DB6-43CE-A9D4-0EB0F02E3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763" y="3983564"/>
            <a:ext cx="2786816" cy="2048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71AF30-B9FF-44AB-A1E2-8E58F66C9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373" y="1012910"/>
            <a:ext cx="2832000" cy="2048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748115-8EDC-485C-8DE6-9270C4A42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94" b="6177"/>
          <a:stretch/>
        </p:blipFill>
        <p:spPr>
          <a:xfrm>
            <a:off x="4464538" y="943829"/>
            <a:ext cx="2460963" cy="16416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8612E8-0094-4369-82D8-FA4C15FF59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606" b="4546"/>
          <a:stretch/>
        </p:blipFill>
        <p:spPr>
          <a:xfrm>
            <a:off x="4382355" y="3061052"/>
            <a:ext cx="2625186" cy="16581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255916-4C11-432D-9BB9-533A5607AC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13" b="6911"/>
          <a:stretch/>
        </p:blipFill>
        <p:spPr>
          <a:xfrm>
            <a:off x="4382354" y="5039609"/>
            <a:ext cx="2728986" cy="1650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312D96-775B-42AF-99A1-9563B06FEF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896" b="8585"/>
          <a:stretch/>
        </p:blipFill>
        <p:spPr>
          <a:xfrm>
            <a:off x="585550" y="4931949"/>
            <a:ext cx="2285661" cy="1774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934A6E-C002-41FB-8BC0-2AB028150F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595" b="5240"/>
          <a:stretch/>
        </p:blipFill>
        <p:spPr>
          <a:xfrm>
            <a:off x="498493" y="2951695"/>
            <a:ext cx="2285661" cy="16756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B584E0-3191-48BA-8464-1D3B985BDF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4203" b="8221"/>
          <a:stretch/>
        </p:blipFill>
        <p:spPr>
          <a:xfrm>
            <a:off x="429749" y="1112727"/>
            <a:ext cx="2300490" cy="1553882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C6F05559-3B02-4B36-99C7-0A9CE2B1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197" y="1442924"/>
            <a:ext cx="1806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0.08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Rectangle 43">
            <a:extLst>
              <a:ext uri="{FF2B5EF4-FFF2-40B4-BE49-F238E27FC236}">
                <a16:creationId xmlns:a16="http://schemas.microsoft.com/office/drawing/2014/main" id="{C4D25CC6-A2C8-4551-92D9-AA1708B08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153" y="972958"/>
            <a:ext cx="17186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80cm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61B275BA-3E3F-4A62-BFC6-2ADA3AC78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718" y="3520867"/>
            <a:ext cx="17299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0.16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3" name="Rectangle 45">
            <a:extLst>
              <a:ext uri="{FF2B5EF4-FFF2-40B4-BE49-F238E27FC236}">
                <a16:creationId xmlns:a16="http://schemas.microsoft.com/office/drawing/2014/main" id="{5B0A2D58-F3F4-4827-ACA7-E9F7AB52A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3507" y="3046655"/>
            <a:ext cx="18885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160 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0314DF57-62C1-4F70-93D0-2B4D96620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710" y="4985933"/>
            <a:ext cx="1835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160cm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A0A999C4-B10C-4086-88FC-2E25EEDD7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6674" y="5415076"/>
            <a:ext cx="1806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0.16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66E6EC91-8FD9-4216-BAAC-D640FB5B8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119" y="999217"/>
            <a:ext cx="2239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160 000cm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D4A167B8-F061-41CC-8371-4E915FF69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250" y="1432606"/>
            <a:ext cx="16722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160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8" name="Rectangle 50">
            <a:extLst>
              <a:ext uri="{FF2B5EF4-FFF2-40B4-BE49-F238E27FC236}">
                <a16:creationId xmlns:a16="http://schemas.microsoft.com/office/drawing/2014/main" id="{2BE58F12-57DB-4512-A281-6470E2BFD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3724" y="5972945"/>
            <a:ext cx="17186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10cm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C9E3F9CC-831C-4ABC-8BF8-1622C5088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9875" y="6371114"/>
            <a:ext cx="1806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0.01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30" name="Rectangle 48">
            <a:extLst>
              <a:ext uri="{FF2B5EF4-FFF2-40B4-BE49-F238E27FC236}">
                <a16:creationId xmlns:a16="http://schemas.microsoft.com/office/drawing/2014/main" id="{3095ECA5-DCF9-4588-BA00-F999D9401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6049" y="2944339"/>
            <a:ext cx="21226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10 000cm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B76FDE60-F187-439A-B0E1-771EC9114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6049" y="3348834"/>
            <a:ext cx="15552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10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32" name="Rectangle 47">
            <a:extLst>
              <a:ext uri="{FF2B5EF4-FFF2-40B4-BE49-F238E27FC236}">
                <a16:creationId xmlns:a16="http://schemas.microsoft.com/office/drawing/2014/main" id="{5FFD89CF-93B7-460F-A0BD-B834DAD1D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642" y="5036780"/>
            <a:ext cx="2122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>
                <a:solidFill>
                  <a:srgbClr val="FF0000"/>
                </a:solidFill>
              </a:rPr>
              <a:t>Volume = 20 000cm</a:t>
            </a:r>
            <a:r>
              <a:rPr lang="en-GB" altLang="en-US" sz="1800" baseline="30000">
                <a:solidFill>
                  <a:srgbClr val="FF0000"/>
                </a:solidFill>
              </a:rPr>
              <a:t>3</a:t>
            </a:r>
            <a:endParaRPr lang="en-GB" altLang="en-US" sz="1800">
              <a:solidFill>
                <a:srgbClr val="FF0000"/>
              </a:solidFill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8A89F07E-C47E-4B3E-B6E9-9B2CFE14E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675" y="5453776"/>
            <a:ext cx="1806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20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34" name="Rectangle 46">
            <a:extLst>
              <a:ext uri="{FF2B5EF4-FFF2-40B4-BE49-F238E27FC236}">
                <a16:creationId xmlns:a16="http://schemas.microsoft.com/office/drawing/2014/main" id="{05F1820A-95ED-41BA-AA26-5ACE0DCEA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8702" y="2834043"/>
            <a:ext cx="212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Volume = 20 000cm</a:t>
            </a:r>
            <a:r>
              <a:rPr lang="en-GB" altLang="en-US" sz="1800" baseline="30000" dirty="0">
                <a:solidFill>
                  <a:srgbClr val="FF0000"/>
                </a:solidFill>
              </a:rPr>
              <a:t>3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9E562337-582A-484A-9AA2-B3619907C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8702" y="3284378"/>
            <a:ext cx="15552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F0000"/>
                </a:solidFill>
              </a:rPr>
              <a:t>Capacity = 20 </a:t>
            </a:r>
            <a:r>
              <a:rPr lang="en-GB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56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659964"/>
              </p:ext>
            </p:extLst>
          </p:nvPr>
        </p:nvGraphicFramePr>
        <p:xfrm>
          <a:off x="1424497" y="1086468"/>
          <a:ext cx="9657195" cy="548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9065">
                  <a:extLst>
                    <a:ext uri="{9D8B030D-6E8A-4147-A177-3AD203B41FA5}">
                      <a16:colId xmlns:a16="http://schemas.microsoft.com/office/drawing/2014/main" val="3676604299"/>
                    </a:ext>
                  </a:extLst>
                </a:gridCol>
                <a:gridCol w="3219065">
                  <a:extLst>
                    <a:ext uri="{9D8B030D-6E8A-4147-A177-3AD203B41FA5}">
                      <a16:colId xmlns:a16="http://schemas.microsoft.com/office/drawing/2014/main" val="3958338970"/>
                    </a:ext>
                  </a:extLst>
                </a:gridCol>
                <a:gridCol w="3219065">
                  <a:extLst>
                    <a:ext uri="{9D8B030D-6E8A-4147-A177-3AD203B41FA5}">
                      <a16:colId xmlns:a16="http://schemas.microsoft.com/office/drawing/2014/main" val="2829847342"/>
                    </a:ext>
                  </a:extLst>
                </a:gridCol>
              </a:tblGrid>
              <a:tr h="783668">
                <a:tc>
                  <a:txBody>
                    <a:bodyPr/>
                    <a:lstStyle/>
                    <a:p>
                      <a:pPr algn="ctr"/>
                      <a:r>
                        <a:rPr lang="en-GB" sz="4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dirty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en-GB" sz="44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720126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477065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4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725717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91504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173172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2500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817261"/>
                  </a:ext>
                </a:extLst>
              </a:tr>
              <a:tr h="7836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4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i="0" dirty="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40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4669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869255" y="1905191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5" name="Rectangle 4"/>
          <p:cNvSpPr/>
          <p:nvPr/>
        </p:nvSpPr>
        <p:spPr>
          <a:xfrm>
            <a:off x="8718839" y="1922630"/>
            <a:ext cx="1338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0.045</a:t>
            </a:r>
          </a:p>
        </p:txBody>
      </p:sp>
      <p:sp>
        <p:nvSpPr>
          <p:cNvPr id="7" name="Rectangle 6"/>
          <p:cNvSpPr/>
          <p:nvPr/>
        </p:nvSpPr>
        <p:spPr>
          <a:xfrm>
            <a:off x="5741013" y="2720356"/>
            <a:ext cx="9541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</a:p>
        </p:txBody>
      </p:sp>
      <p:sp>
        <p:nvSpPr>
          <p:cNvPr id="8" name="Rectangle 7"/>
          <p:cNvSpPr/>
          <p:nvPr/>
        </p:nvSpPr>
        <p:spPr>
          <a:xfrm>
            <a:off x="8975319" y="2720356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</a:p>
        </p:txBody>
      </p:sp>
      <p:sp>
        <p:nvSpPr>
          <p:cNvPr id="9" name="Rectangle 8"/>
          <p:cNvSpPr/>
          <p:nvPr/>
        </p:nvSpPr>
        <p:spPr>
          <a:xfrm>
            <a:off x="2416114" y="3475363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12772" y="3475363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7874" y="4290731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29117" y="4290731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16114" y="5077494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61378" y="5077494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44354" y="5887374"/>
            <a:ext cx="9541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61378" y="5875816"/>
            <a:ext cx="8258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84441" y="227531"/>
            <a:ext cx="873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Calculate and missing volume and capacities.</a:t>
            </a:r>
          </a:p>
        </p:txBody>
      </p:sp>
    </p:spTree>
    <p:extLst>
      <p:ext uri="{BB962C8B-B14F-4D97-AF65-F5344CB8AC3E}">
        <p14:creationId xmlns:p14="http://schemas.microsoft.com/office/powerpoint/2010/main" val="171698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166</Words>
  <Application>Microsoft Office PowerPoint</Application>
  <PresentationFormat>Widescreen</PresentationFormat>
  <Paragraphs>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Capacity</dc:title>
  <dc:creator>Stewart Gale</dc:creator>
  <cp:lastModifiedBy>Stewart Gale</cp:lastModifiedBy>
  <cp:revision>16</cp:revision>
  <dcterms:created xsi:type="dcterms:W3CDTF">2019-11-02T13:01:01Z</dcterms:created>
  <dcterms:modified xsi:type="dcterms:W3CDTF">2021-10-25T11:37:05Z</dcterms:modified>
</cp:coreProperties>
</file>