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62" r:id="rId5"/>
    <p:sldId id="263" r:id="rId6"/>
    <p:sldId id="264" r:id="rId7"/>
    <p:sldId id="258" r:id="rId8"/>
    <p:sldId id="260" r:id="rId9"/>
    <p:sldId id="26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5F506D-B5C6-4C19-A0AD-F5E80CE6DCB4}" v="514" dt="2023-01-04T07:59:39.8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48" y="37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75F506D-B5C6-4C19-A0AD-F5E80CE6DCB4}"/>
    <pc:docChg chg="custSel addSld modSld">
      <pc:chgData name="Stewart Gale" userId="3647ddd2-6040-41ae-a96d-232c23482af8" providerId="ADAL" clId="{D75F506D-B5C6-4C19-A0AD-F5E80CE6DCB4}" dt="2023-01-04T07:59:39.876" v="450"/>
      <pc:docMkLst>
        <pc:docMk/>
      </pc:docMkLst>
      <pc:sldChg chg="addSp delSp modSp mod">
        <pc:chgData name="Stewart Gale" userId="3647ddd2-6040-41ae-a96d-232c23482af8" providerId="ADAL" clId="{D75F506D-B5C6-4C19-A0AD-F5E80CE6DCB4}" dt="2023-01-03T04:26:16.300" v="86" actId="14100"/>
        <pc:sldMkLst>
          <pc:docMk/>
          <pc:sldMk cId="139849159" sldId="256"/>
        </pc:sldMkLst>
        <pc:graphicFrameChg chg="del">
          <ac:chgData name="Stewart Gale" userId="3647ddd2-6040-41ae-a96d-232c23482af8" providerId="ADAL" clId="{D75F506D-B5C6-4C19-A0AD-F5E80CE6DCB4}" dt="2021-10-27T17:02:43.462" v="0" actId="478"/>
          <ac:graphicFrameMkLst>
            <pc:docMk/>
            <pc:sldMk cId="139849159" sldId="256"/>
            <ac:graphicFrameMk id="4" creationId="{00000000-0000-0000-0000-000000000000}"/>
          </ac:graphicFrameMkLst>
        </pc:graphicFrameChg>
        <pc:picChg chg="add mod modCrop">
          <ac:chgData name="Stewart Gale" userId="3647ddd2-6040-41ae-a96d-232c23482af8" providerId="ADAL" clId="{D75F506D-B5C6-4C19-A0AD-F5E80CE6DCB4}" dt="2023-01-03T04:26:16.300" v="86" actId="14100"/>
          <ac:picMkLst>
            <pc:docMk/>
            <pc:sldMk cId="139849159" sldId="256"/>
            <ac:picMk id="3" creationId="{980BAAB7-4D80-46BE-9B71-FD355091C41E}"/>
          </ac:picMkLst>
        </pc:picChg>
      </pc:sldChg>
      <pc:sldChg chg="modSp mod">
        <pc:chgData name="Stewart Gale" userId="3647ddd2-6040-41ae-a96d-232c23482af8" providerId="ADAL" clId="{D75F506D-B5C6-4C19-A0AD-F5E80CE6DCB4}" dt="2021-10-27T17:06:19.970" v="46" actId="14100"/>
        <pc:sldMkLst>
          <pc:docMk/>
          <pc:sldMk cId="1641007968" sldId="257"/>
        </pc:sldMkLst>
        <pc:spChg chg="mod">
          <ac:chgData name="Stewart Gale" userId="3647ddd2-6040-41ae-a96d-232c23482af8" providerId="ADAL" clId="{D75F506D-B5C6-4C19-A0AD-F5E80CE6DCB4}" dt="2021-10-27T17:05:46.174" v="31" actId="14100"/>
          <ac:spMkLst>
            <pc:docMk/>
            <pc:sldMk cId="1641007968" sldId="257"/>
            <ac:spMk id="4" creationId="{00000000-0000-0000-0000-000000000000}"/>
          </ac:spMkLst>
        </pc:spChg>
        <pc:spChg chg="mod">
          <ac:chgData name="Stewart Gale" userId="3647ddd2-6040-41ae-a96d-232c23482af8" providerId="ADAL" clId="{D75F506D-B5C6-4C19-A0AD-F5E80CE6DCB4}" dt="2021-10-27T17:05:52.921" v="34" actId="14100"/>
          <ac:spMkLst>
            <pc:docMk/>
            <pc:sldMk cId="1641007968" sldId="257"/>
            <ac:spMk id="5" creationId="{00000000-0000-0000-0000-000000000000}"/>
          </ac:spMkLst>
        </pc:spChg>
        <pc:spChg chg="mod">
          <ac:chgData name="Stewart Gale" userId="3647ddd2-6040-41ae-a96d-232c23482af8" providerId="ADAL" clId="{D75F506D-B5C6-4C19-A0AD-F5E80CE6DCB4}" dt="2021-10-27T17:06:19.970" v="46" actId="14100"/>
          <ac:spMkLst>
            <pc:docMk/>
            <pc:sldMk cId="1641007968" sldId="257"/>
            <ac:spMk id="6" creationId="{00000000-0000-0000-0000-000000000000}"/>
          </ac:spMkLst>
        </pc:spChg>
      </pc:sldChg>
      <pc:sldChg chg="addSp delSp modSp mod">
        <pc:chgData name="Stewart Gale" userId="3647ddd2-6040-41ae-a96d-232c23482af8" providerId="ADAL" clId="{D75F506D-B5C6-4C19-A0AD-F5E80CE6DCB4}" dt="2021-10-27T17:08:50.691" v="81" actId="1076"/>
        <pc:sldMkLst>
          <pc:docMk/>
          <pc:sldMk cId="1837560671" sldId="258"/>
        </pc:sldMkLst>
        <pc:spChg chg="add del mod">
          <ac:chgData name="Stewart Gale" userId="3647ddd2-6040-41ae-a96d-232c23482af8" providerId="ADAL" clId="{D75F506D-B5C6-4C19-A0AD-F5E80CE6DCB4}" dt="2021-10-27T17:08:01.468" v="51"/>
          <ac:spMkLst>
            <pc:docMk/>
            <pc:sldMk cId="1837560671" sldId="258"/>
            <ac:spMk id="2" creationId="{22F5C6EE-138F-4408-AF78-3D3C4AE5399E}"/>
          </ac:spMkLst>
        </pc:spChg>
        <pc:spChg chg="add mod">
          <ac:chgData name="Stewart Gale" userId="3647ddd2-6040-41ae-a96d-232c23482af8" providerId="ADAL" clId="{D75F506D-B5C6-4C19-A0AD-F5E80CE6DCB4}" dt="2021-10-27T17:08:50.691" v="81" actId="1076"/>
          <ac:spMkLst>
            <pc:docMk/>
            <pc:sldMk cId="1837560671" sldId="258"/>
            <ac:spMk id="3" creationId="{F8F0EFC2-EA05-495D-83A4-5A0044788975}"/>
          </ac:spMkLst>
        </pc:spChg>
        <pc:spChg chg="mod">
          <ac:chgData name="Stewart Gale" userId="3647ddd2-6040-41ae-a96d-232c23482af8" providerId="ADAL" clId="{D75F506D-B5C6-4C19-A0AD-F5E80CE6DCB4}" dt="2021-10-27T17:08:00.468" v="49" actId="20577"/>
          <ac:spMkLst>
            <pc:docMk/>
            <pc:sldMk cId="1837560671" sldId="258"/>
            <ac:spMk id="4" creationId="{00000000-0000-0000-0000-000000000000}"/>
          </ac:spMkLst>
        </pc:spChg>
      </pc:sldChg>
      <pc:sldChg chg="modAnim">
        <pc:chgData name="Stewart Gale" userId="3647ddd2-6040-41ae-a96d-232c23482af8" providerId="ADAL" clId="{D75F506D-B5C6-4C19-A0AD-F5E80CE6DCB4}" dt="2023-01-04T07:59:39.876" v="450"/>
        <pc:sldMkLst>
          <pc:docMk/>
          <pc:sldMk cId="611706995" sldId="260"/>
        </pc:sldMkLst>
      </pc:sldChg>
      <pc:sldChg chg="addSp delSp modSp mod modAnim">
        <pc:chgData name="Stewart Gale" userId="3647ddd2-6040-41ae-a96d-232c23482af8" providerId="ADAL" clId="{D75F506D-B5C6-4C19-A0AD-F5E80CE6DCB4}" dt="2023-01-03T04:43:20.850" v="440"/>
        <pc:sldMkLst>
          <pc:docMk/>
          <pc:sldMk cId="4144767725" sldId="262"/>
        </pc:sldMkLst>
        <pc:spChg chg="add mod">
          <ac:chgData name="Stewart Gale" userId="3647ddd2-6040-41ae-a96d-232c23482af8" providerId="ADAL" clId="{D75F506D-B5C6-4C19-A0AD-F5E80CE6DCB4}" dt="2023-01-03T04:31:18.871" v="125" actId="1076"/>
          <ac:spMkLst>
            <pc:docMk/>
            <pc:sldMk cId="4144767725" sldId="262"/>
            <ac:spMk id="4" creationId="{57F337E6-FF25-1377-F078-E595DE49F35E}"/>
          </ac:spMkLst>
        </pc:spChg>
        <pc:spChg chg="add mod">
          <ac:chgData name="Stewart Gale" userId="3647ddd2-6040-41ae-a96d-232c23482af8" providerId="ADAL" clId="{D75F506D-B5C6-4C19-A0AD-F5E80CE6DCB4}" dt="2023-01-03T04:31:48.454" v="148" actId="20577"/>
          <ac:spMkLst>
            <pc:docMk/>
            <pc:sldMk cId="4144767725" sldId="262"/>
            <ac:spMk id="5" creationId="{C3EB35F0-B0F6-5BD9-0CBF-052917E9394E}"/>
          </ac:spMkLst>
        </pc:spChg>
        <pc:spChg chg="add mod">
          <ac:chgData name="Stewart Gale" userId="3647ddd2-6040-41ae-a96d-232c23482af8" providerId="ADAL" clId="{D75F506D-B5C6-4C19-A0AD-F5E80CE6DCB4}" dt="2023-01-03T04:32:19.346" v="170" actId="20577"/>
          <ac:spMkLst>
            <pc:docMk/>
            <pc:sldMk cId="4144767725" sldId="262"/>
            <ac:spMk id="6" creationId="{0DBA622D-8A60-59FF-8FDB-262CBC8AC46D}"/>
          </ac:spMkLst>
        </pc:spChg>
        <pc:spChg chg="add mod">
          <ac:chgData name="Stewart Gale" userId="3647ddd2-6040-41ae-a96d-232c23482af8" providerId="ADAL" clId="{D75F506D-B5C6-4C19-A0AD-F5E80CE6DCB4}" dt="2023-01-03T04:33:04.749" v="207" actId="14100"/>
          <ac:spMkLst>
            <pc:docMk/>
            <pc:sldMk cId="4144767725" sldId="262"/>
            <ac:spMk id="7" creationId="{DC1C466C-3A49-1E46-D1A5-16BC2FDFDD19}"/>
          </ac:spMkLst>
        </pc:spChg>
        <pc:graphicFrameChg chg="del">
          <ac:chgData name="Stewart Gale" userId="3647ddd2-6040-41ae-a96d-232c23482af8" providerId="ADAL" clId="{D75F506D-B5C6-4C19-A0AD-F5E80CE6DCB4}" dt="2021-10-27T17:03:33.808" v="9" actId="478"/>
          <ac:graphicFrameMkLst>
            <pc:docMk/>
            <pc:sldMk cId="4144767725" sldId="262"/>
            <ac:graphicFrameMk id="4" creationId="{00000000-0000-0000-0000-000000000000}"/>
          </ac:graphicFrameMkLst>
        </pc:graphicFrameChg>
        <pc:picChg chg="add del mod modCrop">
          <ac:chgData name="Stewart Gale" userId="3647ddd2-6040-41ae-a96d-232c23482af8" providerId="ADAL" clId="{D75F506D-B5C6-4C19-A0AD-F5E80CE6DCB4}" dt="2023-01-03T04:33:08.403" v="208" actId="478"/>
          <ac:picMkLst>
            <pc:docMk/>
            <pc:sldMk cId="4144767725" sldId="262"/>
            <ac:picMk id="2" creationId="{F1D68560-059F-4F09-A1AB-1305A5FA0E1E}"/>
          </ac:picMkLst>
        </pc:picChg>
        <pc:picChg chg="add mod modCrop">
          <ac:chgData name="Stewart Gale" userId="3647ddd2-6040-41ae-a96d-232c23482af8" providerId="ADAL" clId="{D75F506D-B5C6-4C19-A0AD-F5E80CE6DCB4}" dt="2023-01-03T04:30:24.846" v="93" actId="1076"/>
          <ac:picMkLst>
            <pc:docMk/>
            <pc:sldMk cId="4144767725" sldId="262"/>
            <ac:picMk id="3" creationId="{A4E82E5A-34AE-42A6-9DDF-E29BBA4FC42E}"/>
          </ac:picMkLst>
        </pc:picChg>
      </pc:sldChg>
      <pc:sldChg chg="addSp delSp modSp add mod modAnim">
        <pc:chgData name="Stewart Gale" userId="3647ddd2-6040-41ae-a96d-232c23482af8" providerId="ADAL" clId="{D75F506D-B5C6-4C19-A0AD-F5E80CE6DCB4}" dt="2023-01-03T04:43:28.668" v="442"/>
        <pc:sldMkLst>
          <pc:docMk/>
          <pc:sldMk cId="4052692539" sldId="263"/>
        </pc:sldMkLst>
        <pc:spChg chg="add mod">
          <ac:chgData name="Stewart Gale" userId="3647ddd2-6040-41ae-a96d-232c23482af8" providerId="ADAL" clId="{D75F506D-B5C6-4C19-A0AD-F5E80CE6DCB4}" dt="2023-01-03T04:34:23.205" v="234" actId="20577"/>
          <ac:spMkLst>
            <pc:docMk/>
            <pc:sldMk cId="4052692539" sldId="263"/>
            <ac:spMk id="4" creationId="{0516AB34-AF05-245F-508D-D9EFED3A6373}"/>
          </ac:spMkLst>
        </pc:spChg>
        <pc:spChg chg="add mod">
          <ac:chgData name="Stewart Gale" userId="3647ddd2-6040-41ae-a96d-232c23482af8" providerId="ADAL" clId="{D75F506D-B5C6-4C19-A0AD-F5E80CE6DCB4}" dt="2023-01-03T04:34:57.707" v="254" actId="20577"/>
          <ac:spMkLst>
            <pc:docMk/>
            <pc:sldMk cId="4052692539" sldId="263"/>
            <ac:spMk id="5" creationId="{44A6E56A-4242-E774-BED7-615785DF8C37}"/>
          </ac:spMkLst>
        </pc:spChg>
        <pc:spChg chg="add mod">
          <ac:chgData name="Stewart Gale" userId="3647ddd2-6040-41ae-a96d-232c23482af8" providerId="ADAL" clId="{D75F506D-B5C6-4C19-A0AD-F5E80CE6DCB4}" dt="2023-01-03T04:35:27.515" v="287" actId="113"/>
          <ac:spMkLst>
            <pc:docMk/>
            <pc:sldMk cId="4052692539" sldId="263"/>
            <ac:spMk id="6" creationId="{DABB2A81-5559-439F-3EE0-88A032DDD94B}"/>
          </ac:spMkLst>
        </pc:spChg>
        <pc:spChg chg="add mod">
          <ac:chgData name="Stewart Gale" userId="3647ddd2-6040-41ae-a96d-232c23482af8" providerId="ADAL" clId="{D75F506D-B5C6-4C19-A0AD-F5E80CE6DCB4}" dt="2023-01-03T04:35:59.289" v="324" actId="207"/>
          <ac:spMkLst>
            <pc:docMk/>
            <pc:sldMk cId="4052692539" sldId="263"/>
            <ac:spMk id="7" creationId="{7B6B2A1C-BF8A-D1FA-5B39-7F85AD70EAA0}"/>
          </ac:spMkLst>
        </pc:spChg>
        <pc:picChg chg="del mod">
          <ac:chgData name="Stewart Gale" userId="3647ddd2-6040-41ae-a96d-232c23482af8" providerId="ADAL" clId="{D75F506D-B5C6-4C19-A0AD-F5E80CE6DCB4}" dt="2023-01-03T04:36:02.476" v="325" actId="478"/>
          <ac:picMkLst>
            <pc:docMk/>
            <pc:sldMk cId="4052692539" sldId="263"/>
            <ac:picMk id="2" creationId="{F1D68560-059F-4F09-A1AB-1305A5FA0E1E}"/>
          </ac:picMkLst>
        </pc:picChg>
        <pc:picChg chg="mod modCrop">
          <ac:chgData name="Stewart Gale" userId="3647ddd2-6040-41ae-a96d-232c23482af8" providerId="ADAL" clId="{D75F506D-B5C6-4C19-A0AD-F5E80CE6DCB4}" dt="2023-01-03T04:33:50.620" v="216" actId="14100"/>
          <ac:picMkLst>
            <pc:docMk/>
            <pc:sldMk cId="4052692539" sldId="263"/>
            <ac:picMk id="3" creationId="{A4E82E5A-34AE-42A6-9DDF-E29BBA4FC42E}"/>
          </ac:picMkLst>
        </pc:picChg>
      </pc:sldChg>
      <pc:sldChg chg="addSp delSp modSp add mod modAnim">
        <pc:chgData name="Stewart Gale" userId="3647ddd2-6040-41ae-a96d-232c23482af8" providerId="ADAL" clId="{D75F506D-B5C6-4C19-A0AD-F5E80CE6DCB4}" dt="2023-01-03T04:43:51.888" v="447"/>
        <pc:sldMkLst>
          <pc:docMk/>
          <pc:sldMk cId="524646675" sldId="264"/>
        </pc:sldMkLst>
        <pc:spChg chg="add mod">
          <ac:chgData name="Stewart Gale" userId="3647ddd2-6040-41ae-a96d-232c23482af8" providerId="ADAL" clId="{D75F506D-B5C6-4C19-A0AD-F5E80CE6DCB4}" dt="2023-01-03T04:43:31.389" v="443" actId="1076"/>
          <ac:spMkLst>
            <pc:docMk/>
            <pc:sldMk cId="524646675" sldId="264"/>
            <ac:spMk id="4" creationId="{6D7261F7-5FE3-71ED-69F7-3F897FD01BED}"/>
          </ac:spMkLst>
        </pc:spChg>
        <pc:spChg chg="add mod">
          <ac:chgData name="Stewart Gale" userId="3647ddd2-6040-41ae-a96d-232c23482af8" providerId="ADAL" clId="{D75F506D-B5C6-4C19-A0AD-F5E80CE6DCB4}" dt="2023-01-03T04:38:39.488" v="412" actId="20577"/>
          <ac:spMkLst>
            <pc:docMk/>
            <pc:sldMk cId="524646675" sldId="264"/>
            <ac:spMk id="5" creationId="{08A04575-9B79-82CB-7F1B-24E94805C08A}"/>
          </ac:spMkLst>
        </pc:spChg>
        <pc:spChg chg="add mod">
          <ac:chgData name="Stewart Gale" userId="3647ddd2-6040-41ae-a96d-232c23482af8" providerId="ADAL" clId="{D75F506D-B5C6-4C19-A0AD-F5E80CE6DCB4}" dt="2023-01-03T04:43:38.182" v="445" actId="207"/>
          <ac:spMkLst>
            <pc:docMk/>
            <pc:sldMk cId="524646675" sldId="264"/>
            <ac:spMk id="6" creationId="{97F5583F-118E-BA30-3B3A-2EEC388CF21C}"/>
          </ac:spMkLst>
        </pc:spChg>
        <pc:spChg chg="add mod">
          <ac:chgData name="Stewart Gale" userId="3647ddd2-6040-41ae-a96d-232c23482af8" providerId="ADAL" clId="{D75F506D-B5C6-4C19-A0AD-F5E80CE6DCB4}" dt="2023-01-03T04:39:08.206" v="431" actId="14100"/>
          <ac:spMkLst>
            <pc:docMk/>
            <pc:sldMk cId="524646675" sldId="264"/>
            <ac:spMk id="7" creationId="{91CC050C-ACF5-6F86-EC85-5E452B190253}"/>
          </ac:spMkLst>
        </pc:spChg>
        <pc:picChg chg="del mod">
          <ac:chgData name="Stewart Gale" userId="3647ddd2-6040-41ae-a96d-232c23482af8" providerId="ADAL" clId="{D75F506D-B5C6-4C19-A0AD-F5E80CE6DCB4}" dt="2023-01-03T04:39:13.983" v="436" actId="478"/>
          <ac:picMkLst>
            <pc:docMk/>
            <pc:sldMk cId="524646675" sldId="264"/>
            <ac:picMk id="2" creationId="{F1D68560-059F-4F09-A1AB-1305A5FA0E1E}"/>
          </ac:picMkLst>
        </pc:picChg>
        <pc:picChg chg="mod modCrop">
          <ac:chgData name="Stewart Gale" userId="3647ddd2-6040-41ae-a96d-232c23482af8" providerId="ADAL" clId="{D75F506D-B5C6-4C19-A0AD-F5E80CE6DCB4}" dt="2023-01-03T04:36:35.691" v="333" actId="732"/>
          <ac:picMkLst>
            <pc:docMk/>
            <pc:sldMk cId="524646675" sldId="264"/>
            <ac:picMk id="3" creationId="{A4E82E5A-34AE-42A6-9DDF-E29BBA4FC42E}"/>
          </ac:picMkLst>
        </pc:picChg>
      </pc:sldChg>
    </pc:docChg>
  </pc:docChgLst>
  <pc:docChgLst>
    <pc:chgData name="Stewart" userId="3647ddd2-6040-41ae-a96d-232c23482af8" providerId="ADAL" clId="{D75F506D-B5C6-4C19-A0AD-F5E80CE6DCB4}"/>
    <pc:docChg chg="modSld">
      <pc:chgData name="Stewart" userId="3647ddd2-6040-41ae-a96d-232c23482af8" providerId="ADAL" clId="{D75F506D-B5C6-4C19-A0AD-F5E80CE6DCB4}" dt="2021-11-10T07:19:07.003" v="622" actId="20577"/>
      <pc:docMkLst>
        <pc:docMk/>
      </pc:docMkLst>
      <pc:sldChg chg="addSp modSp mod modAnim">
        <pc:chgData name="Stewart" userId="3647ddd2-6040-41ae-a96d-232c23482af8" providerId="ADAL" clId="{D75F506D-B5C6-4C19-A0AD-F5E80CE6DCB4}" dt="2021-11-10T07:14:20.214" v="402" actId="20577"/>
        <pc:sldMkLst>
          <pc:docMk/>
          <pc:sldMk cId="1837560671" sldId="258"/>
        </pc:sldMkLst>
        <pc:spChg chg="mod">
          <ac:chgData name="Stewart" userId="3647ddd2-6040-41ae-a96d-232c23482af8" providerId="ADAL" clId="{D75F506D-B5C6-4C19-A0AD-F5E80CE6DCB4}" dt="2021-11-10T07:10:09.913" v="310" actId="20577"/>
          <ac:spMkLst>
            <pc:docMk/>
            <pc:sldMk cId="1837560671" sldId="258"/>
            <ac:spMk id="3" creationId="{F8F0EFC2-EA05-495D-83A4-5A0044788975}"/>
          </ac:spMkLst>
        </pc:spChg>
        <pc:spChg chg="add mod">
          <ac:chgData name="Stewart" userId="3647ddd2-6040-41ae-a96d-232c23482af8" providerId="ADAL" clId="{D75F506D-B5C6-4C19-A0AD-F5E80CE6DCB4}" dt="2021-11-10T07:10:35.496" v="335" actId="20577"/>
          <ac:spMkLst>
            <pc:docMk/>
            <pc:sldMk cId="1837560671" sldId="258"/>
            <ac:spMk id="5" creationId="{5C91B02D-44BB-4DD8-8B28-34B36DCC85A2}"/>
          </ac:spMkLst>
        </pc:spChg>
        <pc:spChg chg="add mod">
          <ac:chgData name="Stewart" userId="3647ddd2-6040-41ae-a96d-232c23482af8" providerId="ADAL" clId="{D75F506D-B5C6-4C19-A0AD-F5E80CE6DCB4}" dt="2021-11-10T07:11:22.129" v="374" actId="20577"/>
          <ac:spMkLst>
            <pc:docMk/>
            <pc:sldMk cId="1837560671" sldId="258"/>
            <ac:spMk id="6" creationId="{D75B199B-4DF3-4229-8A07-A046DD257709}"/>
          </ac:spMkLst>
        </pc:spChg>
        <pc:spChg chg="add mod">
          <ac:chgData name="Stewart" userId="3647ddd2-6040-41ae-a96d-232c23482af8" providerId="ADAL" clId="{D75F506D-B5C6-4C19-A0AD-F5E80CE6DCB4}" dt="2021-11-10T07:14:20.214" v="402" actId="20577"/>
          <ac:spMkLst>
            <pc:docMk/>
            <pc:sldMk cId="1837560671" sldId="258"/>
            <ac:spMk id="7" creationId="{9EB3A935-8FD3-4CB4-B73B-ACE08564B644}"/>
          </ac:spMkLst>
        </pc:spChg>
      </pc:sldChg>
      <pc:sldChg chg="addSp modSp modAnim">
        <pc:chgData name="Stewart" userId="3647ddd2-6040-41ae-a96d-232c23482af8" providerId="ADAL" clId="{D75F506D-B5C6-4C19-A0AD-F5E80CE6DCB4}" dt="2021-11-10T07:16:26.690" v="502" actId="20577"/>
        <pc:sldMkLst>
          <pc:docMk/>
          <pc:sldMk cId="611706995" sldId="260"/>
        </pc:sldMkLst>
        <pc:spChg chg="add mod">
          <ac:chgData name="Stewart" userId="3647ddd2-6040-41ae-a96d-232c23482af8" providerId="ADAL" clId="{D75F506D-B5C6-4C19-A0AD-F5E80CE6DCB4}" dt="2021-11-10T07:14:51.775" v="422" actId="20577"/>
          <ac:spMkLst>
            <pc:docMk/>
            <pc:sldMk cId="611706995" sldId="260"/>
            <ac:spMk id="3" creationId="{C939D772-B604-44FB-AAD6-B755C790F61C}"/>
          </ac:spMkLst>
        </pc:spChg>
        <pc:spChg chg="add mod">
          <ac:chgData name="Stewart" userId="3647ddd2-6040-41ae-a96d-232c23482af8" providerId="ADAL" clId="{D75F506D-B5C6-4C19-A0AD-F5E80CE6DCB4}" dt="2021-11-10T07:15:12.907" v="442" actId="20577"/>
          <ac:spMkLst>
            <pc:docMk/>
            <pc:sldMk cId="611706995" sldId="260"/>
            <ac:spMk id="4" creationId="{52795858-FC8E-4129-99FF-55331DB87005}"/>
          </ac:spMkLst>
        </pc:spChg>
        <pc:spChg chg="mod">
          <ac:chgData name="Stewart" userId="3647ddd2-6040-41ae-a96d-232c23482af8" providerId="ADAL" clId="{D75F506D-B5C6-4C19-A0AD-F5E80CE6DCB4}" dt="2021-11-10T07:09:13.782" v="285" actId="20577"/>
          <ac:spMkLst>
            <pc:docMk/>
            <pc:sldMk cId="611706995" sldId="260"/>
            <ac:spMk id="5" creationId="{00000000-0000-0000-0000-000000000000}"/>
          </ac:spMkLst>
        </pc:spChg>
        <pc:spChg chg="add mod">
          <ac:chgData name="Stewart" userId="3647ddd2-6040-41ae-a96d-232c23482af8" providerId="ADAL" clId="{D75F506D-B5C6-4C19-A0AD-F5E80CE6DCB4}" dt="2021-11-10T07:15:59.603" v="475" actId="20577"/>
          <ac:spMkLst>
            <pc:docMk/>
            <pc:sldMk cId="611706995" sldId="260"/>
            <ac:spMk id="6" creationId="{0155BA96-80E9-4047-B4FB-5FFFA32579E1}"/>
          </ac:spMkLst>
        </pc:spChg>
        <pc:spChg chg="add mod">
          <ac:chgData name="Stewart" userId="3647ddd2-6040-41ae-a96d-232c23482af8" providerId="ADAL" clId="{D75F506D-B5C6-4C19-A0AD-F5E80CE6DCB4}" dt="2021-11-10T07:16:26.690" v="502" actId="20577"/>
          <ac:spMkLst>
            <pc:docMk/>
            <pc:sldMk cId="611706995" sldId="260"/>
            <ac:spMk id="7" creationId="{ABD34E4E-522B-4C56-8474-77C2848D3296}"/>
          </ac:spMkLst>
        </pc:spChg>
      </pc:sldChg>
      <pc:sldChg chg="addSp modSp modAnim">
        <pc:chgData name="Stewart" userId="3647ddd2-6040-41ae-a96d-232c23482af8" providerId="ADAL" clId="{D75F506D-B5C6-4C19-A0AD-F5E80CE6DCB4}" dt="2021-11-10T07:19:07.003" v="622" actId="20577"/>
        <pc:sldMkLst>
          <pc:docMk/>
          <pc:sldMk cId="1031237802" sldId="261"/>
        </pc:sldMkLst>
        <pc:spChg chg="add mod">
          <ac:chgData name="Stewart" userId="3647ddd2-6040-41ae-a96d-232c23482af8" providerId="ADAL" clId="{D75F506D-B5C6-4C19-A0AD-F5E80CE6DCB4}" dt="2021-11-10T07:16:58.687" v="522" actId="20577"/>
          <ac:spMkLst>
            <pc:docMk/>
            <pc:sldMk cId="1031237802" sldId="261"/>
            <ac:spMk id="3" creationId="{0C031B41-D078-47EA-937A-A6C9483D72AE}"/>
          </ac:spMkLst>
        </pc:spChg>
        <pc:spChg chg="add mod">
          <ac:chgData name="Stewart" userId="3647ddd2-6040-41ae-a96d-232c23482af8" providerId="ADAL" clId="{D75F506D-B5C6-4C19-A0AD-F5E80CE6DCB4}" dt="2021-11-10T07:17:31.408" v="551" actId="20577"/>
          <ac:spMkLst>
            <pc:docMk/>
            <pc:sldMk cId="1031237802" sldId="261"/>
            <ac:spMk id="4" creationId="{8184B516-90D0-4879-9052-3791A4F8395E}"/>
          </ac:spMkLst>
        </pc:spChg>
        <pc:spChg chg="add mod">
          <ac:chgData name="Stewart" userId="3647ddd2-6040-41ae-a96d-232c23482af8" providerId="ADAL" clId="{D75F506D-B5C6-4C19-A0AD-F5E80CE6DCB4}" dt="2021-11-10T07:18:02.741" v="582" actId="20577"/>
          <ac:spMkLst>
            <pc:docMk/>
            <pc:sldMk cId="1031237802" sldId="261"/>
            <ac:spMk id="5" creationId="{B7847A1A-0CC6-4EC0-A8C4-FF7DE65F95E6}"/>
          </ac:spMkLst>
        </pc:spChg>
        <pc:spChg chg="add mod">
          <ac:chgData name="Stewart" userId="3647ddd2-6040-41ae-a96d-232c23482af8" providerId="ADAL" clId="{D75F506D-B5C6-4C19-A0AD-F5E80CE6DCB4}" dt="2021-11-10T07:19:07.003" v="622" actId="20577"/>
          <ac:spMkLst>
            <pc:docMk/>
            <pc:sldMk cId="1031237802" sldId="261"/>
            <ac:spMk id="7" creationId="{BC11F412-C624-4E4E-8720-95F568B3CD3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C7170-3898-46C4-A83A-94AF4A3198E0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432C-1FE0-4E6F-96B3-D99964C39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56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C7170-3898-46C4-A83A-94AF4A3198E0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432C-1FE0-4E6F-96B3-D99964C39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7749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C7170-3898-46C4-A83A-94AF4A3198E0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432C-1FE0-4E6F-96B3-D99964C39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419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C7170-3898-46C4-A83A-94AF4A3198E0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432C-1FE0-4E6F-96B3-D99964C39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5411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C7170-3898-46C4-A83A-94AF4A3198E0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432C-1FE0-4E6F-96B3-D99964C39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294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C7170-3898-46C4-A83A-94AF4A3198E0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432C-1FE0-4E6F-96B3-D99964C39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364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C7170-3898-46C4-A83A-94AF4A3198E0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432C-1FE0-4E6F-96B3-D99964C39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155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C7170-3898-46C4-A83A-94AF4A3198E0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432C-1FE0-4E6F-96B3-D99964C39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91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C7170-3898-46C4-A83A-94AF4A3198E0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432C-1FE0-4E6F-96B3-D99964C39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143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C7170-3898-46C4-A83A-94AF4A3198E0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432C-1FE0-4E6F-96B3-D99964C39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533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C7170-3898-46C4-A83A-94AF4A3198E0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432C-1FE0-4E6F-96B3-D99964C39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816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C7170-3898-46C4-A83A-94AF4A3198E0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D432C-1FE0-4E6F-96B3-D99964C393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648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0BAAB7-4D80-46BE-9B71-FD355091C4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100" t="15350" r="17801" b="8001"/>
          <a:stretch/>
        </p:blipFill>
        <p:spPr>
          <a:xfrm>
            <a:off x="191344" y="0"/>
            <a:ext cx="11521280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49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07368" y="332656"/>
            <a:ext cx="5256584" cy="2445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Thailand 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Pricing: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Adult Price:  £455 per week </a:t>
            </a:r>
          </a:p>
          <a:p>
            <a:pPr>
              <a:lnSpc>
                <a:spcPct val="107000"/>
              </a:lnSpc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Child Price: 32% off adult price.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Special Offer: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35% off the second week.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Tax: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You must add on 5% on to your final price (after discounts and offers)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12024" y="230064"/>
            <a:ext cx="5544616" cy="2548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York 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Pricing: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Adult Price:  £520 per week Child Price: 55% off adult price.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Special Offer: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30% off the second week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Tax: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You must add on 5% on to your final price (after discounts and offers) 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31334" y="3463653"/>
            <a:ext cx="7961209" cy="2838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Hawaii 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Pricing: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Adult Price:  £687 per week Child Price: 15% off adult price.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Special Offer: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90% off the</a:t>
            </a: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2800" baseline="30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nd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Week 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Tax: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You must add on 5% on to your final price (after discounts and offers)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641007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E85145-D3B2-4543-9DF4-50FE074E32E1}"/>
              </a:ext>
            </a:extLst>
          </p:cNvPr>
          <p:cNvSpPr txBox="1"/>
          <p:nvPr/>
        </p:nvSpPr>
        <p:spPr>
          <a:xfrm>
            <a:off x="1919536" y="2204864"/>
            <a:ext cx="81369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5765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E82E5A-34AE-42A6-9DDF-E29BBA4FC4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100" t="15350" r="60690" b="8001"/>
          <a:stretch/>
        </p:blipFill>
        <p:spPr>
          <a:xfrm>
            <a:off x="263352" y="136496"/>
            <a:ext cx="3168352" cy="65850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F337E6-FF25-1377-F078-E595DE49F35E}"/>
              </a:ext>
            </a:extLst>
          </p:cNvPr>
          <p:cNvSpPr txBox="1"/>
          <p:nvPr/>
        </p:nvSpPr>
        <p:spPr>
          <a:xfrm>
            <a:off x="3719736" y="548680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1.11 x 10 = </a:t>
            </a:r>
            <a:r>
              <a:rPr lang="en-US" sz="2800" b="1" dirty="0">
                <a:solidFill>
                  <a:srgbClr val="FF0000"/>
                </a:solidFill>
              </a:rPr>
              <a:t>£11.10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EB35F0-B0F6-5BD9-0CBF-052917E9394E}"/>
              </a:ext>
            </a:extLst>
          </p:cNvPr>
          <p:cNvSpPr txBox="1"/>
          <p:nvPr/>
        </p:nvSpPr>
        <p:spPr>
          <a:xfrm>
            <a:off x="3736540" y="2060848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0.83 x 35 = </a:t>
            </a:r>
            <a:r>
              <a:rPr lang="en-US" sz="2800" b="1" dirty="0">
                <a:solidFill>
                  <a:srgbClr val="FF0000"/>
                </a:solidFill>
              </a:rPr>
              <a:t>£29.05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BA622D-8A60-59FF-8FDB-262CBC8AC46D}"/>
              </a:ext>
            </a:extLst>
          </p:cNvPr>
          <p:cNvSpPr txBox="1"/>
          <p:nvPr/>
        </p:nvSpPr>
        <p:spPr>
          <a:xfrm>
            <a:off x="3639326" y="4012323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1.19 x 4 = </a:t>
            </a:r>
            <a:r>
              <a:rPr lang="en-US" sz="2800" b="1" dirty="0">
                <a:solidFill>
                  <a:srgbClr val="FF0000"/>
                </a:solidFill>
              </a:rPr>
              <a:t>4.76km 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1C466C-3A49-1E46-D1A5-16BC2FDFDD19}"/>
              </a:ext>
            </a:extLst>
          </p:cNvPr>
          <p:cNvSpPr txBox="1"/>
          <p:nvPr/>
        </p:nvSpPr>
        <p:spPr>
          <a:xfrm>
            <a:off x="3656130" y="5524491"/>
            <a:ext cx="3736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380 x 0.64 = </a:t>
            </a:r>
            <a:r>
              <a:rPr lang="en-US" sz="2800" b="1" dirty="0">
                <a:solidFill>
                  <a:srgbClr val="FF0000"/>
                </a:solidFill>
              </a:rPr>
              <a:t>243.2 (243) 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767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E82E5A-34AE-42A6-9DDF-E29BBA4FC4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544" t="15495" r="39680" b="8001"/>
          <a:stretch/>
        </p:blipFill>
        <p:spPr>
          <a:xfrm>
            <a:off x="263352" y="116632"/>
            <a:ext cx="3600400" cy="6644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16AB34-AF05-245F-508D-D9EFED3A6373}"/>
              </a:ext>
            </a:extLst>
          </p:cNvPr>
          <p:cNvSpPr txBox="1"/>
          <p:nvPr/>
        </p:nvSpPr>
        <p:spPr>
          <a:xfrm>
            <a:off x="4062972" y="548680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0.89 x 10 = </a:t>
            </a:r>
            <a:r>
              <a:rPr lang="en-US" sz="2800" b="1" dirty="0">
                <a:solidFill>
                  <a:srgbClr val="FF0000"/>
                </a:solidFill>
              </a:rPr>
              <a:t>£8.90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A6E56A-4242-E774-BED7-615785DF8C37}"/>
              </a:ext>
            </a:extLst>
          </p:cNvPr>
          <p:cNvSpPr txBox="1"/>
          <p:nvPr/>
        </p:nvSpPr>
        <p:spPr>
          <a:xfrm>
            <a:off x="4079776" y="2060848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1.75 x 16 = </a:t>
            </a:r>
            <a:r>
              <a:rPr lang="en-US" sz="2800" b="1" dirty="0">
                <a:solidFill>
                  <a:srgbClr val="FF0000"/>
                </a:solidFill>
              </a:rPr>
              <a:t>28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BB2A81-5559-439F-3EE0-88A032DDD94B}"/>
              </a:ext>
            </a:extLst>
          </p:cNvPr>
          <p:cNvSpPr txBox="1"/>
          <p:nvPr/>
        </p:nvSpPr>
        <p:spPr>
          <a:xfrm>
            <a:off x="3982562" y="4012323"/>
            <a:ext cx="3337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1.42 x 32 = </a:t>
            </a:r>
            <a:r>
              <a:rPr lang="en-US" sz="2800" b="1" dirty="0">
                <a:solidFill>
                  <a:srgbClr val="FF0000"/>
                </a:solidFill>
              </a:rPr>
              <a:t>45.44 (45)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6B2A1C-BF8A-D1FA-5B39-7F85AD70EAA0}"/>
              </a:ext>
            </a:extLst>
          </p:cNvPr>
          <p:cNvSpPr txBox="1"/>
          <p:nvPr/>
        </p:nvSpPr>
        <p:spPr>
          <a:xfrm>
            <a:off x="3999366" y="5524491"/>
            <a:ext cx="3736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1.94 x 1.2 = </a:t>
            </a:r>
            <a:r>
              <a:rPr lang="en-US" sz="2800" b="1" dirty="0">
                <a:solidFill>
                  <a:srgbClr val="FF0000"/>
                </a:solidFill>
              </a:rPr>
              <a:t>2.328g 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692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E82E5A-34AE-42A6-9DDF-E29BBA4FC4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223" t="15495" r="18567" b="8001"/>
          <a:stretch/>
        </p:blipFill>
        <p:spPr>
          <a:xfrm>
            <a:off x="191344" y="116632"/>
            <a:ext cx="3240360" cy="65725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7261F7-5FE3-71ED-69F7-3F897FD01BED}"/>
              </a:ext>
            </a:extLst>
          </p:cNvPr>
          <p:cNvSpPr txBox="1"/>
          <p:nvPr/>
        </p:nvSpPr>
        <p:spPr>
          <a:xfrm>
            <a:off x="3791744" y="548679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1.52 x 15 = </a:t>
            </a:r>
            <a:r>
              <a:rPr lang="en-US" sz="2800" b="1" dirty="0">
                <a:solidFill>
                  <a:srgbClr val="FF0000"/>
                </a:solidFill>
              </a:rPr>
              <a:t>£22.80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A04575-9B79-82CB-7F1B-24E94805C08A}"/>
              </a:ext>
            </a:extLst>
          </p:cNvPr>
          <p:cNvSpPr txBox="1"/>
          <p:nvPr/>
        </p:nvSpPr>
        <p:spPr>
          <a:xfrm>
            <a:off x="3791744" y="2060848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0.88 x 18 = </a:t>
            </a:r>
            <a:r>
              <a:rPr lang="en-US" sz="2800" b="1" dirty="0">
                <a:solidFill>
                  <a:srgbClr val="FF0000"/>
                </a:solidFill>
              </a:rPr>
              <a:t>15.84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F5583F-118E-BA30-3B3A-2EEC388CF21C}"/>
              </a:ext>
            </a:extLst>
          </p:cNvPr>
          <p:cNvSpPr txBox="1"/>
          <p:nvPr/>
        </p:nvSpPr>
        <p:spPr>
          <a:xfrm>
            <a:off x="3694530" y="4012323"/>
            <a:ext cx="3337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1.72 x 250 = </a:t>
            </a:r>
            <a:r>
              <a:rPr lang="en-US" sz="2800" b="1" dirty="0">
                <a:solidFill>
                  <a:srgbClr val="FF0000"/>
                </a:solidFill>
              </a:rPr>
              <a:t>430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CC050C-ACF5-6F86-EC85-5E452B190253}"/>
              </a:ext>
            </a:extLst>
          </p:cNvPr>
          <p:cNvSpPr txBox="1"/>
          <p:nvPr/>
        </p:nvSpPr>
        <p:spPr>
          <a:xfrm>
            <a:off x="3711334" y="5524491"/>
            <a:ext cx="3896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0.62 x 780,000 = </a:t>
            </a:r>
            <a:r>
              <a:rPr lang="en-US" sz="2800" b="1" dirty="0">
                <a:solidFill>
                  <a:srgbClr val="FF0000"/>
                </a:solidFill>
              </a:rPr>
              <a:t>483,600 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646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95400" y="332656"/>
            <a:ext cx="11161240" cy="2376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Thailand 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Pricing: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Adult Price: £455 per week </a:t>
            </a:r>
          </a:p>
          <a:p>
            <a:pPr>
              <a:lnSpc>
                <a:spcPct val="107000"/>
              </a:lnSpc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Child Price: 32% off adult price.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Special Offer: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35% off the second week.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Tax: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You must add on 5% on to your final price (after discounts and offers)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F0EFC2-EA05-495D-83A4-5A0044788975}"/>
              </a:ext>
            </a:extLst>
          </p:cNvPr>
          <p:cNvSpPr txBox="1"/>
          <p:nvPr/>
        </p:nvSpPr>
        <p:spPr>
          <a:xfrm>
            <a:off x="839416" y="2996952"/>
            <a:ext cx="9865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Week 1: </a:t>
            </a:r>
            <a:r>
              <a:rPr lang="en-US" sz="4000" dirty="0">
                <a:solidFill>
                  <a:srgbClr val="FF0000"/>
                </a:solidFill>
              </a:rPr>
              <a:t>455 + 455 +  2(0.68 x 455) = 1528.80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91B02D-44BB-4DD8-8B28-34B36DCC85A2}"/>
              </a:ext>
            </a:extLst>
          </p:cNvPr>
          <p:cNvSpPr txBox="1"/>
          <p:nvPr/>
        </p:nvSpPr>
        <p:spPr>
          <a:xfrm>
            <a:off x="851365" y="3854218"/>
            <a:ext cx="9865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Week 2: </a:t>
            </a:r>
            <a:r>
              <a:rPr lang="en-US" sz="4000" dirty="0">
                <a:solidFill>
                  <a:srgbClr val="FF0000"/>
                </a:solidFill>
              </a:rPr>
              <a:t>1528.80 x 0.65 = 993.72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5B199B-4DF3-4229-8A07-A046DD257709}"/>
              </a:ext>
            </a:extLst>
          </p:cNvPr>
          <p:cNvSpPr txBox="1"/>
          <p:nvPr/>
        </p:nvSpPr>
        <p:spPr>
          <a:xfrm>
            <a:off x="856382" y="4725144"/>
            <a:ext cx="9865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Total: </a:t>
            </a:r>
            <a:r>
              <a:rPr lang="en-US" sz="4000" dirty="0">
                <a:solidFill>
                  <a:srgbClr val="FF0000"/>
                </a:solidFill>
              </a:rPr>
              <a:t>1528.80 + 993.72 = 2522.52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B3A935-8FD3-4CB4-B73B-ACE08564B644}"/>
              </a:ext>
            </a:extLst>
          </p:cNvPr>
          <p:cNvSpPr txBox="1"/>
          <p:nvPr/>
        </p:nvSpPr>
        <p:spPr>
          <a:xfrm>
            <a:off x="851365" y="5604188"/>
            <a:ext cx="8845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Total with tax: </a:t>
            </a:r>
            <a:r>
              <a:rPr lang="en-US" sz="4000" dirty="0">
                <a:solidFill>
                  <a:srgbClr val="FF0000"/>
                </a:solidFill>
              </a:rPr>
              <a:t>2522.52 x 1.05 = </a:t>
            </a:r>
            <a:r>
              <a:rPr lang="en-US" sz="4000" b="1" dirty="0">
                <a:solidFill>
                  <a:srgbClr val="FF0000"/>
                </a:solidFill>
              </a:rPr>
              <a:t>£2648.65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56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51384" y="332656"/>
            <a:ext cx="11377264" cy="2018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York 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Pricing: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Adult Price:  £520 per week   Child Price: 55% off adult price.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Special Offer: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30% off the second week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Tax: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You must add on 5% on to your final price (after discounts and offers) 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39D772-B604-44FB-AAD6-B755C790F61C}"/>
              </a:ext>
            </a:extLst>
          </p:cNvPr>
          <p:cNvSpPr txBox="1"/>
          <p:nvPr/>
        </p:nvSpPr>
        <p:spPr>
          <a:xfrm>
            <a:off x="839416" y="2996952"/>
            <a:ext cx="9865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Week 1: </a:t>
            </a:r>
            <a:r>
              <a:rPr lang="en-US" sz="4000" dirty="0">
                <a:solidFill>
                  <a:srgbClr val="FF0000"/>
                </a:solidFill>
              </a:rPr>
              <a:t>520 + 520 + 2(520 x 0.45) = 1508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795858-FC8E-4129-99FF-55331DB87005}"/>
              </a:ext>
            </a:extLst>
          </p:cNvPr>
          <p:cNvSpPr txBox="1"/>
          <p:nvPr/>
        </p:nvSpPr>
        <p:spPr>
          <a:xfrm>
            <a:off x="851365" y="3854218"/>
            <a:ext cx="9865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Week 2: </a:t>
            </a:r>
            <a:r>
              <a:rPr lang="en-US" sz="4000" dirty="0">
                <a:solidFill>
                  <a:srgbClr val="FF0000"/>
                </a:solidFill>
              </a:rPr>
              <a:t>1508 x 0.7 = 1055.60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55BA96-80E9-4047-B4FB-5FFFA32579E1}"/>
              </a:ext>
            </a:extLst>
          </p:cNvPr>
          <p:cNvSpPr txBox="1"/>
          <p:nvPr/>
        </p:nvSpPr>
        <p:spPr>
          <a:xfrm>
            <a:off x="856382" y="4725144"/>
            <a:ext cx="9865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Total: </a:t>
            </a:r>
            <a:r>
              <a:rPr lang="en-US" sz="4000" dirty="0">
                <a:solidFill>
                  <a:srgbClr val="FF0000"/>
                </a:solidFill>
              </a:rPr>
              <a:t>1508 + 1055.60 = 2563.6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D34E4E-522B-4C56-8474-77C2848D3296}"/>
              </a:ext>
            </a:extLst>
          </p:cNvPr>
          <p:cNvSpPr txBox="1"/>
          <p:nvPr/>
        </p:nvSpPr>
        <p:spPr>
          <a:xfrm>
            <a:off x="851365" y="5604188"/>
            <a:ext cx="8845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Total with tax: </a:t>
            </a:r>
            <a:r>
              <a:rPr lang="en-US" sz="4000" dirty="0">
                <a:solidFill>
                  <a:srgbClr val="FF0000"/>
                </a:solidFill>
              </a:rPr>
              <a:t>2563.6 x 1.05 = </a:t>
            </a:r>
            <a:r>
              <a:rPr lang="en-US" sz="4000" b="1" dirty="0">
                <a:solidFill>
                  <a:srgbClr val="FF0000"/>
                </a:solidFill>
              </a:rPr>
              <a:t>£2691.78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706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51384" y="404664"/>
            <a:ext cx="11449272" cy="1915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Hawaii 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Pricing: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Adult Price:  £687 per week Child Price: 15% off adult price.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Special Offer: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90% off the</a:t>
            </a: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2800" baseline="30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nd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Week 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Tax: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You must add on 5% on to your final price (after discounts and offers) </a:t>
            </a:r>
            <a:endParaRPr lang="en-GB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031B41-D078-47EA-937A-A6C9483D72AE}"/>
              </a:ext>
            </a:extLst>
          </p:cNvPr>
          <p:cNvSpPr txBox="1"/>
          <p:nvPr/>
        </p:nvSpPr>
        <p:spPr>
          <a:xfrm>
            <a:off x="839416" y="2996952"/>
            <a:ext cx="9865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Week 1: </a:t>
            </a:r>
            <a:r>
              <a:rPr lang="en-US" sz="4000" dirty="0">
                <a:solidFill>
                  <a:srgbClr val="FF0000"/>
                </a:solidFill>
              </a:rPr>
              <a:t>687 + 687 + 2(687 x 0.85) = 2541.90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84B516-90D0-4879-9052-3791A4F8395E}"/>
              </a:ext>
            </a:extLst>
          </p:cNvPr>
          <p:cNvSpPr txBox="1"/>
          <p:nvPr/>
        </p:nvSpPr>
        <p:spPr>
          <a:xfrm>
            <a:off x="851365" y="3854218"/>
            <a:ext cx="9865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Week 2: </a:t>
            </a:r>
            <a:r>
              <a:rPr lang="en-US" sz="4000" dirty="0">
                <a:solidFill>
                  <a:srgbClr val="FF0000"/>
                </a:solidFill>
              </a:rPr>
              <a:t>2541.9 x 0.1 = 254.19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847A1A-0CC6-4EC0-A8C4-FF7DE65F95E6}"/>
              </a:ext>
            </a:extLst>
          </p:cNvPr>
          <p:cNvSpPr txBox="1"/>
          <p:nvPr/>
        </p:nvSpPr>
        <p:spPr>
          <a:xfrm>
            <a:off x="856382" y="4725144"/>
            <a:ext cx="9865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Total: </a:t>
            </a:r>
            <a:r>
              <a:rPr lang="en-US" sz="4000" dirty="0">
                <a:solidFill>
                  <a:srgbClr val="FF0000"/>
                </a:solidFill>
              </a:rPr>
              <a:t>2541.9 + 254.19 = 2796.09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11F412-C624-4E4E-8720-95F568B3CD35}"/>
              </a:ext>
            </a:extLst>
          </p:cNvPr>
          <p:cNvSpPr txBox="1"/>
          <p:nvPr/>
        </p:nvSpPr>
        <p:spPr>
          <a:xfrm>
            <a:off x="851365" y="5604188"/>
            <a:ext cx="8845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Total with tax: </a:t>
            </a:r>
            <a:r>
              <a:rPr lang="en-US" sz="4000" dirty="0">
                <a:solidFill>
                  <a:srgbClr val="FF0000"/>
                </a:solidFill>
              </a:rPr>
              <a:t>2796.09 x 1.05 = </a:t>
            </a:r>
            <a:r>
              <a:rPr lang="en-US" sz="4000" b="1" dirty="0">
                <a:solidFill>
                  <a:srgbClr val="FF0000"/>
                </a:solidFill>
              </a:rPr>
              <a:t>£2935.89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23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</TotalTime>
  <Words>471</Words>
  <Application>Microsoft Office PowerPoint</Application>
  <PresentationFormat>Widescreen</PresentationFormat>
  <Paragraphs>51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Holyhead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Percentages- Multipliers</dc:title>
  <dc:creator>Example Student Account</dc:creator>
  <cp:lastModifiedBy>Stewart Gale</cp:lastModifiedBy>
  <cp:revision>6</cp:revision>
  <dcterms:created xsi:type="dcterms:W3CDTF">2014-03-11T08:18:16Z</dcterms:created>
  <dcterms:modified xsi:type="dcterms:W3CDTF">2023-01-04T07:59:40Z</dcterms:modified>
</cp:coreProperties>
</file>