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610" r:id="rId2"/>
    <p:sldId id="615" r:id="rId3"/>
    <p:sldId id="616" r:id="rId4"/>
    <p:sldId id="614" r:id="rId5"/>
    <p:sldId id="613" r:id="rId6"/>
    <p:sldId id="611" r:id="rId7"/>
    <p:sldId id="617" r:id="rId8"/>
    <p:sldId id="618" r:id="rId9"/>
    <p:sldId id="622" r:id="rId10"/>
    <p:sldId id="619" r:id="rId11"/>
    <p:sldId id="621" r:id="rId12"/>
    <p:sldId id="626" r:id="rId13"/>
    <p:sldId id="623" r:id="rId14"/>
    <p:sldId id="604" r:id="rId15"/>
    <p:sldId id="609" r:id="rId16"/>
    <p:sldId id="620" r:id="rId17"/>
    <p:sldId id="605" r:id="rId18"/>
    <p:sldId id="624" r:id="rId19"/>
    <p:sldId id="62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89DF31-5E6C-4510-A4E4-38A5C53EA60F}" v="748" dt="2023-12-05T03:51:12.1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03" autoAdjust="0"/>
    <p:restoredTop sz="88534" autoAdjust="0"/>
  </p:normalViewPr>
  <p:slideViewPr>
    <p:cSldViewPr>
      <p:cViewPr varScale="1">
        <p:scale>
          <a:sx n="86" d="100"/>
          <a:sy n="86" d="100"/>
        </p:scale>
        <p:origin x="60" y="20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F1CD3FD-8A6A-4BFD-BAA5-7B6055758670}"/>
    <pc:docChg chg="custSel addSld delSld modSld sldOrd">
      <pc:chgData name="Stewart Gale" userId="3647ddd2-6040-41ae-a96d-232c23482af8" providerId="ADAL" clId="{FF1CD3FD-8A6A-4BFD-BAA5-7B6055758670}" dt="2023-01-02T11:11:35.664" v="141" actId="47"/>
      <pc:docMkLst>
        <pc:docMk/>
      </pc:docMkLst>
      <pc:sldChg chg="ord">
        <pc:chgData name="Stewart Gale" userId="3647ddd2-6040-41ae-a96d-232c23482af8" providerId="ADAL" clId="{FF1CD3FD-8A6A-4BFD-BAA5-7B6055758670}" dt="2022-01-07T03:16:49.031" v="3"/>
        <pc:sldMkLst>
          <pc:docMk/>
          <pc:sldMk cId="3385642010" sldId="605"/>
        </pc:sldMkLst>
      </pc:sldChg>
      <pc:sldChg chg="modSp mod">
        <pc:chgData name="Stewart Gale" userId="3647ddd2-6040-41ae-a96d-232c23482af8" providerId="ADAL" clId="{FF1CD3FD-8A6A-4BFD-BAA5-7B6055758670}" dt="2023-01-02T11:08:44.870" v="45" actId="1076"/>
        <pc:sldMkLst>
          <pc:docMk/>
          <pc:sldMk cId="1781159948" sldId="606"/>
        </pc:sldMkLst>
        <pc:spChg chg="mod">
          <ac:chgData name="Stewart Gale" userId="3647ddd2-6040-41ae-a96d-232c23482af8" providerId="ADAL" clId="{FF1CD3FD-8A6A-4BFD-BAA5-7B6055758670}" dt="2023-01-02T11:08:44.870" v="45" actId="1076"/>
          <ac:spMkLst>
            <pc:docMk/>
            <pc:sldMk cId="1781159948" sldId="606"/>
            <ac:spMk id="15" creationId="{25F4189D-D5F8-4E4F-9CE8-8B50A7A92DDF}"/>
          </ac:spMkLst>
        </pc:spChg>
      </pc:sldChg>
      <pc:sldChg chg="addSp delSp modSp del mod">
        <pc:chgData name="Stewart Gale" userId="3647ddd2-6040-41ae-a96d-232c23482af8" providerId="ADAL" clId="{FF1CD3FD-8A6A-4BFD-BAA5-7B6055758670}" dt="2023-01-02T11:08:33.772" v="40" actId="47"/>
        <pc:sldMkLst>
          <pc:docMk/>
          <pc:sldMk cId="2475648490" sldId="608"/>
        </pc:sldMkLst>
        <pc:spChg chg="del">
          <ac:chgData name="Stewart Gale" userId="3647ddd2-6040-41ae-a96d-232c23482af8" providerId="ADAL" clId="{FF1CD3FD-8A6A-4BFD-BAA5-7B6055758670}" dt="2023-01-02T11:07:18.050" v="7" actId="478"/>
          <ac:spMkLst>
            <pc:docMk/>
            <pc:sldMk cId="2475648490" sldId="608"/>
            <ac:spMk id="6" creationId="{00000000-0000-0000-0000-000000000000}"/>
          </ac:spMkLst>
        </pc:spChg>
        <pc:spChg chg="mod">
          <ac:chgData name="Stewart Gale" userId="3647ddd2-6040-41ae-a96d-232c23482af8" providerId="ADAL" clId="{FF1CD3FD-8A6A-4BFD-BAA5-7B6055758670}" dt="2023-01-02T11:08:27.034" v="38" actId="1076"/>
          <ac:spMkLst>
            <pc:docMk/>
            <pc:sldMk cId="2475648490" sldId="608"/>
            <ac:spMk id="7" creationId="{00000000-0000-0000-0000-000000000000}"/>
          </ac:spMkLst>
        </pc:spChg>
        <pc:spChg chg="del">
          <ac:chgData name="Stewart Gale" userId="3647ddd2-6040-41ae-a96d-232c23482af8" providerId="ADAL" clId="{FF1CD3FD-8A6A-4BFD-BAA5-7B6055758670}" dt="2023-01-02T11:07:18.050" v="7" actId="478"/>
          <ac:spMkLst>
            <pc:docMk/>
            <pc:sldMk cId="2475648490" sldId="608"/>
            <ac:spMk id="8" creationId="{00000000-0000-0000-0000-000000000000}"/>
          </ac:spMkLst>
        </pc:spChg>
        <pc:spChg chg="add mod">
          <ac:chgData name="Stewart Gale" userId="3647ddd2-6040-41ae-a96d-232c23482af8" providerId="ADAL" clId="{FF1CD3FD-8A6A-4BFD-BAA5-7B6055758670}" dt="2023-01-02T11:08:29.322" v="39" actId="1076"/>
          <ac:spMkLst>
            <pc:docMk/>
            <pc:sldMk cId="2475648490" sldId="608"/>
            <ac:spMk id="10" creationId="{6EDFBE28-AEE4-0E54-EB4B-DDBC65D9F1DF}"/>
          </ac:spMkLst>
        </pc:spChg>
      </pc:sldChg>
      <pc:sldChg chg="modSp mod">
        <pc:chgData name="Stewart Gale" userId="3647ddd2-6040-41ae-a96d-232c23482af8" providerId="ADAL" clId="{FF1CD3FD-8A6A-4BFD-BAA5-7B6055758670}" dt="2021-11-02T17:47:14.592" v="1" actId="20577"/>
        <pc:sldMkLst>
          <pc:docMk/>
          <pc:sldMk cId="2296622110" sldId="610"/>
        </pc:sldMkLst>
        <pc:spChg chg="mod">
          <ac:chgData name="Stewart Gale" userId="3647ddd2-6040-41ae-a96d-232c23482af8" providerId="ADAL" clId="{FF1CD3FD-8A6A-4BFD-BAA5-7B6055758670}" dt="2021-11-02T17:47:14.592" v="1" actId="20577"/>
          <ac:spMkLst>
            <pc:docMk/>
            <pc:sldMk cId="2296622110" sldId="610"/>
            <ac:spMk id="5" creationId="{00000000-0000-0000-0000-000000000000}"/>
          </ac:spMkLst>
        </pc:spChg>
      </pc:sldChg>
      <pc:sldChg chg="modSp del mod">
        <pc:chgData name="Stewart Gale" userId="3647ddd2-6040-41ae-a96d-232c23482af8" providerId="ADAL" clId="{FF1CD3FD-8A6A-4BFD-BAA5-7B6055758670}" dt="2023-01-02T11:11:35.664" v="141" actId="47"/>
        <pc:sldMkLst>
          <pc:docMk/>
          <pc:sldMk cId="436214180" sldId="612"/>
        </pc:sldMkLst>
        <pc:spChg chg="mod">
          <ac:chgData name="Stewart Gale" userId="3647ddd2-6040-41ae-a96d-232c23482af8" providerId="ADAL" clId="{FF1CD3FD-8A6A-4BFD-BAA5-7B6055758670}" dt="2022-01-10T04:51:46.460" v="6" actId="1076"/>
          <ac:spMkLst>
            <pc:docMk/>
            <pc:sldMk cId="436214180" sldId="612"/>
            <ac:spMk id="5" creationId="{00000000-0000-0000-0000-000000000000}"/>
          </ac:spMkLst>
        </pc:spChg>
      </pc:sldChg>
      <pc:sldChg chg="addSp delSp modSp add mod">
        <pc:chgData name="Stewart Gale" userId="3647ddd2-6040-41ae-a96d-232c23482af8" providerId="ADAL" clId="{FF1CD3FD-8A6A-4BFD-BAA5-7B6055758670}" dt="2023-01-02T11:11:13.447" v="140" actId="1076"/>
        <pc:sldMkLst>
          <pc:docMk/>
          <pc:sldMk cId="390920598" sldId="614"/>
        </pc:sldMkLst>
        <pc:spChg chg="add del mod">
          <ac:chgData name="Stewart Gale" userId="3647ddd2-6040-41ae-a96d-232c23482af8" providerId="ADAL" clId="{FF1CD3FD-8A6A-4BFD-BAA5-7B6055758670}" dt="2023-01-02T11:10:30.013" v="57" actId="478"/>
          <ac:spMkLst>
            <pc:docMk/>
            <pc:sldMk cId="390920598" sldId="614"/>
            <ac:spMk id="6" creationId="{B8997A5A-C75B-83D0-4890-C2442FA6B736}"/>
          </ac:spMkLst>
        </pc:spChg>
        <pc:spChg chg="add mod">
          <ac:chgData name="Stewart Gale" userId="3647ddd2-6040-41ae-a96d-232c23482af8" providerId="ADAL" clId="{FF1CD3FD-8A6A-4BFD-BAA5-7B6055758670}" dt="2023-01-02T11:11:13.447" v="140" actId="1076"/>
          <ac:spMkLst>
            <pc:docMk/>
            <pc:sldMk cId="390920598" sldId="614"/>
            <ac:spMk id="7" creationId="{B0565971-7055-7FA7-C314-C93BDA9D7975}"/>
          </ac:spMkLst>
        </pc:spChg>
        <pc:spChg chg="del mod">
          <ac:chgData name="Stewart Gale" userId="3647ddd2-6040-41ae-a96d-232c23482af8" providerId="ADAL" clId="{FF1CD3FD-8A6A-4BFD-BAA5-7B6055758670}" dt="2023-01-02T11:09:41.795" v="49"/>
          <ac:spMkLst>
            <pc:docMk/>
            <pc:sldMk cId="390920598" sldId="614"/>
            <ac:spMk id="15" creationId="{25F4189D-D5F8-4E4F-9CE8-8B50A7A92DDF}"/>
          </ac:spMkLst>
        </pc:spChg>
        <pc:picChg chg="add mod">
          <ac:chgData name="Stewart Gale" userId="3647ddd2-6040-41ae-a96d-232c23482af8" providerId="ADAL" clId="{FF1CD3FD-8A6A-4BFD-BAA5-7B6055758670}" dt="2023-01-02T11:11:11.560" v="139" actId="1076"/>
          <ac:picMkLst>
            <pc:docMk/>
            <pc:sldMk cId="390920598" sldId="614"/>
            <ac:picMk id="1026" creationId="{8826FABB-F2AC-B6B2-8E1A-E4B49CB5EBF0}"/>
          </ac:picMkLst>
        </pc:picChg>
      </pc:sldChg>
    </pc:docChg>
  </pc:docChgLst>
  <pc:docChgLst>
    <pc:chgData name="Stewart Gale" userId="3647ddd2-6040-41ae-a96d-232c23482af8" providerId="ADAL" clId="{BA89DF31-5E6C-4510-A4E4-38A5C53EA60F}"/>
    <pc:docChg chg="undo custSel addSld delSld modSld sldOrd modMainMaster modNotesMaster">
      <pc:chgData name="Stewart Gale" userId="3647ddd2-6040-41ae-a96d-232c23482af8" providerId="ADAL" clId="{BA89DF31-5E6C-4510-A4E4-38A5C53EA60F}" dt="2023-12-05T03:51:12.117" v="1379" actId="207"/>
      <pc:docMkLst>
        <pc:docMk/>
      </pc:docMkLst>
      <pc:sldChg chg="addSp delSp modSp del mod delAnim">
        <pc:chgData name="Stewart Gale" userId="3647ddd2-6040-41ae-a96d-232c23482af8" providerId="ADAL" clId="{BA89DF31-5E6C-4510-A4E4-38A5C53EA60F}" dt="2023-07-24T21:49:49.158" v="650" actId="47"/>
        <pc:sldMkLst>
          <pc:docMk/>
          <pc:sldMk cId="1458076806" sldId="603"/>
        </pc:sldMkLst>
        <pc:spChg chg="mod topLvl">
          <ac:chgData name="Stewart Gale" userId="3647ddd2-6040-41ae-a96d-232c23482af8" providerId="ADAL" clId="{BA89DF31-5E6C-4510-A4E4-38A5C53EA60F}" dt="2023-07-24T10:46:18.803" v="216" actId="14100"/>
          <ac:spMkLst>
            <pc:docMk/>
            <pc:sldMk cId="1458076806" sldId="603"/>
            <ac:spMk id="3" creationId="{5A047797-D151-4487-9F47-7503387C9BD7}"/>
          </ac:spMkLst>
        </pc:spChg>
        <pc:spChg chg="mod">
          <ac:chgData name="Stewart Gale" userId="3647ddd2-6040-41ae-a96d-232c23482af8" providerId="ADAL" clId="{BA89DF31-5E6C-4510-A4E4-38A5C53EA60F}" dt="2023-07-24T10:17:47.532" v="0"/>
          <ac:spMkLst>
            <pc:docMk/>
            <pc:sldMk cId="1458076806" sldId="603"/>
            <ac:spMk id="5" creationId="{28C63461-1685-4905-9B31-9A6DC8C28117}"/>
          </ac:spMkLst>
        </pc:spChg>
        <pc:spChg chg="del mod">
          <ac:chgData name="Stewart Gale" userId="3647ddd2-6040-41ae-a96d-232c23482af8" providerId="ADAL" clId="{BA89DF31-5E6C-4510-A4E4-38A5C53EA60F}" dt="2023-07-24T21:49:42.857" v="648" actId="21"/>
          <ac:spMkLst>
            <pc:docMk/>
            <pc:sldMk cId="1458076806" sldId="603"/>
            <ac:spMk id="8" creationId="{69819686-59FE-435D-AC3C-BEB745FEBFE5}"/>
          </ac:spMkLst>
        </pc:spChg>
        <pc:spChg chg="mod">
          <ac:chgData name="Stewart Gale" userId="3647ddd2-6040-41ae-a96d-232c23482af8" providerId="ADAL" clId="{BA89DF31-5E6C-4510-A4E4-38A5C53EA60F}" dt="2023-07-24T10:17:47.532" v="0"/>
          <ac:spMkLst>
            <pc:docMk/>
            <pc:sldMk cId="1458076806" sldId="603"/>
            <ac:spMk id="17" creationId="{00000000-0000-0000-0000-000000000000}"/>
          </ac:spMkLst>
        </pc:spChg>
        <pc:spChg chg="del mod">
          <ac:chgData name="Stewart Gale" userId="3647ddd2-6040-41ae-a96d-232c23482af8" providerId="ADAL" clId="{BA89DF31-5E6C-4510-A4E4-38A5C53EA60F}" dt="2023-07-24T10:47:35.307" v="245" actId="21"/>
          <ac:spMkLst>
            <pc:docMk/>
            <pc:sldMk cId="1458076806" sldId="603"/>
            <ac:spMk id="20" creationId="{CC8D09D0-FAA2-42FF-85E6-91DA0DDA9224}"/>
          </ac:spMkLst>
        </pc:spChg>
        <pc:spChg chg="del mod">
          <ac:chgData name="Stewart Gale" userId="3647ddd2-6040-41ae-a96d-232c23482af8" providerId="ADAL" clId="{BA89DF31-5E6C-4510-A4E4-38A5C53EA60F}" dt="2023-07-24T10:47:35.307" v="245" actId="21"/>
          <ac:spMkLst>
            <pc:docMk/>
            <pc:sldMk cId="1458076806" sldId="603"/>
            <ac:spMk id="24" creationId="{00000000-0000-0000-0000-000000000000}"/>
          </ac:spMkLst>
        </pc:spChg>
        <pc:spChg chg="del mod">
          <ac:chgData name="Stewart Gale" userId="3647ddd2-6040-41ae-a96d-232c23482af8" providerId="ADAL" clId="{BA89DF31-5E6C-4510-A4E4-38A5C53EA60F}" dt="2023-07-24T21:49:42.857" v="648" actId="21"/>
          <ac:spMkLst>
            <pc:docMk/>
            <pc:sldMk cId="1458076806" sldId="603"/>
            <ac:spMk id="25" creationId="{00000000-0000-0000-0000-000000000000}"/>
          </ac:spMkLst>
        </pc:spChg>
        <pc:spChg chg="del mod">
          <ac:chgData name="Stewart Gale" userId="3647ddd2-6040-41ae-a96d-232c23482af8" providerId="ADAL" clId="{BA89DF31-5E6C-4510-A4E4-38A5C53EA60F}" dt="2023-07-24T10:48:28.434" v="282" actId="21"/>
          <ac:spMkLst>
            <pc:docMk/>
            <pc:sldMk cId="1458076806" sldId="603"/>
            <ac:spMk id="26" creationId="{69819686-59FE-435D-AC3C-BEB745FEBFE5}"/>
          </ac:spMkLst>
        </pc:spChg>
        <pc:spChg chg="del mod">
          <ac:chgData name="Stewart Gale" userId="3647ddd2-6040-41ae-a96d-232c23482af8" providerId="ADAL" clId="{BA89DF31-5E6C-4510-A4E4-38A5C53EA60F}" dt="2023-07-24T10:48:28.434" v="282" actId="21"/>
          <ac:spMkLst>
            <pc:docMk/>
            <pc:sldMk cId="1458076806" sldId="603"/>
            <ac:spMk id="27" creationId="{00000000-0000-0000-0000-000000000000}"/>
          </ac:spMkLst>
        </pc:spChg>
        <pc:grpChg chg="add del mod">
          <ac:chgData name="Stewart Gale" userId="3647ddd2-6040-41ae-a96d-232c23482af8" providerId="ADAL" clId="{BA89DF31-5E6C-4510-A4E4-38A5C53EA60F}" dt="2023-07-24T10:46:07.906" v="211" actId="478"/>
          <ac:grpSpMkLst>
            <pc:docMk/>
            <pc:sldMk cId="1458076806" sldId="603"/>
            <ac:grpSpMk id="2" creationId="{9331E6BB-2BEF-4C6F-BB55-F9F209A1F176}"/>
          </ac:grpSpMkLst>
        </pc:grpChg>
        <pc:cxnChg chg="del mod topLvl">
          <ac:chgData name="Stewart Gale" userId="3647ddd2-6040-41ae-a96d-232c23482af8" providerId="ADAL" clId="{BA89DF31-5E6C-4510-A4E4-38A5C53EA60F}" dt="2023-07-24T10:46:07.906" v="211" actId="478"/>
          <ac:cxnSpMkLst>
            <pc:docMk/>
            <pc:sldMk cId="1458076806" sldId="603"/>
            <ac:cxnSpMk id="4" creationId="{4FCBDA8B-83B0-4ACE-AAA6-31660418D8D2}"/>
          </ac:cxnSpMkLst>
        </pc:cxnChg>
      </pc:sldChg>
      <pc:sldChg chg="delSp modSp mod">
        <pc:chgData name="Stewart Gale" userId="3647ddd2-6040-41ae-a96d-232c23482af8" providerId="ADAL" clId="{BA89DF31-5E6C-4510-A4E4-38A5C53EA60F}" dt="2023-07-24T22:19:39.934" v="915" actId="1076"/>
        <pc:sldMkLst>
          <pc:docMk/>
          <pc:sldMk cId="1614584047" sldId="604"/>
        </pc:sldMkLst>
        <pc:spChg chg="mod">
          <ac:chgData name="Stewart Gale" userId="3647ddd2-6040-41ae-a96d-232c23482af8" providerId="ADAL" clId="{BA89DF31-5E6C-4510-A4E4-38A5C53EA60F}" dt="2023-07-24T10:17:47.532" v="0"/>
          <ac:spMkLst>
            <pc:docMk/>
            <pc:sldMk cId="1614584047" sldId="604"/>
            <ac:spMk id="3" creationId="{833A4BB4-A92D-4B73-B223-5D4787B5E90D}"/>
          </ac:spMkLst>
        </pc:spChg>
        <pc:spChg chg="mod">
          <ac:chgData name="Stewart Gale" userId="3647ddd2-6040-41ae-a96d-232c23482af8" providerId="ADAL" clId="{BA89DF31-5E6C-4510-A4E4-38A5C53EA60F}" dt="2023-07-24T10:50:31.854" v="328" actId="1076"/>
          <ac:spMkLst>
            <pc:docMk/>
            <pc:sldMk cId="1614584047" sldId="604"/>
            <ac:spMk id="5" creationId="{E0F38830-E66D-4963-839A-FA5C8B9D56F2}"/>
          </ac:spMkLst>
        </pc:spChg>
        <pc:spChg chg="mod">
          <ac:chgData name="Stewart Gale" userId="3647ddd2-6040-41ae-a96d-232c23482af8" providerId="ADAL" clId="{BA89DF31-5E6C-4510-A4E4-38A5C53EA60F}" dt="2023-07-24T22:19:39.934" v="915" actId="1076"/>
          <ac:spMkLst>
            <pc:docMk/>
            <pc:sldMk cId="1614584047" sldId="604"/>
            <ac:spMk id="6" creationId="{AD115951-C6EC-4370-ACFA-D78165333777}"/>
          </ac:spMkLst>
        </pc:spChg>
        <pc:spChg chg="mod">
          <ac:chgData name="Stewart Gale" userId="3647ddd2-6040-41ae-a96d-232c23482af8" providerId="ADAL" clId="{BA89DF31-5E6C-4510-A4E4-38A5C53EA60F}" dt="2023-07-24T10:53:55.854" v="409" actId="1035"/>
          <ac:spMkLst>
            <pc:docMk/>
            <pc:sldMk cId="1614584047" sldId="604"/>
            <ac:spMk id="7" creationId="{00000000-0000-0000-0000-000000000000}"/>
          </ac:spMkLst>
        </pc:spChg>
        <pc:spChg chg="mod">
          <ac:chgData name="Stewart Gale" userId="3647ddd2-6040-41ae-a96d-232c23482af8" providerId="ADAL" clId="{BA89DF31-5E6C-4510-A4E4-38A5C53EA60F}" dt="2023-07-24T10:53:55.854" v="409" actId="1035"/>
          <ac:spMkLst>
            <pc:docMk/>
            <pc:sldMk cId="1614584047" sldId="604"/>
            <ac:spMk id="9" creationId="{00000000-0000-0000-0000-000000000000}"/>
          </ac:spMkLst>
        </pc:spChg>
        <pc:spChg chg="mod">
          <ac:chgData name="Stewart Gale" userId="3647ddd2-6040-41ae-a96d-232c23482af8" providerId="ADAL" clId="{BA89DF31-5E6C-4510-A4E4-38A5C53EA60F}" dt="2023-07-24T10:52:02.916" v="373" actId="1076"/>
          <ac:spMkLst>
            <pc:docMk/>
            <pc:sldMk cId="1614584047" sldId="604"/>
            <ac:spMk id="11" creationId="{00000000-0000-0000-0000-000000000000}"/>
          </ac:spMkLst>
        </pc:spChg>
        <pc:spChg chg="mod">
          <ac:chgData name="Stewart Gale" userId="3647ddd2-6040-41ae-a96d-232c23482af8" providerId="ADAL" clId="{BA89DF31-5E6C-4510-A4E4-38A5C53EA60F}" dt="2023-07-24T10:53:25.304" v="408" actId="1076"/>
          <ac:spMkLst>
            <pc:docMk/>
            <pc:sldMk cId="1614584047" sldId="604"/>
            <ac:spMk id="12" creationId="{00000000-0000-0000-0000-000000000000}"/>
          </ac:spMkLst>
        </pc:spChg>
        <pc:spChg chg="mod">
          <ac:chgData name="Stewart Gale" userId="3647ddd2-6040-41ae-a96d-232c23482af8" providerId="ADAL" clId="{BA89DF31-5E6C-4510-A4E4-38A5C53EA60F}" dt="2023-07-24T10:51:56.680" v="371" actId="1076"/>
          <ac:spMkLst>
            <pc:docMk/>
            <pc:sldMk cId="1614584047" sldId="604"/>
            <ac:spMk id="13" creationId="{00000000-0000-0000-0000-000000000000}"/>
          </ac:spMkLst>
        </pc:spChg>
        <pc:spChg chg="mod">
          <ac:chgData name="Stewart Gale" userId="3647ddd2-6040-41ae-a96d-232c23482af8" providerId="ADAL" clId="{BA89DF31-5E6C-4510-A4E4-38A5C53EA60F}" dt="2023-07-24T10:52:33.250" v="399" actId="1076"/>
          <ac:spMkLst>
            <pc:docMk/>
            <pc:sldMk cId="1614584047" sldId="604"/>
            <ac:spMk id="14" creationId="{00000000-0000-0000-0000-000000000000}"/>
          </ac:spMkLst>
        </pc:spChg>
        <pc:spChg chg="mod">
          <ac:chgData name="Stewart Gale" userId="3647ddd2-6040-41ae-a96d-232c23482af8" providerId="ADAL" clId="{BA89DF31-5E6C-4510-A4E4-38A5C53EA60F}" dt="2023-07-24T10:53:25.304" v="408" actId="1076"/>
          <ac:spMkLst>
            <pc:docMk/>
            <pc:sldMk cId="1614584047" sldId="604"/>
            <ac:spMk id="17" creationId="{00000000-0000-0000-0000-000000000000}"/>
          </ac:spMkLst>
        </pc:spChg>
        <pc:grpChg chg="del mod">
          <ac:chgData name="Stewart Gale" userId="3647ddd2-6040-41ae-a96d-232c23482af8" providerId="ADAL" clId="{BA89DF31-5E6C-4510-A4E4-38A5C53EA60F}" dt="2023-07-24T10:50:13.843" v="319" actId="478"/>
          <ac:grpSpMkLst>
            <pc:docMk/>
            <pc:sldMk cId="1614584047" sldId="604"/>
            <ac:grpSpMk id="2" creationId="{18BEE4B1-1D11-4949-95C6-2BA5FA48B3F4}"/>
          </ac:grpSpMkLst>
        </pc:grpChg>
        <pc:cxnChg chg="mod">
          <ac:chgData name="Stewart Gale" userId="3647ddd2-6040-41ae-a96d-232c23482af8" providerId="ADAL" clId="{BA89DF31-5E6C-4510-A4E4-38A5C53EA60F}" dt="2023-07-24T10:17:47.532" v="0"/>
          <ac:cxnSpMkLst>
            <pc:docMk/>
            <pc:sldMk cId="1614584047" sldId="604"/>
            <ac:cxnSpMk id="4" creationId="{BD2B6CC7-10C0-4A0C-B86C-4C5D38373A80}"/>
          </ac:cxnSpMkLst>
        </pc:cxnChg>
      </pc:sldChg>
      <pc:sldChg chg="addSp delSp modSp mod ord delAnim modAnim">
        <pc:chgData name="Stewart Gale" userId="3647ddd2-6040-41ae-a96d-232c23482af8" providerId="ADAL" clId="{BA89DF31-5E6C-4510-A4E4-38A5C53EA60F}" dt="2023-07-24T22:12:01.593" v="824"/>
        <pc:sldMkLst>
          <pc:docMk/>
          <pc:sldMk cId="3385642010" sldId="605"/>
        </pc:sldMkLst>
        <pc:spChg chg="mod">
          <ac:chgData name="Stewart Gale" userId="3647ddd2-6040-41ae-a96d-232c23482af8" providerId="ADAL" clId="{BA89DF31-5E6C-4510-A4E4-38A5C53EA60F}" dt="2023-07-24T10:17:47.532" v="0"/>
          <ac:spMkLst>
            <pc:docMk/>
            <pc:sldMk cId="3385642010" sldId="605"/>
            <ac:spMk id="3" creationId="{79618411-C5D7-4DB6-97CA-AC12F8067A51}"/>
          </ac:spMkLst>
        </pc:spChg>
        <pc:spChg chg="add mod">
          <ac:chgData name="Stewart Gale" userId="3647ddd2-6040-41ae-a96d-232c23482af8" providerId="ADAL" clId="{BA89DF31-5E6C-4510-A4E4-38A5C53EA60F}" dt="2023-07-24T21:43:06.275" v="563" actId="1076"/>
          <ac:spMkLst>
            <pc:docMk/>
            <pc:sldMk cId="3385642010" sldId="605"/>
            <ac:spMk id="3" creationId="{90D191A5-0521-A4B1-C0E6-5C62B209E505}"/>
          </ac:spMkLst>
        </pc:spChg>
        <pc:spChg chg="add mod">
          <ac:chgData name="Stewart Gale" userId="3647ddd2-6040-41ae-a96d-232c23482af8" providerId="ADAL" clId="{BA89DF31-5E6C-4510-A4E4-38A5C53EA60F}" dt="2023-07-24T21:47:36.326" v="646" actId="1076"/>
          <ac:spMkLst>
            <pc:docMk/>
            <pc:sldMk cId="3385642010" sldId="605"/>
            <ac:spMk id="6" creationId="{D6A12881-30C4-51A6-8B9A-29BB90B2DF72}"/>
          </ac:spMkLst>
        </pc:spChg>
        <pc:spChg chg="del mod">
          <ac:chgData name="Stewart Gale" userId="3647ddd2-6040-41ae-a96d-232c23482af8" providerId="ADAL" clId="{BA89DF31-5E6C-4510-A4E4-38A5C53EA60F}" dt="2023-07-24T21:41:44.490" v="549" actId="478"/>
          <ac:spMkLst>
            <pc:docMk/>
            <pc:sldMk cId="3385642010" sldId="605"/>
            <ac:spMk id="7" creationId="{5BE2CF0B-A321-4BA8-9386-89515C84CC39}"/>
          </ac:spMkLst>
        </pc:spChg>
        <pc:spChg chg="add mod">
          <ac:chgData name="Stewart Gale" userId="3647ddd2-6040-41ae-a96d-232c23482af8" providerId="ADAL" clId="{BA89DF31-5E6C-4510-A4E4-38A5C53EA60F}" dt="2023-07-24T21:47:16.139" v="643" actId="1076"/>
          <ac:spMkLst>
            <pc:docMk/>
            <pc:sldMk cId="3385642010" sldId="605"/>
            <ac:spMk id="9" creationId="{91EC1881-6E87-802C-52EB-C70736A8EABF}"/>
          </ac:spMkLst>
        </pc:spChg>
        <pc:spChg chg="add mod">
          <ac:chgData name="Stewart Gale" userId="3647ddd2-6040-41ae-a96d-232c23482af8" providerId="ADAL" clId="{BA89DF31-5E6C-4510-A4E4-38A5C53EA60F}" dt="2023-07-24T21:47:00.957" v="640" actId="113"/>
          <ac:spMkLst>
            <pc:docMk/>
            <pc:sldMk cId="3385642010" sldId="605"/>
            <ac:spMk id="11" creationId="{90B4989D-1531-1082-9B69-AED1D20E6A59}"/>
          </ac:spMkLst>
        </pc:spChg>
        <pc:spChg chg="mod">
          <ac:chgData name="Stewart Gale" userId="3647ddd2-6040-41ae-a96d-232c23482af8" providerId="ADAL" clId="{BA89DF31-5E6C-4510-A4E4-38A5C53EA60F}" dt="2023-07-24T21:47:16.139" v="643" actId="1076"/>
          <ac:spMkLst>
            <pc:docMk/>
            <pc:sldMk cId="3385642010" sldId="605"/>
            <ac:spMk id="17" creationId="{00000000-0000-0000-0000-000000000000}"/>
          </ac:spMkLst>
        </pc:spChg>
        <pc:grpChg chg="del mod">
          <ac:chgData name="Stewart Gale" userId="3647ddd2-6040-41ae-a96d-232c23482af8" providerId="ADAL" clId="{BA89DF31-5E6C-4510-A4E4-38A5C53EA60F}" dt="2023-07-24T10:54:03.094" v="410" actId="478"/>
          <ac:grpSpMkLst>
            <pc:docMk/>
            <pc:sldMk cId="3385642010" sldId="605"/>
            <ac:grpSpMk id="2" creationId="{C9C241FF-C558-4A6C-BE01-ED8FF67C4547}"/>
          </ac:grpSpMkLst>
        </pc:grpChg>
        <pc:picChg chg="mod">
          <ac:chgData name="Stewart Gale" userId="3647ddd2-6040-41ae-a96d-232c23482af8" providerId="ADAL" clId="{BA89DF31-5E6C-4510-A4E4-38A5C53EA60F}" dt="2023-07-24T10:54:10.606" v="413" actId="1076"/>
          <ac:picMkLst>
            <pc:docMk/>
            <pc:sldMk cId="3385642010" sldId="605"/>
            <ac:picMk id="5" creationId="{FD74DC4C-66CE-4516-96E5-DA8A072F147C}"/>
          </ac:picMkLst>
        </pc:picChg>
        <pc:cxnChg chg="mod">
          <ac:chgData name="Stewart Gale" userId="3647ddd2-6040-41ae-a96d-232c23482af8" providerId="ADAL" clId="{BA89DF31-5E6C-4510-A4E4-38A5C53EA60F}" dt="2023-07-24T10:17:47.532" v="0"/>
          <ac:cxnSpMkLst>
            <pc:docMk/>
            <pc:sldMk cId="3385642010" sldId="605"/>
            <ac:cxnSpMk id="4" creationId="{1F938134-757A-4822-8B86-E9DD472413F3}"/>
          </ac:cxnSpMkLst>
        </pc:cxnChg>
      </pc:sldChg>
      <pc:sldChg chg="delSp modSp del mod">
        <pc:chgData name="Stewart Gale" userId="3647ddd2-6040-41ae-a96d-232c23482af8" providerId="ADAL" clId="{BA89DF31-5E6C-4510-A4E4-38A5C53EA60F}" dt="2023-07-24T10:20:40.268" v="57" actId="47"/>
        <pc:sldMkLst>
          <pc:docMk/>
          <pc:sldMk cId="1781159948" sldId="606"/>
        </pc:sldMkLst>
        <pc:spChg chg="mod">
          <ac:chgData name="Stewart Gale" userId="3647ddd2-6040-41ae-a96d-232c23482af8" providerId="ADAL" clId="{BA89DF31-5E6C-4510-A4E4-38A5C53EA60F}" dt="2023-07-24T10:17:47.532" v="0"/>
          <ac:spMkLst>
            <pc:docMk/>
            <pc:sldMk cId="1781159948" sldId="606"/>
            <ac:spMk id="3" creationId="{F9154174-21F6-474B-8CCB-49571A3B15CC}"/>
          </ac:spMkLst>
        </pc:spChg>
        <pc:spChg chg="mod">
          <ac:chgData name="Stewart Gale" userId="3647ddd2-6040-41ae-a96d-232c23482af8" providerId="ADAL" clId="{BA89DF31-5E6C-4510-A4E4-38A5C53EA60F}" dt="2023-07-24T10:17:47.532" v="0"/>
          <ac:spMkLst>
            <pc:docMk/>
            <pc:sldMk cId="1781159948" sldId="606"/>
            <ac:spMk id="15" creationId="{25F4189D-D5F8-4E4F-9CE8-8B50A7A92DDF}"/>
          </ac:spMkLst>
        </pc:spChg>
        <pc:grpChg chg="del mod">
          <ac:chgData name="Stewart Gale" userId="3647ddd2-6040-41ae-a96d-232c23482af8" providerId="ADAL" clId="{BA89DF31-5E6C-4510-A4E4-38A5C53EA60F}" dt="2023-07-24T10:18:17.923" v="16" actId="478"/>
          <ac:grpSpMkLst>
            <pc:docMk/>
            <pc:sldMk cId="1781159948" sldId="606"/>
            <ac:grpSpMk id="2" creationId="{ACCDA07D-DF38-4EB6-A699-555A7A02CC61}"/>
          </ac:grpSpMkLst>
        </pc:grpChg>
        <pc:cxnChg chg="mod">
          <ac:chgData name="Stewart Gale" userId="3647ddd2-6040-41ae-a96d-232c23482af8" providerId="ADAL" clId="{BA89DF31-5E6C-4510-A4E4-38A5C53EA60F}" dt="2023-07-24T10:17:47.532" v="0"/>
          <ac:cxnSpMkLst>
            <pc:docMk/>
            <pc:sldMk cId="1781159948" sldId="606"/>
            <ac:cxnSpMk id="4" creationId="{9B228316-C16D-4951-91B6-3EEF29CCE16B}"/>
          </ac:cxnSpMkLst>
        </pc:cxnChg>
      </pc:sldChg>
      <pc:sldChg chg="delSp modSp mod modAnim">
        <pc:chgData name="Stewart Gale" userId="3647ddd2-6040-41ae-a96d-232c23482af8" providerId="ADAL" clId="{BA89DF31-5E6C-4510-A4E4-38A5C53EA60F}" dt="2023-07-24T11:00:22.389" v="546" actId="20577"/>
        <pc:sldMkLst>
          <pc:docMk/>
          <pc:sldMk cId="3358966626" sldId="609"/>
        </pc:sldMkLst>
        <pc:spChg chg="mod">
          <ac:chgData name="Stewart Gale" userId="3647ddd2-6040-41ae-a96d-232c23482af8" providerId="ADAL" clId="{BA89DF31-5E6C-4510-A4E4-38A5C53EA60F}" dt="2023-07-24T10:17:47.532" v="0"/>
          <ac:spMkLst>
            <pc:docMk/>
            <pc:sldMk cId="3358966626" sldId="609"/>
            <ac:spMk id="3" creationId="{833A4BB4-A92D-4B73-B223-5D4787B5E90D}"/>
          </ac:spMkLst>
        </pc:spChg>
        <pc:spChg chg="mod">
          <ac:chgData name="Stewart Gale" userId="3647ddd2-6040-41ae-a96d-232c23482af8" providerId="ADAL" clId="{BA89DF31-5E6C-4510-A4E4-38A5C53EA60F}" dt="2023-07-24T11:00:19.094" v="545" actId="1038"/>
          <ac:spMkLst>
            <pc:docMk/>
            <pc:sldMk cId="3358966626" sldId="609"/>
            <ac:spMk id="9" creationId="{00000000-0000-0000-0000-000000000000}"/>
          </ac:spMkLst>
        </pc:spChg>
        <pc:spChg chg="mod">
          <ac:chgData name="Stewart Gale" userId="3647ddd2-6040-41ae-a96d-232c23482af8" providerId="ADAL" clId="{BA89DF31-5E6C-4510-A4E4-38A5C53EA60F}" dt="2023-07-24T11:00:22.389" v="546" actId="20577"/>
          <ac:spMkLst>
            <pc:docMk/>
            <pc:sldMk cId="3358966626" sldId="609"/>
            <ac:spMk id="12" creationId="{00000000-0000-0000-0000-000000000000}"/>
          </ac:spMkLst>
        </pc:spChg>
        <pc:spChg chg="mod">
          <ac:chgData name="Stewart Gale" userId="3647ddd2-6040-41ae-a96d-232c23482af8" providerId="ADAL" clId="{BA89DF31-5E6C-4510-A4E4-38A5C53EA60F}" dt="2023-07-24T10:57:06.798" v="472" actId="1076"/>
          <ac:spMkLst>
            <pc:docMk/>
            <pc:sldMk cId="3358966626" sldId="609"/>
            <ac:spMk id="13" creationId="{5C30AB0B-2245-47C5-AF5B-985077CF13BB}"/>
          </ac:spMkLst>
        </pc:spChg>
        <pc:spChg chg="mod">
          <ac:chgData name="Stewart Gale" userId="3647ddd2-6040-41ae-a96d-232c23482af8" providerId="ADAL" clId="{BA89DF31-5E6C-4510-A4E4-38A5C53EA60F}" dt="2023-07-24T10:59:46.485" v="539" actId="1076"/>
          <ac:spMkLst>
            <pc:docMk/>
            <pc:sldMk cId="3358966626" sldId="609"/>
            <ac:spMk id="14" creationId="{AC3332AF-A88A-4F26-8C0F-2114E7D4F58B}"/>
          </ac:spMkLst>
        </pc:spChg>
        <pc:spChg chg="mod">
          <ac:chgData name="Stewart Gale" userId="3647ddd2-6040-41ae-a96d-232c23482af8" providerId="ADAL" clId="{BA89DF31-5E6C-4510-A4E4-38A5C53EA60F}" dt="2023-07-24T11:00:19.094" v="545" actId="1038"/>
          <ac:spMkLst>
            <pc:docMk/>
            <pc:sldMk cId="3358966626" sldId="609"/>
            <ac:spMk id="15" creationId="{00000000-0000-0000-0000-000000000000}"/>
          </ac:spMkLst>
        </pc:spChg>
        <pc:spChg chg="mod">
          <ac:chgData name="Stewart Gale" userId="3647ddd2-6040-41ae-a96d-232c23482af8" providerId="ADAL" clId="{BA89DF31-5E6C-4510-A4E4-38A5C53EA60F}" dt="2023-07-24T11:00:19.094" v="545" actId="1038"/>
          <ac:spMkLst>
            <pc:docMk/>
            <pc:sldMk cId="3358966626" sldId="609"/>
            <ac:spMk id="17" creationId="{00000000-0000-0000-0000-000000000000}"/>
          </ac:spMkLst>
        </pc:spChg>
        <pc:spChg chg="mod">
          <ac:chgData name="Stewart Gale" userId="3647ddd2-6040-41ae-a96d-232c23482af8" providerId="ADAL" clId="{BA89DF31-5E6C-4510-A4E4-38A5C53EA60F}" dt="2023-07-24T10:59:37.513" v="535" actId="1076"/>
          <ac:spMkLst>
            <pc:docMk/>
            <pc:sldMk cId="3358966626" sldId="609"/>
            <ac:spMk id="19" creationId="{00000000-0000-0000-0000-000000000000}"/>
          </ac:spMkLst>
        </pc:spChg>
        <pc:spChg chg="mod">
          <ac:chgData name="Stewart Gale" userId="3647ddd2-6040-41ae-a96d-232c23482af8" providerId="ADAL" clId="{BA89DF31-5E6C-4510-A4E4-38A5C53EA60F}" dt="2023-07-24T10:59:41.812" v="537" actId="1076"/>
          <ac:spMkLst>
            <pc:docMk/>
            <pc:sldMk cId="3358966626" sldId="609"/>
            <ac:spMk id="20" creationId="{00000000-0000-0000-0000-000000000000}"/>
          </ac:spMkLst>
        </pc:spChg>
        <pc:grpChg chg="del mod">
          <ac:chgData name="Stewart Gale" userId="3647ddd2-6040-41ae-a96d-232c23482af8" providerId="ADAL" clId="{BA89DF31-5E6C-4510-A4E4-38A5C53EA60F}" dt="2023-07-24T10:56:55.042" v="466" actId="478"/>
          <ac:grpSpMkLst>
            <pc:docMk/>
            <pc:sldMk cId="3358966626" sldId="609"/>
            <ac:grpSpMk id="2" creationId="{18BEE4B1-1D11-4949-95C6-2BA5FA48B3F4}"/>
          </ac:grpSpMkLst>
        </pc:grpChg>
        <pc:cxnChg chg="mod">
          <ac:chgData name="Stewart Gale" userId="3647ddd2-6040-41ae-a96d-232c23482af8" providerId="ADAL" clId="{BA89DF31-5E6C-4510-A4E4-38A5C53EA60F}" dt="2023-07-24T10:17:47.532" v="0"/>
          <ac:cxnSpMkLst>
            <pc:docMk/>
            <pc:sldMk cId="3358966626" sldId="609"/>
            <ac:cxnSpMk id="4" creationId="{BD2B6CC7-10C0-4A0C-B86C-4C5D38373A80}"/>
          </ac:cxnSpMkLst>
        </pc:cxnChg>
        <pc:cxnChg chg="mod">
          <ac:chgData name="Stewart Gale" userId="3647ddd2-6040-41ae-a96d-232c23482af8" providerId="ADAL" clId="{BA89DF31-5E6C-4510-A4E4-38A5C53EA60F}" dt="2023-07-24T11:00:19.094" v="545" actId="1038"/>
          <ac:cxnSpMkLst>
            <pc:docMk/>
            <pc:sldMk cId="3358966626" sldId="609"/>
            <ac:cxnSpMk id="22" creationId="{00000000-0000-0000-0000-000000000000}"/>
          </ac:cxnSpMkLst>
        </pc:cxnChg>
      </pc:sldChg>
      <pc:sldChg chg="delSp modSp mod">
        <pc:chgData name="Stewart Gale" userId="3647ddd2-6040-41ae-a96d-232c23482af8" providerId="ADAL" clId="{BA89DF31-5E6C-4510-A4E4-38A5C53EA60F}" dt="2023-07-24T10:18:13.053" v="14" actId="1076"/>
        <pc:sldMkLst>
          <pc:docMk/>
          <pc:sldMk cId="2296622110" sldId="610"/>
        </pc:sldMkLst>
        <pc:spChg chg="mod">
          <ac:chgData name="Stewart Gale" userId="3647ddd2-6040-41ae-a96d-232c23482af8" providerId="ADAL" clId="{BA89DF31-5E6C-4510-A4E4-38A5C53EA60F}" dt="2023-07-24T10:17:47.532" v="0"/>
          <ac:spMkLst>
            <pc:docMk/>
            <pc:sldMk cId="2296622110" sldId="610"/>
            <ac:spMk id="3" creationId="{1DCD659B-9B0F-4736-B272-47379BEFFD3A}"/>
          </ac:spMkLst>
        </pc:spChg>
        <pc:spChg chg="mod">
          <ac:chgData name="Stewart Gale" userId="3647ddd2-6040-41ae-a96d-232c23482af8" providerId="ADAL" clId="{BA89DF31-5E6C-4510-A4E4-38A5C53EA60F}" dt="2023-07-24T10:18:13.053" v="14" actId="1076"/>
          <ac:spMkLst>
            <pc:docMk/>
            <pc:sldMk cId="2296622110" sldId="610"/>
            <ac:spMk id="5" creationId="{00000000-0000-0000-0000-000000000000}"/>
          </ac:spMkLst>
        </pc:spChg>
        <pc:grpChg chg="del mod">
          <ac:chgData name="Stewart Gale" userId="3647ddd2-6040-41ae-a96d-232c23482af8" providerId="ADAL" clId="{BA89DF31-5E6C-4510-A4E4-38A5C53EA60F}" dt="2023-07-24T10:17:49.587" v="1" actId="478"/>
          <ac:grpSpMkLst>
            <pc:docMk/>
            <pc:sldMk cId="2296622110" sldId="610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BA89DF31-5E6C-4510-A4E4-38A5C53EA60F}" dt="2023-07-24T10:17:47.532" v="0"/>
          <ac:cxnSpMkLst>
            <pc:docMk/>
            <pc:sldMk cId="2296622110" sldId="610"/>
            <ac:cxnSpMk id="4" creationId="{694170A7-F542-433D-AE47-C7A950C348C9}"/>
          </ac:cxnSpMkLst>
        </pc:cxnChg>
      </pc:sldChg>
      <pc:sldChg chg="addSp delSp modSp mod delAnim modAnim">
        <pc:chgData name="Stewart Gale" userId="3647ddd2-6040-41ae-a96d-232c23482af8" providerId="ADAL" clId="{BA89DF31-5E6C-4510-A4E4-38A5C53EA60F}" dt="2023-07-24T10:45:42.450" v="208"/>
        <pc:sldMkLst>
          <pc:docMk/>
          <pc:sldMk cId="1740755067" sldId="611"/>
        </pc:sldMkLst>
        <pc:spChg chg="add mod">
          <ac:chgData name="Stewart Gale" userId="3647ddd2-6040-41ae-a96d-232c23482af8" providerId="ADAL" clId="{BA89DF31-5E6C-4510-A4E4-38A5C53EA60F}" dt="2023-07-24T10:44:08.165" v="204" actId="1076"/>
          <ac:spMkLst>
            <pc:docMk/>
            <pc:sldMk cId="1740755067" sldId="611"/>
            <ac:spMk id="3" creationId="{8B1FCBBC-875F-A86C-511A-6F3EECCE3FCB}"/>
          </ac:spMkLst>
        </pc:spChg>
        <pc:spChg chg="mod">
          <ac:chgData name="Stewart Gale" userId="3647ddd2-6040-41ae-a96d-232c23482af8" providerId="ADAL" clId="{BA89DF31-5E6C-4510-A4E4-38A5C53EA60F}" dt="2023-07-24T10:17:47.532" v="0"/>
          <ac:spMkLst>
            <pc:docMk/>
            <pc:sldMk cId="1740755067" sldId="611"/>
            <ac:spMk id="3" creationId="{F9154174-21F6-474B-8CCB-49571A3B15CC}"/>
          </ac:spMkLst>
        </pc:spChg>
        <pc:spChg chg="add mod">
          <ac:chgData name="Stewart Gale" userId="3647ddd2-6040-41ae-a96d-232c23482af8" providerId="ADAL" clId="{BA89DF31-5E6C-4510-A4E4-38A5C53EA60F}" dt="2023-07-24T10:44:08.165" v="204" actId="1076"/>
          <ac:spMkLst>
            <pc:docMk/>
            <pc:sldMk cId="1740755067" sldId="611"/>
            <ac:spMk id="4" creationId="{79DD4739-1691-633C-B9D6-FF9008547A5E}"/>
          </ac:spMkLst>
        </pc:spChg>
        <pc:spChg chg="del mod">
          <ac:chgData name="Stewart Gale" userId="3647ddd2-6040-41ae-a96d-232c23482af8" providerId="ADAL" clId="{BA89DF31-5E6C-4510-A4E4-38A5C53EA60F}" dt="2023-07-24T10:42:17.030" v="183" actId="478"/>
          <ac:spMkLst>
            <pc:docMk/>
            <pc:sldMk cId="1740755067" sldId="611"/>
            <ac:spMk id="5" creationId="{00000000-0000-0000-0000-000000000000}"/>
          </ac:spMkLst>
        </pc:spChg>
        <pc:spChg chg="mod">
          <ac:chgData name="Stewart Gale" userId="3647ddd2-6040-41ae-a96d-232c23482af8" providerId="ADAL" clId="{BA89DF31-5E6C-4510-A4E4-38A5C53EA60F}" dt="2023-07-24T10:44:08.165" v="204" actId="1076"/>
          <ac:spMkLst>
            <pc:docMk/>
            <pc:sldMk cId="1740755067" sldId="611"/>
            <ac:spMk id="6" creationId="{28C63461-1685-4905-9B31-9A6DC8C28117}"/>
          </ac:spMkLst>
        </pc:spChg>
        <pc:spChg chg="mod">
          <ac:chgData name="Stewart Gale" userId="3647ddd2-6040-41ae-a96d-232c23482af8" providerId="ADAL" clId="{BA89DF31-5E6C-4510-A4E4-38A5C53EA60F}" dt="2023-07-24T10:44:08.165" v="204" actId="1076"/>
          <ac:spMkLst>
            <pc:docMk/>
            <pc:sldMk cId="1740755067" sldId="611"/>
            <ac:spMk id="10" creationId="{28C63461-1685-4905-9B31-9A6DC8C28117}"/>
          </ac:spMkLst>
        </pc:spChg>
        <pc:spChg chg="mod">
          <ac:chgData name="Stewart Gale" userId="3647ddd2-6040-41ae-a96d-232c23482af8" providerId="ADAL" clId="{BA89DF31-5E6C-4510-A4E4-38A5C53EA60F}" dt="2023-07-24T10:41:14.280" v="170" actId="403"/>
          <ac:spMkLst>
            <pc:docMk/>
            <pc:sldMk cId="1740755067" sldId="611"/>
            <ac:spMk id="11" creationId="{00000000-0000-0000-0000-000000000000}"/>
          </ac:spMkLst>
        </pc:spChg>
        <pc:spChg chg="del mod">
          <ac:chgData name="Stewart Gale" userId="3647ddd2-6040-41ae-a96d-232c23482af8" providerId="ADAL" clId="{BA89DF31-5E6C-4510-A4E4-38A5C53EA60F}" dt="2023-07-24T10:40:51.840" v="160" actId="478"/>
          <ac:spMkLst>
            <pc:docMk/>
            <pc:sldMk cId="1740755067" sldId="611"/>
            <ac:spMk id="16" creationId="{00000000-0000-0000-0000-000000000000}"/>
          </ac:spMkLst>
        </pc:spChg>
        <pc:spChg chg="del mod">
          <ac:chgData name="Stewart Gale" userId="3647ddd2-6040-41ae-a96d-232c23482af8" providerId="ADAL" clId="{BA89DF31-5E6C-4510-A4E4-38A5C53EA60F}" dt="2023-07-24T10:40:51.840" v="160" actId="478"/>
          <ac:spMkLst>
            <pc:docMk/>
            <pc:sldMk cId="1740755067" sldId="611"/>
            <ac:spMk id="20" creationId="{00000000-0000-0000-0000-000000000000}"/>
          </ac:spMkLst>
        </pc:spChg>
        <pc:grpChg chg="del mod">
          <ac:chgData name="Stewart Gale" userId="3647ddd2-6040-41ae-a96d-232c23482af8" providerId="ADAL" clId="{BA89DF31-5E6C-4510-A4E4-38A5C53EA60F}" dt="2023-07-24T10:27:49.606" v="158" actId="478"/>
          <ac:grpSpMkLst>
            <pc:docMk/>
            <pc:sldMk cId="1740755067" sldId="611"/>
            <ac:grpSpMk id="2" creationId="{ACCDA07D-DF38-4EB6-A699-555A7A02CC61}"/>
          </ac:grpSpMkLst>
        </pc:grpChg>
        <pc:cxnChg chg="mod">
          <ac:chgData name="Stewart Gale" userId="3647ddd2-6040-41ae-a96d-232c23482af8" providerId="ADAL" clId="{BA89DF31-5E6C-4510-A4E4-38A5C53EA60F}" dt="2023-07-24T10:17:47.532" v="0"/>
          <ac:cxnSpMkLst>
            <pc:docMk/>
            <pc:sldMk cId="1740755067" sldId="611"/>
            <ac:cxnSpMk id="4" creationId="{9B228316-C16D-4951-91B6-3EEF29CCE16B}"/>
          </ac:cxnSpMkLst>
        </pc:cxnChg>
      </pc:sldChg>
      <pc:sldChg chg="delSp modSp mod modAnim">
        <pc:chgData name="Stewart Gale" userId="3647ddd2-6040-41ae-a96d-232c23482af8" providerId="ADAL" clId="{BA89DF31-5E6C-4510-A4E4-38A5C53EA60F}" dt="2023-07-24T22:46:49.453" v="1329" actId="1076"/>
        <pc:sldMkLst>
          <pc:docMk/>
          <pc:sldMk cId="3972429373" sldId="613"/>
        </pc:sldMkLst>
        <pc:spChg chg="mod">
          <ac:chgData name="Stewart Gale" userId="3647ddd2-6040-41ae-a96d-232c23482af8" providerId="ADAL" clId="{BA89DF31-5E6C-4510-A4E4-38A5C53EA60F}" dt="2023-07-24T10:17:47.532" v="0"/>
          <ac:spMkLst>
            <pc:docMk/>
            <pc:sldMk cId="3972429373" sldId="613"/>
            <ac:spMk id="3" creationId="{F9154174-21F6-474B-8CCB-49571A3B15CC}"/>
          </ac:spMkLst>
        </pc:spChg>
        <pc:spChg chg="del mod">
          <ac:chgData name="Stewart Gale" userId="3647ddd2-6040-41ae-a96d-232c23482af8" providerId="ADAL" clId="{BA89DF31-5E6C-4510-A4E4-38A5C53EA60F}" dt="2023-07-24T10:26:51.117" v="151"/>
          <ac:spMkLst>
            <pc:docMk/>
            <pc:sldMk cId="3972429373" sldId="613"/>
            <ac:spMk id="8" creationId="{00000000-0000-0000-0000-000000000000}"/>
          </ac:spMkLst>
        </pc:spChg>
        <pc:spChg chg="mod">
          <ac:chgData name="Stewart Gale" userId="3647ddd2-6040-41ae-a96d-232c23482af8" providerId="ADAL" clId="{BA89DF31-5E6C-4510-A4E4-38A5C53EA60F}" dt="2023-07-24T22:46:49.453" v="1329" actId="1076"/>
          <ac:spMkLst>
            <pc:docMk/>
            <pc:sldMk cId="3972429373" sldId="613"/>
            <ac:spMk id="12" creationId="{00000000-0000-0000-0000-000000000000}"/>
          </ac:spMkLst>
        </pc:spChg>
        <pc:spChg chg="mod">
          <ac:chgData name="Stewart Gale" userId="3647ddd2-6040-41ae-a96d-232c23482af8" providerId="ADAL" clId="{BA89DF31-5E6C-4510-A4E4-38A5C53EA60F}" dt="2023-07-24T22:46:42.409" v="1326" actId="1076"/>
          <ac:spMkLst>
            <pc:docMk/>
            <pc:sldMk cId="3972429373" sldId="613"/>
            <ac:spMk id="15" creationId="{00000000-0000-0000-0000-000000000000}"/>
          </ac:spMkLst>
        </pc:spChg>
        <pc:spChg chg="mod">
          <ac:chgData name="Stewart Gale" userId="3647ddd2-6040-41ae-a96d-232c23482af8" providerId="ADAL" clId="{BA89DF31-5E6C-4510-A4E4-38A5C53EA60F}" dt="2023-07-24T22:46:42.409" v="1326" actId="1076"/>
          <ac:spMkLst>
            <pc:docMk/>
            <pc:sldMk cId="3972429373" sldId="613"/>
            <ac:spMk id="16" creationId="{00000000-0000-0000-0000-000000000000}"/>
          </ac:spMkLst>
        </pc:spChg>
        <pc:spChg chg="mod">
          <ac:chgData name="Stewart Gale" userId="3647ddd2-6040-41ae-a96d-232c23482af8" providerId="ADAL" clId="{BA89DF31-5E6C-4510-A4E4-38A5C53EA60F}" dt="2023-07-24T22:46:42.409" v="1326" actId="1076"/>
          <ac:spMkLst>
            <pc:docMk/>
            <pc:sldMk cId="3972429373" sldId="613"/>
            <ac:spMk id="19" creationId="{00000000-0000-0000-0000-000000000000}"/>
          </ac:spMkLst>
        </pc:spChg>
        <pc:spChg chg="mod">
          <ac:chgData name="Stewart Gale" userId="3647ddd2-6040-41ae-a96d-232c23482af8" providerId="ADAL" clId="{BA89DF31-5E6C-4510-A4E4-38A5C53EA60F}" dt="2023-07-24T22:46:42.409" v="1326" actId="1076"/>
          <ac:spMkLst>
            <pc:docMk/>
            <pc:sldMk cId="3972429373" sldId="613"/>
            <ac:spMk id="20" creationId="{00000000-0000-0000-0000-000000000000}"/>
          </ac:spMkLst>
        </pc:spChg>
        <pc:grpChg chg="del mod">
          <ac:chgData name="Stewart Gale" userId="3647ddd2-6040-41ae-a96d-232c23482af8" providerId="ADAL" clId="{BA89DF31-5E6C-4510-A4E4-38A5C53EA60F}" dt="2023-07-24T10:26:13.061" v="138" actId="478"/>
          <ac:grpSpMkLst>
            <pc:docMk/>
            <pc:sldMk cId="3972429373" sldId="613"/>
            <ac:grpSpMk id="2" creationId="{ACCDA07D-DF38-4EB6-A699-555A7A02CC61}"/>
          </ac:grpSpMkLst>
        </pc:grpChg>
        <pc:cxnChg chg="mod">
          <ac:chgData name="Stewart Gale" userId="3647ddd2-6040-41ae-a96d-232c23482af8" providerId="ADAL" clId="{BA89DF31-5E6C-4510-A4E4-38A5C53EA60F}" dt="2023-07-24T10:17:47.532" v="0"/>
          <ac:cxnSpMkLst>
            <pc:docMk/>
            <pc:sldMk cId="3972429373" sldId="613"/>
            <ac:cxnSpMk id="4" creationId="{9B228316-C16D-4951-91B6-3EEF29CCE16B}"/>
          </ac:cxnSpMkLst>
        </pc:cxnChg>
      </pc:sldChg>
      <pc:sldChg chg="delSp modSp mod">
        <pc:chgData name="Stewart Gale" userId="3647ddd2-6040-41ae-a96d-232c23482af8" providerId="ADAL" clId="{BA89DF31-5E6C-4510-A4E4-38A5C53EA60F}" dt="2023-07-24T22:45:16.242" v="1304" actId="1076"/>
        <pc:sldMkLst>
          <pc:docMk/>
          <pc:sldMk cId="390920598" sldId="614"/>
        </pc:sldMkLst>
        <pc:spChg chg="mod">
          <ac:chgData name="Stewart Gale" userId="3647ddd2-6040-41ae-a96d-232c23482af8" providerId="ADAL" clId="{BA89DF31-5E6C-4510-A4E4-38A5C53EA60F}" dt="2023-07-24T10:17:47.532" v="0"/>
          <ac:spMkLst>
            <pc:docMk/>
            <pc:sldMk cId="390920598" sldId="614"/>
            <ac:spMk id="3" creationId="{F9154174-21F6-474B-8CCB-49571A3B15CC}"/>
          </ac:spMkLst>
        </pc:spChg>
        <pc:spChg chg="mod">
          <ac:chgData name="Stewart Gale" userId="3647ddd2-6040-41ae-a96d-232c23482af8" providerId="ADAL" clId="{BA89DF31-5E6C-4510-A4E4-38A5C53EA60F}" dt="2023-07-24T22:45:13.602" v="1303" actId="403"/>
          <ac:spMkLst>
            <pc:docMk/>
            <pc:sldMk cId="390920598" sldId="614"/>
            <ac:spMk id="7" creationId="{B0565971-7055-7FA7-C314-C93BDA9D7975}"/>
          </ac:spMkLst>
        </pc:spChg>
        <pc:grpChg chg="del mod">
          <ac:chgData name="Stewart Gale" userId="3647ddd2-6040-41ae-a96d-232c23482af8" providerId="ADAL" clId="{BA89DF31-5E6C-4510-A4E4-38A5C53EA60F}" dt="2023-07-24T10:25:34.392" v="132" actId="478"/>
          <ac:grpSpMkLst>
            <pc:docMk/>
            <pc:sldMk cId="390920598" sldId="614"/>
            <ac:grpSpMk id="2" creationId="{ACCDA07D-DF38-4EB6-A699-555A7A02CC61}"/>
          </ac:grpSpMkLst>
        </pc:grpChg>
        <pc:picChg chg="mod">
          <ac:chgData name="Stewart Gale" userId="3647ddd2-6040-41ae-a96d-232c23482af8" providerId="ADAL" clId="{BA89DF31-5E6C-4510-A4E4-38A5C53EA60F}" dt="2023-07-24T22:45:16.242" v="1304" actId="1076"/>
          <ac:picMkLst>
            <pc:docMk/>
            <pc:sldMk cId="390920598" sldId="614"/>
            <ac:picMk id="1026" creationId="{8826FABB-F2AC-B6B2-8E1A-E4B49CB5EBF0}"/>
          </ac:picMkLst>
        </pc:picChg>
        <pc:cxnChg chg="mod">
          <ac:chgData name="Stewart Gale" userId="3647ddd2-6040-41ae-a96d-232c23482af8" providerId="ADAL" clId="{BA89DF31-5E6C-4510-A4E4-38A5C53EA60F}" dt="2023-07-24T10:17:47.532" v="0"/>
          <ac:cxnSpMkLst>
            <pc:docMk/>
            <pc:sldMk cId="390920598" sldId="614"/>
            <ac:cxnSpMk id="4" creationId="{9B228316-C16D-4951-91B6-3EEF29CCE16B}"/>
          </ac:cxnSpMkLst>
        </pc:cxnChg>
      </pc:sldChg>
      <pc:sldChg chg="addSp modSp new mod ord modAnim">
        <pc:chgData name="Stewart Gale" userId="3647ddd2-6040-41ae-a96d-232c23482af8" providerId="ADAL" clId="{BA89DF31-5E6C-4510-A4E4-38A5C53EA60F}" dt="2023-07-24T22:44:52.692" v="1300" actId="1076"/>
        <pc:sldMkLst>
          <pc:docMk/>
          <pc:sldMk cId="3489597491" sldId="615"/>
        </pc:sldMkLst>
        <pc:spChg chg="add mod">
          <ac:chgData name="Stewart Gale" userId="3647ddd2-6040-41ae-a96d-232c23482af8" providerId="ADAL" clId="{BA89DF31-5E6C-4510-A4E4-38A5C53EA60F}" dt="2023-07-24T22:44:44.803" v="1298" actId="403"/>
          <ac:spMkLst>
            <pc:docMk/>
            <pc:sldMk cId="3489597491" sldId="615"/>
            <ac:spMk id="3" creationId="{9DCE0708-90E0-DE51-AC68-6A4BA6BD2AFE}"/>
          </ac:spMkLst>
        </pc:spChg>
        <pc:spChg chg="add mod">
          <ac:chgData name="Stewart Gale" userId="3647ddd2-6040-41ae-a96d-232c23482af8" providerId="ADAL" clId="{BA89DF31-5E6C-4510-A4E4-38A5C53EA60F}" dt="2023-07-24T22:44:52.692" v="1300" actId="1076"/>
          <ac:spMkLst>
            <pc:docMk/>
            <pc:sldMk cId="3489597491" sldId="615"/>
            <ac:spMk id="5" creationId="{A17B9A5F-2B1F-6EF0-FDE9-A811DCCCF7FC}"/>
          </ac:spMkLst>
        </pc:spChg>
        <pc:spChg chg="add mod">
          <ac:chgData name="Stewart Gale" userId="3647ddd2-6040-41ae-a96d-232c23482af8" providerId="ADAL" clId="{BA89DF31-5E6C-4510-A4E4-38A5C53EA60F}" dt="2023-07-24T22:44:44.803" v="1298" actId="403"/>
          <ac:spMkLst>
            <pc:docMk/>
            <pc:sldMk cId="3489597491" sldId="615"/>
            <ac:spMk id="7" creationId="{A65A324E-8F73-9769-BE6B-98C9D38A16E6}"/>
          </ac:spMkLst>
        </pc:spChg>
        <pc:spChg chg="add mod">
          <ac:chgData name="Stewart Gale" userId="3647ddd2-6040-41ae-a96d-232c23482af8" providerId="ADAL" clId="{BA89DF31-5E6C-4510-A4E4-38A5C53EA60F}" dt="2023-07-24T22:44:44.803" v="1298" actId="403"/>
          <ac:spMkLst>
            <pc:docMk/>
            <pc:sldMk cId="3489597491" sldId="615"/>
            <ac:spMk id="9" creationId="{D9631CE1-F719-0F52-F23C-39BFB83E2655}"/>
          </ac:spMkLst>
        </pc:spChg>
      </pc:sldChg>
      <pc:sldChg chg="addSp delSp modSp new mod modAnim">
        <pc:chgData name="Stewart Gale" userId="3647ddd2-6040-41ae-a96d-232c23482af8" providerId="ADAL" clId="{BA89DF31-5E6C-4510-A4E4-38A5C53EA60F}" dt="2023-07-24T10:25:16.035" v="131" actId="113"/>
        <pc:sldMkLst>
          <pc:docMk/>
          <pc:sldMk cId="698709866" sldId="616"/>
        </pc:sldMkLst>
        <pc:spChg chg="add del">
          <ac:chgData name="Stewart Gale" userId="3647ddd2-6040-41ae-a96d-232c23482af8" providerId="ADAL" clId="{BA89DF31-5E6C-4510-A4E4-38A5C53EA60F}" dt="2023-07-24T10:21:47.520" v="60" actId="22"/>
          <ac:spMkLst>
            <pc:docMk/>
            <pc:sldMk cId="698709866" sldId="616"/>
            <ac:spMk id="3" creationId="{5CB69107-7734-4B37-511F-0685F6976804}"/>
          </ac:spMkLst>
        </pc:spChg>
        <pc:spChg chg="add mod">
          <ac:chgData name="Stewart Gale" userId="3647ddd2-6040-41ae-a96d-232c23482af8" providerId="ADAL" clId="{BA89DF31-5E6C-4510-A4E4-38A5C53EA60F}" dt="2023-07-24T10:25:00.569" v="130" actId="113"/>
          <ac:spMkLst>
            <pc:docMk/>
            <pc:sldMk cId="698709866" sldId="616"/>
            <ac:spMk id="5" creationId="{A1743818-9776-F0B7-3565-942F6B726381}"/>
          </ac:spMkLst>
        </pc:spChg>
        <pc:spChg chg="add mod">
          <ac:chgData name="Stewart Gale" userId="3647ddd2-6040-41ae-a96d-232c23482af8" providerId="ADAL" clId="{BA89DF31-5E6C-4510-A4E4-38A5C53EA60F}" dt="2023-07-24T10:25:16.035" v="131" actId="113"/>
          <ac:spMkLst>
            <pc:docMk/>
            <pc:sldMk cId="698709866" sldId="616"/>
            <ac:spMk id="6" creationId="{AC447C0C-8917-113D-70E7-53E6153587DF}"/>
          </ac:spMkLst>
        </pc:spChg>
      </pc:sldChg>
      <pc:sldChg chg="addSp delSp modSp add mod delAnim">
        <pc:chgData name="Stewart Gale" userId="3647ddd2-6040-41ae-a96d-232c23482af8" providerId="ADAL" clId="{BA89DF31-5E6C-4510-A4E4-38A5C53EA60F}" dt="2023-11-29T10:12:36.020" v="1374" actId="478"/>
        <pc:sldMkLst>
          <pc:docMk/>
          <pc:sldMk cId="4232597560" sldId="617"/>
        </pc:sldMkLst>
        <pc:spChg chg="add del mod">
          <ac:chgData name="Stewart Gale" userId="3647ddd2-6040-41ae-a96d-232c23482af8" providerId="ADAL" clId="{BA89DF31-5E6C-4510-A4E4-38A5C53EA60F}" dt="2023-11-29T10:12:36.020" v="1374" actId="478"/>
          <ac:spMkLst>
            <pc:docMk/>
            <pc:sldMk cId="4232597560" sldId="617"/>
            <ac:spMk id="2" creationId="{B4F5F3E2-359D-C1D7-BF26-CF9182398721}"/>
          </ac:spMkLst>
        </pc:spChg>
        <pc:spChg chg="del mod">
          <ac:chgData name="Stewart Gale" userId="3647ddd2-6040-41ae-a96d-232c23482af8" providerId="ADAL" clId="{BA89DF31-5E6C-4510-A4E4-38A5C53EA60F}" dt="2023-11-29T09:56:47.187" v="1372" actId="478"/>
          <ac:spMkLst>
            <pc:docMk/>
            <pc:sldMk cId="4232597560" sldId="617"/>
            <ac:spMk id="3" creationId="{5A047797-D151-4487-9F47-7503387C9BD7}"/>
          </ac:spMkLst>
        </pc:spChg>
        <pc:spChg chg="mod">
          <ac:chgData name="Stewart Gale" userId="3647ddd2-6040-41ae-a96d-232c23482af8" providerId="ADAL" clId="{BA89DF31-5E6C-4510-A4E4-38A5C53EA60F}" dt="2023-07-24T10:47:03.555" v="240" actId="1076"/>
          <ac:spMkLst>
            <pc:docMk/>
            <pc:sldMk cId="4232597560" sldId="617"/>
            <ac:spMk id="5" creationId="{28C63461-1685-4905-9B31-9A6DC8C28117}"/>
          </ac:spMkLst>
        </pc:spChg>
        <pc:spChg chg="del">
          <ac:chgData name="Stewart Gale" userId="3647ddd2-6040-41ae-a96d-232c23482af8" providerId="ADAL" clId="{BA89DF31-5E6C-4510-A4E4-38A5C53EA60F}" dt="2023-07-24T10:46:31.686" v="218" actId="478"/>
          <ac:spMkLst>
            <pc:docMk/>
            <pc:sldMk cId="4232597560" sldId="617"/>
            <ac:spMk id="8" creationId="{69819686-59FE-435D-AC3C-BEB745FEBFE5}"/>
          </ac:spMkLst>
        </pc:spChg>
        <pc:spChg chg="mod">
          <ac:chgData name="Stewart Gale" userId="3647ddd2-6040-41ae-a96d-232c23482af8" providerId="ADAL" clId="{BA89DF31-5E6C-4510-A4E4-38A5C53EA60F}" dt="2023-07-24T10:47:10.180" v="241" actId="1076"/>
          <ac:spMkLst>
            <pc:docMk/>
            <pc:sldMk cId="4232597560" sldId="617"/>
            <ac:spMk id="17" creationId="{00000000-0000-0000-0000-000000000000}"/>
          </ac:spMkLst>
        </pc:spChg>
        <pc:spChg chg="del">
          <ac:chgData name="Stewart Gale" userId="3647ddd2-6040-41ae-a96d-232c23482af8" providerId="ADAL" clId="{BA89DF31-5E6C-4510-A4E4-38A5C53EA60F}" dt="2023-07-24T10:46:31.686" v="218" actId="478"/>
          <ac:spMkLst>
            <pc:docMk/>
            <pc:sldMk cId="4232597560" sldId="617"/>
            <ac:spMk id="20" creationId="{CC8D09D0-FAA2-42FF-85E6-91DA0DDA9224}"/>
          </ac:spMkLst>
        </pc:spChg>
        <pc:spChg chg="del">
          <ac:chgData name="Stewart Gale" userId="3647ddd2-6040-41ae-a96d-232c23482af8" providerId="ADAL" clId="{BA89DF31-5E6C-4510-A4E4-38A5C53EA60F}" dt="2023-07-24T10:46:31.686" v="218" actId="478"/>
          <ac:spMkLst>
            <pc:docMk/>
            <pc:sldMk cId="4232597560" sldId="617"/>
            <ac:spMk id="24" creationId="{00000000-0000-0000-0000-000000000000}"/>
          </ac:spMkLst>
        </pc:spChg>
        <pc:spChg chg="del">
          <ac:chgData name="Stewart Gale" userId="3647ddd2-6040-41ae-a96d-232c23482af8" providerId="ADAL" clId="{BA89DF31-5E6C-4510-A4E4-38A5C53EA60F}" dt="2023-07-24T10:46:31.686" v="218" actId="478"/>
          <ac:spMkLst>
            <pc:docMk/>
            <pc:sldMk cId="4232597560" sldId="617"/>
            <ac:spMk id="25" creationId="{00000000-0000-0000-0000-000000000000}"/>
          </ac:spMkLst>
        </pc:spChg>
        <pc:spChg chg="del">
          <ac:chgData name="Stewart Gale" userId="3647ddd2-6040-41ae-a96d-232c23482af8" providerId="ADAL" clId="{BA89DF31-5E6C-4510-A4E4-38A5C53EA60F}" dt="2023-07-24T10:46:31.686" v="218" actId="478"/>
          <ac:spMkLst>
            <pc:docMk/>
            <pc:sldMk cId="4232597560" sldId="617"/>
            <ac:spMk id="26" creationId="{69819686-59FE-435D-AC3C-BEB745FEBFE5}"/>
          </ac:spMkLst>
        </pc:spChg>
        <pc:spChg chg="del">
          <ac:chgData name="Stewart Gale" userId="3647ddd2-6040-41ae-a96d-232c23482af8" providerId="ADAL" clId="{BA89DF31-5E6C-4510-A4E4-38A5C53EA60F}" dt="2023-07-24T10:46:31.686" v="218" actId="478"/>
          <ac:spMkLst>
            <pc:docMk/>
            <pc:sldMk cId="4232597560" sldId="617"/>
            <ac:spMk id="27" creationId="{00000000-0000-0000-0000-000000000000}"/>
          </ac:spMkLst>
        </pc:spChg>
      </pc:sldChg>
      <pc:sldChg chg="addSp modSp new mod ord modAnim">
        <pc:chgData name="Stewart Gale" userId="3647ddd2-6040-41ae-a96d-232c23482af8" providerId="ADAL" clId="{BA89DF31-5E6C-4510-A4E4-38A5C53EA60F}" dt="2023-07-24T10:48:16.326" v="280" actId="1076"/>
        <pc:sldMkLst>
          <pc:docMk/>
          <pc:sldMk cId="2748316473" sldId="618"/>
        </pc:sldMkLst>
        <pc:spChg chg="add mod">
          <ac:chgData name="Stewart Gale" userId="3647ddd2-6040-41ae-a96d-232c23482af8" providerId="ADAL" clId="{BA89DF31-5E6C-4510-A4E4-38A5C53EA60F}" dt="2023-07-24T10:48:08.083" v="277" actId="1076"/>
          <ac:spMkLst>
            <pc:docMk/>
            <pc:sldMk cId="2748316473" sldId="618"/>
            <ac:spMk id="2" creationId="{359C4C04-7A9D-4A66-8B23-02242AF2E21C}"/>
          </ac:spMkLst>
        </pc:spChg>
        <pc:spChg chg="add mod">
          <ac:chgData name="Stewart Gale" userId="3647ddd2-6040-41ae-a96d-232c23482af8" providerId="ADAL" clId="{BA89DF31-5E6C-4510-A4E4-38A5C53EA60F}" dt="2023-07-24T10:48:16.326" v="280" actId="1076"/>
          <ac:spMkLst>
            <pc:docMk/>
            <pc:sldMk cId="2748316473" sldId="618"/>
            <ac:spMk id="3" creationId="{7311029F-6060-6E15-09A6-56E4919C1CEC}"/>
          </ac:spMkLst>
        </pc:spChg>
      </pc:sldChg>
      <pc:sldChg chg="addSp modSp new mod modAnim">
        <pc:chgData name="Stewart Gale" userId="3647ddd2-6040-41ae-a96d-232c23482af8" providerId="ADAL" clId="{BA89DF31-5E6C-4510-A4E4-38A5C53EA60F}" dt="2023-07-24T21:51:19.961" v="682" actId="1076"/>
        <pc:sldMkLst>
          <pc:docMk/>
          <pc:sldMk cId="1027649259" sldId="619"/>
        </pc:sldMkLst>
        <pc:spChg chg="add mod">
          <ac:chgData name="Stewart Gale" userId="3647ddd2-6040-41ae-a96d-232c23482af8" providerId="ADAL" clId="{BA89DF31-5E6C-4510-A4E4-38A5C53EA60F}" dt="2023-07-24T21:51:04.913" v="677" actId="1076"/>
          <ac:spMkLst>
            <pc:docMk/>
            <pc:sldMk cId="1027649259" sldId="619"/>
            <ac:spMk id="2" creationId="{8A132B5F-0298-C337-047C-D76FC4FE69F6}"/>
          </ac:spMkLst>
        </pc:spChg>
        <pc:spChg chg="add mod">
          <ac:chgData name="Stewart Gale" userId="3647ddd2-6040-41ae-a96d-232c23482af8" providerId="ADAL" clId="{BA89DF31-5E6C-4510-A4E4-38A5C53EA60F}" dt="2023-07-24T21:51:19.961" v="682" actId="1076"/>
          <ac:spMkLst>
            <pc:docMk/>
            <pc:sldMk cId="1027649259" sldId="619"/>
            <ac:spMk id="3" creationId="{CB8EF362-5B71-A0C5-7221-DFD9001E1113}"/>
          </ac:spMkLst>
        </pc:spChg>
      </pc:sldChg>
      <pc:sldChg chg="addSp delSp modSp add mod ord delAnim modAnim">
        <pc:chgData name="Stewart Gale" userId="3647ddd2-6040-41ae-a96d-232c23482af8" providerId="ADAL" clId="{BA89DF31-5E6C-4510-A4E4-38A5C53EA60F}" dt="2023-07-24T22:12:01.593" v="824"/>
        <pc:sldMkLst>
          <pc:docMk/>
          <pc:sldMk cId="1381473830" sldId="620"/>
        </pc:sldMkLst>
        <pc:spChg chg="add mod">
          <ac:chgData name="Stewart Gale" userId="3647ddd2-6040-41ae-a96d-232c23482af8" providerId="ADAL" clId="{BA89DF31-5E6C-4510-A4E4-38A5C53EA60F}" dt="2023-07-24T21:43:12.170" v="564" actId="1076"/>
          <ac:spMkLst>
            <pc:docMk/>
            <pc:sldMk cId="1381473830" sldId="620"/>
            <ac:spMk id="3" creationId="{A90CA268-AAD0-E34F-912F-0B1EE717F909}"/>
          </ac:spMkLst>
        </pc:spChg>
        <pc:spChg chg="mod">
          <ac:chgData name="Stewart Gale" userId="3647ddd2-6040-41ae-a96d-232c23482af8" providerId="ADAL" clId="{BA89DF31-5E6C-4510-A4E4-38A5C53EA60F}" dt="2023-07-24T10:56:49.551" v="465" actId="113"/>
          <ac:spMkLst>
            <pc:docMk/>
            <pc:sldMk cId="1381473830" sldId="620"/>
            <ac:spMk id="7" creationId="{5BE2CF0B-A321-4BA8-9386-89515C84CC39}"/>
          </ac:spMkLst>
        </pc:spChg>
        <pc:spChg chg="del">
          <ac:chgData name="Stewart Gale" userId="3647ddd2-6040-41ae-a96d-232c23482af8" providerId="ADAL" clId="{BA89DF31-5E6C-4510-A4E4-38A5C53EA60F}" dt="2023-07-24T10:54:19.663" v="415" actId="478"/>
          <ac:spMkLst>
            <pc:docMk/>
            <pc:sldMk cId="1381473830" sldId="620"/>
            <ac:spMk id="17" creationId="{00000000-0000-0000-0000-000000000000}"/>
          </ac:spMkLst>
        </pc:spChg>
      </pc:sldChg>
      <pc:sldChg chg="addSp modSp new mod modAnim">
        <pc:chgData name="Stewart Gale" userId="3647ddd2-6040-41ae-a96d-232c23482af8" providerId="ADAL" clId="{BA89DF31-5E6C-4510-A4E4-38A5C53EA60F}" dt="2023-07-24T22:11:33.445" v="822" actId="1035"/>
        <pc:sldMkLst>
          <pc:docMk/>
          <pc:sldMk cId="1041229500" sldId="621"/>
        </pc:sldMkLst>
        <pc:spChg chg="add mod">
          <ac:chgData name="Stewart Gale" userId="3647ddd2-6040-41ae-a96d-232c23482af8" providerId="ADAL" clId="{BA89DF31-5E6C-4510-A4E4-38A5C53EA60F}" dt="2023-07-24T22:11:33.445" v="822" actId="1035"/>
          <ac:spMkLst>
            <pc:docMk/>
            <pc:sldMk cId="1041229500" sldId="621"/>
            <ac:spMk id="2" creationId="{53E36425-4B80-47D0-3DD0-69633A33433B}"/>
          </ac:spMkLst>
        </pc:spChg>
        <pc:spChg chg="add mod">
          <ac:chgData name="Stewart Gale" userId="3647ddd2-6040-41ae-a96d-232c23482af8" providerId="ADAL" clId="{BA89DF31-5E6C-4510-A4E4-38A5C53EA60F}" dt="2023-07-24T22:11:33.445" v="822" actId="1035"/>
          <ac:spMkLst>
            <pc:docMk/>
            <pc:sldMk cId="1041229500" sldId="621"/>
            <ac:spMk id="3" creationId="{4F373DBC-A607-5011-39C2-EB6F1E0F1C01}"/>
          </ac:spMkLst>
        </pc:spChg>
      </pc:sldChg>
      <pc:sldChg chg="addSp modSp new mod ord modAnim">
        <pc:chgData name="Stewart Gale" userId="3647ddd2-6040-41ae-a96d-232c23482af8" providerId="ADAL" clId="{BA89DF31-5E6C-4510-A4E4-38A5C53EA60F}" dt="2023-07-24T22:47:11.835" v="1330"/>
        <pc:sldMkLst>
          <pc:docMk/>
          <pc:sldMk cId="914299133" sldId="622"/>
        </pc:sldMkLst>
        <pc:spChg chg="add mod">
          <ac:chgData name="Stewart Gale" userId="3647ddd2-6040-41ae-a96d-232c23482af8" providerId="ADAL" clId="{BA89DF31-5E6C-4510-A4E4-38A5C53EA60F}" dt="2023-07-24T22:00:00.774" v="770" actId="113"/>
          <ac:spMkLst>
            <pc:docMk/>
            <pc:sldMk cId="914299133" sldId="622"/>
            <ac:spMk id="2" creationId="{623FBA33-E63C-31CB-235A-6CDB2A40049C}"/>
          </ac:spMkLst>
        </pc:spChg>
        <pc:spChg chg="add mod">
          <ac:chgData name="Stewart Gale" userId="3647ddd2-6040-41ae-a96d-232c23482af8" providerId="ADAL" clId="{BA89DF31-5E6C-4510-A4E4-38A5C53EA60F}" dt="2023-07-24T21:53:49.358" v="726" actId="1076"/>
          <ac:spMkLst>
            <pc:docMk/>
            <pc:sldMk cId="914299133" sldId="622"/>
            <ac:spMk id="4" creationId="{9C076619-B9B0-CE6E-7B66-21678309B9A1}"/>
          </ac:spMkLst>
        </pc:spChg>
      </pc:sldChg>
      <pc:sldChg chg="addSp modSp new mod ord modAnim">
        <pc:chgData name="Stewart Gale" userId="3647ddd2-6040-41ae-a96d-232c23482af8" providerId="ADAL" clId="{BA89DF31-5E6C-4510-A4E4-38A5C53EA60F}" dt="2023-07-24T22:49:14.815" v="1369"/>
        <pc:sldMkLst>
          <pc:docMk/>
          <pc:sldMk cId="1427300751" sldId="623"/>
        </pc:sldMkLst>
        <pc:spChg chg="add mod">
          <ac:chgData name="Stewart Gale" userId="3647ddd2-6040-41ae-a96d-232c23482af8" providerId="ADAL" clId="{BA89DF31-5E6C-4510-A4E4-38A5C53EA60F}" dt="2023-07-24T22:48:49.978" v="1356" actId="1076"/>
          <ac:spMkLst>
            <pc:docMk/>
            <pc:sldMk cId="1427300751" sldId="623"/>
            <ac:spMk id="2" creationId="{997C717B-E86A-1755-5ABF-8F363DE8FC03}"/>
          </ac:spMkLst>
        </pc:spChg>
        <pc:spChg chg="add mod">
          <ac:chgData name="Stewart Gale" userId="3647ddd2-6040-41ae-a96d-232c23482af8" providerId="ADAL" clId="{BA89DF31-5E6C-4510-A4E4-38A5C53EA60F}" dt="2023-07-24T22:48:49.978" v="1356" actId="1076"/>
          <ac:spMkLst>
            <pc:docMk/>
            <pc:sldMk cId="1427300751" sldId="623"/>
            <ac:spMk id="4" creationId="{7E80E8DF-5979-7982-D91F-A7EE9675123B}"/>
          </ac:spMkLst>
        </pc:spChg>
        <pc:spChg chg="add mod">
          <ac:chgData name="Stewart Gale" userId="3647ddd2-6040-41ae-a96d-232c23482af8" providerId="ADAL" clId="{BA89DF31-5E6C-4510-A4E4-38A5C53EA60F}" dt="2023-07-24T22:09:10.358" v="813" actId="1076"/>
          <ac:spMkLst>
            <pc:docMk/>
            <pc:sldMk cId="1427300751" sldId="623"/>
            <ac:spMk id="6" creationId="{51E9635F-EE57-CD1B-65BF-B9D48B1EDD53}"/>
          </ac:spMkLst>
        </pc:spChg>
        <pc:spChg chg="add mod">
          <ac:chgData name="Stewart Gale" userId="3647ddd2-6040-41ae-a96d-232c23482af8" providerId="ADAL" clId="{BA89DF31-5E6C-4510-A4E4-38A5C53EA60F}" dt="2023-07-24T22:09:10.358" v="813" actId="1076"/>
          <ac:spMkLst>
            <pc:docMk/>
            <pc:sldMk cId="1427300751" sldId="623"/>
            <ac:spMk id="7" creationId="{BAC959E8-083B-47F8-1AFC-8A6754CF97F0}"/>
          </ac:spMkLst>
        </pc:spChg>
        <pc:spChg chg="add mod">
          <ac:chgData name="Stewart Gale" userId="3647ddd2-6040-41ae-a96d-232c23482af8" providerId="ADAL" clId="{BA89DF31-5E6C-4510-A4E4-38A5C53EA60F}" dt="2023-07-24T22:49:04.970" v="1368" actId="20577"/>
          <ac:spMkLst>
            <pc:docMk/>
            <pc:sldMk cId="1427300751" sldId="623"/>
            <ac:spMk id="8" creationId="{8796C176-CC16-063C-7FE2-2A8C0B99D46C}"/>
          </ac:spMkLst>
        </pc:spChg>
        <pc:graphicFrameChg chg="add mod modGraphic">
          <ac:chgData name="Stewart Gale" userId="3647ddd2-6040-41ae-a96d-232c23482af8" providerId="ADAL" clId="{BA89DF31-5E6C-4510-A4E4-38A5C53EA60F}" dt="2023-07-24T22:09:22.132" v="815" actId="207"/>
          <ac:graphicFrameMkLst>
            <pc:docMk/>
            <pc:sldMk cId="1427300751" sldId="623"/>
            <ac:graphicFrameMk id="5" creationId="{22E0AC37-6FF6-D486-FA0D-00AFDD9BC3E5}"/>
          </ac:graphicFrameMkLst>
        </pc:graphicFrameChg>
      </pc:sldChg>
      <pc:sldChg chg="new del">
        <pc:chgData name="Stewart Gale" userId="3647ddd2-6040-41ae-a96d-232c23482af8" providerId="ADAL" clId="{BA89DF31-5E6C-4510-A4E4-38A5C53EA60F}" dt="2023-07-24T22:11:05.201" v="821" actId="47"/>
        <pc:sldMkLst>
          <pc:docMk/>
          <pc:sldMk cId="620609927" sldId="624"/>
        </pc:sldMkLst>
      </pc:sldChg>
      <pc:sldChg chg="addSp delSp modSp new mod modAnim">
        <pc:chgData name="Stewart Gale" userId="3647ddd2-6040-41ae-a96d-232c23482af8" providerId="ADAL" clId="{BA89DF31-5E6C-4510-A4E4-38A5C53EA60F}" dt="2023-07-24T22:50:07.476" v="1371" actId="1076"/>
        <pc:sldMkLst>
          <pc:docMk/>
          <pc:sldMk cId="4017576690" sldId="624"/>
        </pc:sldMkLst>
        <pc:spChg chg="add mod">
          <ac:chgData name="Stewart Gale" userId="3647ddd2-6040-41ae-a96d-232c23482af8" providerId="ADAL" clId="{BA89DF31-5E6C-4510-A4E4-38A5C53EA60F}" dt="2023-07-24T22:50:00.917" v="1370" actId="1076"/>
          <ac:spMkLst>
            <pc:docMk/>
            <pc:sldMk cId="4017576690" sldId="624"/>
            <ac:spMk id="5" creationId="{69B98CED-E3C3-C146-85A1-01D3F3B54EF1}"/>
          </ac:spMkLst>
        </pc:spChg>
        <pc:spChg chg="add mod">
          <ac:chgData name="Stewart Gale" userId="3647ddd2-6040-41ae-a96d-232c23482af8" providerId="ADAL" clId="{BA89DF31-5E6C-4510-A4E4-38A5C53EA60F}" dt="2023-07-24T22:50:07.476" v="1371" actId="1076"/>
          <ac:spMkLst>
            <pc:docMk/>
            <pc:sldMk cId="4017576690" sldId="624"/>
            <ac:spMk id="6" creationId="{EB9088FD-EF21-0553-8695-49099808408E}"/>
          </ac:spMkLst>
        </pc:spChg>
        <pc:spChg chg="add mod">
          <ac:chgData name="Stewart Gale" userId="3647ddd2-6040-41ae-a96d-232c23482af8" providerId="ADAL" clId="{BA89DF31-5E6C-4510-A4E4-38A5C53EA60F}" dt="2023-07-24T22:23:00.319" v="984" actId="1076"/>
          <ac:spMkLst>
            <pc:docMk/>
            <pc:sldMk cId="4017576690" sldId="624"/>
            <ac:spMk id="7" creationId="{AA936D90-CC1C-6DEF-8CA8-0303AF6A56A6}"/>
          </ac:spMkLst>
        </pc:spChg>
        <pc:spChg chg="add mod">
          <ac:chgData name="Stewart Gale" userId="3647ddd2-6040-41ae-a96d-232c23482af8" providerId="ADAL" clId="{BA89DF31-5E6C-4510-A4E4-38A5C53EA60F}" dt="2023-07-24T22:23:55.815" v="990" actId="1076"/>
          <ac:spMkLst>
            <pc:docMk/>
            <pc:sldMk cId="4017576690" sldId="624"/>
            <ac:spMk id="8" creationId="{8727110F-E68F-AF38-81D1-E8D9FB5D1D04}"/>
          </ac:spMkLst>
        </pc:spChg>
        <pc:spChg chg="add mod">
          <ac:chgData name="Stewart Gale" userId="3647ddd2-6040-41ae-a96d-232c23482af8" providerId="ADAL" clId="{BA89DF31-5E6C-4510-A4E4-38A5C53EA60F}" dt="2023-07-24T22:39:32.474" v="1233" actId="1076"/>
          <ac:spMkLst>
            <pc:docMk/>
            <pc:sldMk cId="4017576690" sldId="624"/>
            <ac:spMk id="13" creationId="{A933CD71-554B-6067-6A00-1D0F9533E7CD}"/>
          </ac:spMkLst>
        </pc:spChg>
        <pc:picChg chg="add mod modCrop">
          <ac:chgData name="Stewart Gale" userId="3647ddd2-6040-41ae-a96d-232c23482af8" providerId="ADAL" clId="{BA89DF31-5E6C-4510-A4E4-38A5C53EA60F}" dt="2023-07-24T22:13:21.020" v="832" actId="1076"/>
          <ac:picMkLst>
            <pc:docMk/>
            <pc:sldMk cId="4017576690" sldId="624"/>
            <ac:picMk id="2" creationId="{F4DE9FD7-E248-F774-8281-273AA7863399}"/>
          </ac:picMkLst>
        </pc:picChg>
        <pc:picChg chg="add del mod modCrop">
          <ac:chgData name="Stewart Gale" userId="3647ddd2-6040-41ae-a96d-232c23482af8" providerId="ADAL" clId="{BA89DF31-5E6C-4510-A4E4-38A5C53EA60F}" dt="2023-07-24T22:21:23.515" v="962" actId="478"/>
          <ac:picMkLst>
            <pc:docMk/>
            <pc:sldMk cId="4017576690" sldId="624"/>
            <ac:picMk id="3" creationId="{88355CB1-A84E-B93C-0138-E10C8DB57639}"/>
          </ac:picMkLst>
        </pc:picChg>
        <pc:cxnChg chg="add mod">
          <ac:chgData name="Stewart Gale" userId="3647ddd2-6040-41ae-a96d-232c23482af8" providerId="ADAL" clId="{BA89DF31-5E6C-4510-A4E4-38A5C53EA60F}" dt="2023-07-24T22:22:54.815" v="983" actId="1076"/>
          <ac:cxnSpMkLst>
            <pc:docMk/>
            <pc:sldMk cId="4017576690" sldId="624"/>
            <ac:cxnSpMk id="10" creationId="{35B46C03-86A1-38D0-CC51-65BAB120E760}"/>
          </ac:cxnSpMkLst>
        </pc:cxnChg>
      </pc:sldChg>
      <pc:sldChg chg="addSp delSp modSp add mod delAnim modAnim">
        <pc:chgData name="Stewart Gale" userId="3647ddd2-6040-41ae-a96d-232c23482af8" providerId="ADAL" clId="{BA89DF31-5E6C-4510-A4E4-38A5C53EA60F}" dt="2023-12-05T03:51:12.117" v="1379" actId="207"/>
        <pc:sldMkLst>
          <pc:docMk/>
          <pc:sldMk cId="1403237032" sldId="625"/>
        </pc:sldMkLst>
        <pc:spChg chg="add mod">
          <ac:chgData name="Stewart Gale" userId="3647ddd2-6040-41ae-a96d-232c23482af8" providerId="ADAL" clId="{BA89DF31-5E6C-4510-A4E4-38A5C53EA60F}" dt="2023-07-24T22:39:17.674" v="1231" actId="1076"/>
          <ac:spMkLst>
            <pc:docMk/>
            <pc:sldMk cId="1403237032" sldId="625"/>
            <ac:spMk id="4" creationId="{57287C73-9B72-66C6-B987-2E6FA066A527}"/>
          </ac:spMkLst>
        </pc:spChg>
        <pc:spChg chg="add mod">
          <ac:chgData name="Stewart Gale" userId="3647ddd2-6040-41ae-a96d-232c23482af8" providerId="ADAL" clId="{BA89DF31-5E6C-4510-A4E4-38A5C53EA60F}" dt="2023-07-24T22:39:17.674" v="1231" actId="1076"/>
          <ac:spMkLst>
            <pc:docMk/>
            <pc:sldMk cId="1403237032" sldId="625"/>
            <ac:spMk id="5" creationId="{10D2779E-CE7C-1F2C-5490-F9422C95E203}"/>
          </ac:spMkLst>
        </pc:spChg>
        <pc:spChg chg="add mod">
          <ac:chgData name="Stewart Gale" userId="3647ddd2-6040-41ae-a96d-232c23482af8" providerId="ADAL" clId="{BA89DF31-5E6C-4510-A4E4-38A5C53EA60F}" dt="2023-07-24T22:39:17.674" v="1231" actId="1076"/>
          <ac:spMkLst>
            <pc:docMk/>
            <pc:sldMk cId="1403237032" sldId="625"/>
            <ac:spMk id="6" creationId="{7B0C778A-A5A6-E12C-CB65-2DA44A3B1331}"/>
          </ac:spMkLst>
        </pc:spChg>
        <pc:spChg chg="add del mod">
          <ac:chgData name="Stewart Gale" userId="3647ddd2-6040-41ae-a96d-232c23482af8" providerId="ADAL" clId="{BA89DF31-5E6C-4510-A4E4-38A5C53EA60F}" dt="2023-07-24T22:25:48.492" v="1015" actId="478"/>
          <ac:spMkLst>
            <pc:docMk/>
            <pc:sldMk cId="1403237032" sldId="625"/>
            <ac:spMk id="7" creationId="{76EC1B33-76AA-63FC-816F-B26E52A57C30}"/>
          </ac:spMkLst>
        </pc:spChg>
        <pc:spChg chg="add mod">
          <ac:chgData name="Stewart Gale" userId="3647ddd2-6040-41ae-a96d-232c23482af8" providerId="ADAL" clId="{BA89DF31-5E6C-4510-A4E4-38A5C53EA60F}" dt="2023-12-05T03:50:39.651" v="1375" actId="20577"/>
          <ac:spMkLst>
            <pc:docMk/>
            <pc:sldMk cId="1403237032" sldId="625"/>
            <ac:spMk id="8" creationId="{7740B2AE-4B5C-4002-3AC8-D7D6176AA42D}"/>
          </ac:spMkLst>
        </pc:spChg>
        <pc:spChg chg="add mod">
          <ac:chgData name="Stewart Gale" userId="3647ddd2-6040-41ae-a96d-232c23482af8" providerId="ADAL" clId="{BA89DF31-5E6C-4510-A4E4-38A5C53EA60F}" dt="2023-12-05T03:51:12.117" v="1379" actId="207"/>
          <ac:spMkLst>
            <pc:docMk/>
            <pc:sldMk cId="1403237032" sldId="625"/>
            <ac:spMk id="9" creationId="{CE6F8D0E-B3F0-D376-CAE6-223463C5EBD4}"/>
          </ac:spMkLst>
        </pc:spChg>
        <pc:spChg chg="add mod">
          <ac:chgData name="Stewart Gale" userId="3647ddd2-6040-41ae-a96d-232c23482af8" providerId="ADAL" clId="{BA89DF31-5E6C-4510-A4E4-38A5C53EA60F}" dt="2023-07-24T22:36:18.121" v="1208" actId="1035"/>
          <ac:spMkLst>
            <pc:docMk/>
            <pc:sldMk cId="1403237032" sldId="625"/>
            <ac:spMk id="10" creationId="{C8312C6F-CC58-8CE5-FB13-D003741400D4}"/>
          </ac:spMkLst>
        </pc:spChg>
        <pc:spChg chg="add del mod">
          <ac:chgData name="Stewart Gale" userId="3647ddd2-6040-41ae-a96d-232c23482af8" providerId="ADAL" clId="{BA89DF31-5E6C-4510-A4E4-38A5C53EA60F}" dt="2023-07-24T22:29:54.493" v="1068"/>
          <ac:spMkLst>
            <pc:docMk/>
            <pc:sldMk cId="1403237032" sldId="625"/>
            <ac:spMk id="11" creationId="{B5BAD37A-A9DF-0A75-2478-55FEF1364D9F}"/>
          </ac:spMkLst>
        </pc:spChg>
        <pc:spChg chg="add mod">
          <ac:chgData name="Stewart Gale" userId="3647ddd2-6040-41ae-a96d-232c23482af8" providerId="ADAL" clId="{BA89DF31-5E6C-4510-A4E4-38A5C53EA60F}" dt="2023-07-24T22:36:18.121" v="1208" actId="1035"/>
          <ac:spMkLst>
            <pc:docMk/>
            <pc:sldMk cId="1403237032" sldId="625"/>
            <ac:spMk id="12" creationId="{4DDE1F32-5DB8-586E-42AE-EA4047153EED}"/>
          </ac:spMkLst>
        </pc:spChg>
        <pc:spChg chg="add mod">
          <ac:chgData name="Stewart Gale" userId="3647ddd2-6040-41ae-a96d-232c23482af8" providerId="ADAL" clId="{BA89DF31-5E6C-4510-A4E4-38A5C53EA60F}" dt="2023-07-24T22:36:26.054" v="1209" actId="1076"/>
          <ac:spMkLst>
            <pc:docMk/>
            <pc:sldMk cId="1403237032" sldId="625"/>
            <ac:spMk id="13" creationId="{5ABACB83-F2C7-74B7-CCEF-A403BB57B976}"/>
          </ac:spMkLst>
        </pc:spChg>
        <pc:spChg chg="add del mod">
          <ac:chgData name="Stewart Gale" userId="3647ddd2-6040-41ae-a96d-232c23482af8" providerId="ADAL" clId="{BA89DF31-5E6C-4510-A4E4-38A5C53EA60F}" dt="2023-07-24T22:35:16.601" v="1182"/>
          <ac:spMkLst>
            <pc:docMk/>
            <pc:sldMk cId="1403237032" sldId="625"/>
            <ac:spMk id="14" creationId="{8E544493-97EE-3E91-9C2B-9A746C500A71}"/>
          </ac:spMkLst>
        </pc:spChg>
        <pc:spChg chg="add del mod">
          <ac:chgData name="Stewart Gale" userId="3647ddd2-6040-41ae-a96d-232c23482af8" providerId="ADAL" clId="{BA89DF31-5E6C-4510-A4E4-38A5C53EA60F}" dt="2023-07-24T22:35:16.603" v="1184"/>
          <ac:spMkLst>
            <pc:docMk/>
            <pc:sldMk cId="1403237032" sldId="625"/>
            <ac:spMk id="15" creationId="{A176313D-669F-69D0-143A-3C5286CB0C93}"/>
          </ac:spMkLst>
        </pc:spChg>
        <pc:spChg chg="add del mod">
          <ac:chgData name="Stewart Gale" userId="3647ddd2-6040-41ae-a96d-232c23482af8" providerId="ADAL" clId="{BA89DF31-5E6C-4510-A4E4-38A5C53EA60F}" dt="2023-07-24T22:35:16.604" v="1186"/>
          <ac:spMkLst>
            <pc:docMk/>
            <pc:sldMk cId="1403237032" sldId="625"/>
            <ac:spMk id="16" creationId="{704ADAF3-40CF-48F4-081E-DE2685F8B4D5}"/>
          </ac:spMkLst>
        </pc:spChg>
        <pc:spChg chg="add mod">
          <ac:chgData name="Stewart Gale" userId="3647ddd2-6040-41ae-a96d-232c23482af8" providerId="ADAL" clId="{BA89DF31-5E6C-4510-A4E4-38A5C53EA60F}" dt="2023-07-24T22:36:26.054" v="1209" actId="1076"/>
          <ac:spMkLst>
            <pc:docMk/>
            <pc:sldMk cId="1403237032" sldId="625"/>
            <ac:spMk id="17" creationId="{E72D97E6-F580-F0D3-2E13-7EB4B430331A}"/>
          </ac:spMkLst>
        </pc:spChg>
        <pc:spChg chg="add mod">
          <ac:chgData name="Stewart Gale" userId="3647ddd2-6040-41ae-a96d-232c23482af8" providerId="ADAL" clId="{BA89DF31-5E6C-4510-A4E4-38A5C53EA60F}" dt="2023-07-24T22:39:04.742" v="1228" actId="20577"/>
          <ac:spMkLst>
            <pc:docMk/>
            <pc:sldMk cId="1403237032" sldId="625"/>
            <ac:spMk id="20" creationId="{BAA03371-C9B6-0E97-ED7A-4B71A2C4F523}"/>
          </ac:spMkLst>
        </pc:spChg>
        <pc:picChg chg="del mod modCrop">
          <ac:chgData name="Stewart Gale" userId="3647ddd2-6040-41ae-a96d-232c23482af8" providerId="ADAL" clId="{BA89DF31-5E6C-4510-A4E4-38A5C53EA60F}" dt="2023-07-24T22:35:46.630" v="1196" actId="478"/>
          <ac:picMkLst>
            <pc:docMk/>
            <pc:sldMk cId="1403237032" sldId="625"/>
            <ac:picMk id="3" creationId="{88355CB1-A84E-B93C-0138-E10C8DB57639}"/>
          </ac:picMkLst>
        </pc:picChg>
        <pc:cxnChg chg="add mod">
          <ac:chgData name="Stewart Gale" userId="3647ddd2-6040-41ae-a96d-232c23482af8" providerId="ADAL" clId="{BA89DF31-5E6C-4510-A4E4-38A5C53EA60F}" dt="2023-07-24T22:36:40.172" v="1212" actId="1076"/>
          <ac:cxnSpMkLst>
            <pc:docMk/>
            <pc:sldMk cId="1403237032" sldId="625"/>
            <ac:cxnSpMk id="19" creationId="{CF348AC1-FB09-EA07-08AB-581CC84FE4EB}"/>
          </ac:cxnSpMkLst>
        </pc:cxnChg>
      </pc:sldChg>
      <pc:sldChg chg="addSp modSp add mod modAnim">
        <pc:chgData name="Stewart Gale" userId="3647ddd2-6040-41ae-a96d-232c23482af8" providerId="ADAL" clId="{BA89DF31-5E6C-4510-A4E4-38A5C53EA60F}" dt="2023-07-24T22:48:21.086" v="1354"/>
        <pc:sldMkLst>
          <pc:docMk/>
          <pc:sldMk cId="1806922331" sldId="626"/>
        </pc:sldMkLst>
        <pc:spChg chg="mod">
          <ac:chgData name="Stewart Gale" userId="3647ddd2-6040-41ae-a96d-232c23482af8" providerId="ADAL" clId="{BA89DF31-5E6C-4510-A4E4-38A5C53EA60F}" dt="2023-07-24T22:42:47.878" v="1284" actId="1076"/>
          <ac:spMkLst>
            <pc:docMk/>
            <pc:sldMk cId="1806922331" sldId="626"/>
            <ac:spMk id="2" creationId="{997C717B-E86A-1755-5ABF-8F363DE8FC03}"/>
          </ac:spMkLst>
        </pc:spChg>
        <pc:spChg chg="add mod">
          <ac:chgData name="Stewart Gale" userId="3647ddd2-6040-41ae-a96d-232c23482af8" providerId="ADAL" clId="{BA89DF31-5E6C-4510-A4E4-38A5C53EA60F}" dt="2023-07-24T22:48:09.255" v="1351" actId="1076"/>
          <ac:spMkLst>
            <pc:docMk/>
            <pc:sldMk cId="1806922331" sldId="626"/>
            <ac:spMk id="3" creationId="{61B9BDC6-C1AF-057C-FBC0-D97C111EBC84}"/>
          </ac:spMkLst>
        </pc:spChg>
        <pc:spChg chg="mod">
          <ac:chgData name="Stewart Gale" userId="3647ddd2-6040-41ae-a96d-232c23482af8" providerId="ADAL" clId="{BA89DF31-5E6C-4510-A4E4-38A5C53EA60F}" dt="2023-07-24T22:42:51.005" v="1285" actId="1076"/>
          <ac:spMkLst>
            <pc:docMk/>
            <pc:sldMk cId="1806922331" sldId="626"/>
            <ac:spMk id="4" creationId="{7E80E8DF-5979-7982-D91F-A7EE9675123B}"/>
          </ac:spMkLst>
        </pc:spChg>
        <pc:spChg chg="mod">
          <ac:chgData name="Stewart Gale" userId="3647ddd2-6040-41ae-a96d-232c23482af8" providerId="ADAL" clId="{BA89DF31-5E6C-4510-A4E4-38A5C53EA60F}" dt="2023-07-24T22:48:04.750" v="1350" actId="1076"/>
          <ac:spMkLst>
            <pc:docMk/>
            <pc:sldMk cId="1806922331" sldId="626"/>
            <ac:spMk id="6" creationId="{51E9635F-EE57-CD1B-65BF-B9D48B1EDD53}"/>
          </ac:spMkLst>
        </pc:spChg>
        <pc:spChg chg="mod">
          <ac:chgData name="Stewart Gale" userId="3647ddd2-6040-41ae-a96d-232c23482af8" providerId="ADAL" clId="{BA89DF31-5E6C-4510-A4E4-38A5C53EA60F}" dt="2023-07-24T22:48:04.750" v="1350" actId="1076"/>
          <ac:spMkLst>
            <pc:docMk/>
            <pc:sldMk cId="1806922331" sldId="626"/>
            <ac:spMk id="7" creationId="{BAC959E8-083B-47F8-1AFC-8A6754CF97F0}"/>
          </ac:spMkLst>
        </pc:spChg>
        <pc:graphicFrameChg chg="mod">
          <ac:chgData name="Stewart Gale" userId="3647ddd2-6040-41ae-a96d-232c23482af8" providerId="ADAL" clId="{BA89DF31-5E6C-4510-A4E4-38A5C53EA60F}" dt="2023-07-24T22:48:04.750" v="1350" actId="1076"/>
          <ac:graphicFrameMkLst>
            <pc:docMk/>
            <pc:sldMk cId="1806922331" sldId="626"/>
            <ac:graphicFrameMk id="5" creationId="{22E0AC37-6FF6-D486-FA0D-00AFDD9BC3E5}"/>
          </ac:graphicFrameMkLst>
        </pc:graphicFrameChg>
      </pc:sldChg>
      <pc:sldMasterChg chg="modSp modSldLayout">
        <pc:chgData name="Stewart Gale" userId="3647ddd2-6040-41ae-a96d-232c23482af8" providerId="ADAL" clId="{BA89DF31-5E6C-4510-A4E4-38A5C53EA60F}" dt="2023-07-24T10:17:47.532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BA89DF31-5E6C-4510-A4E4-38A5C53EA60F}" dt="2023-07-24T10:17:47.532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BA89DF31-5E6C-4510-A4E4-38A5C53EA60F}" dt="2023-07-24T10:17:47.532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BA89DF31-5E6C-4510-A4E4-38A5C53EA60F}" dt="2023-07-24T10:17:47.532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BA89DF31-5E6C-4510-A4E4-38A5C53EA60F}" dt="2023-07-24T10:17:47.532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BA89DF31-5E6C-4510-A4E4-38A5C53EA60F}" dt="2023-07-24T10:17:47.532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BA89DF31-5E6C-4510-A4E4-38A5C53EA60F}" dt="2023-07-24T10:17:47.532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BA89DF31-5E6C-4510-A4E4-38A5C53EA60F}" dt="2023-07-24T10:17:47.532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A89DF31-5E6C-4510-A4E4-38A5C53EA60F}" dt="2023-07-24T10:17:47.532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A89DF31-5E6C-4510-A4E4-38A5C53EA60F}" dt="2023-07-24T10:17:47.532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BA89DF31-5E6C-4510-A4E4-38A5C53EA60F}" dt="2023-07-24T10:17:47.532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A89DF31-5E6C-4510-A4E4-38A5C53EA60F}" dt="2023-07-24T10:17:47.532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A89DF31-5E6C-4510-A4E4-38A5C53EA60F}" dt="2023-07-24T10:17:47.532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BA89DF31-5E6C-4510-A4E4-38A5C53EA60F}" dt="2023-07-24T10:17:47.532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BA89DF31-5E6C-4510-A4E4-38A5C53EA60F}" dt="2023-07-24T10:17:47.532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A89DF31-5E6C-4510-A4E4-38A5C53EA60F}" dt="2023-07-24T10:17:47.532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BA89DF31-5E6C-4510-A4E4-38A5C53EA60F}" dt="2023-07-24T10:17:47.532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BA89DF31-5E6C-4510-A4E4-38A5C53EA60F}" dt="2023-07-24T10:17:47.532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BA89DF31-5E6C-4510-A4E4-38A5C53EA60F}" dt="2023-07-24T10:17:47.532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BA89DF31-5E6C-4510-A4E4-38A5C53EA60F}" dt="2023-07-24T10:17:47.532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A89DF31-5E6C-4510-A4E4-38A5C53EA60F}" dt="2023-07-24T10:17:47.532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BA89DF31-5E6C-4510-A4E4-38A5C53EA60F}" dt="2023-07-24T10:17:47.532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A89DF31-5E6C-4510-A4E4-38A5C53EA60F}" dt="2023-07-24T10:17:47.532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BA89DF31-5E6C-4510-A4E4-38A5C53EA60F}" dt="2023-07-24T10:17:47.532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A89DF31-5E6C-4510-A4E4-38A5C53EA60F}" dt="2023-07-24T10:17:47.532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BA89DF31-5E6C-4510-A4E4-38A5C53EA60F}" dt="2023-07-24T10:17:47.532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A89DF31-5E6C-4510-A4E4-38A5C53EA60F}" dt="2023-07-24T10:17:47.532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BA89DF31-5E6C-4510-A4E4-38A5C53EA60F}" dt="2023-07-24T10:17:47.532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A89DF31-5E6C-4510-A4E4-38A5C53EA60F}" dt="2023-07-24T10:17:47.532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BA89DF31-5E6C-4510-A4E4-38A5C53EA60F}" dt="2023-07-24T10:17:47.532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A89DF31-5E6C-4510-A4E4-38A5C53EA60F}" dt="2023-07-24T10:17:47.532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05/12/2023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05/12/2023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png"/><Relationship Id="rId3" Type="http://schemas.openxmlformats.org/officeDocument/2006/relationships/image" Target="../media/image34.png"/><Relationship Id="rId7" Type="http://schemas.openxmlformats.org/officeDocument/2006/relationships/image" Target="../media/image300.pn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0.png"/><Relationship Id="rId5" Type="http://schemas.openxmlformats.org/officeDocument/2006/relationships/image" Target="../media/image280.png"/><Relationship Id="rId4" Type="http://schemas.openxmlformats.org/officeDocument/2006/relationships/image" Target="../media/image270.png"/><Relationship Id="rId9" Type="http://schemas.openxmlformats.org/officeDocument/2006/relationships/image" Target="../media/image3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youtu.be/Zo630jMysKk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87488" y="116632"/>
            <a:ext cx="9073008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Differentiation </a:t>
            </a:r>
          </a:p>
          <a:p>
            <a:pPr algn="ctr"/>
            <a:r>
              <a:rPr lang="en-GB" sz="9600" dirty="0"/>
              <a:t>Implicit</a:t>
            </a:r>
          </a:p>
          <a:p>
            <a:pPr algn="ctr"/>
            <a:endParaRPr lang="en-GB" sz="4400" dirty="0"/>
          </a:p>
          <a:p>
            <a:pPr algn="ctr"/>
            <a:r>
              <a:rPr lang="en-GB" sz="8800" dirty="0"/>
              <a:t>Chapter 9</a:t>
            </a:r>
          </a:p>
          <a:p>
            <a:pPr algn="ctr"/>
            <a:r>
              <a:rPr lang="en-GB" sz="8800" dirty="0"/>
              <a:t>(Part 8 or 10)</a:t>
            </a:r>
          </a:p>
        </p:txBody>
      </p:sp>
    </p:spTree>
    <p:extLst>
      <p:ext uri="{BB962C8B-B14F-4D97-AF65-F5344CB8AC3E}">
        <p14:creationId xmlns:p14="http://schemas.microsoft.com/office/powerpoint/2010/main" val="2296622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A132B5F-0298-C337-047C-D76FC4FE69F6}"/>
                  </a:ext>
                </a:extLst>
              </p:cNvPr>
              <p:cNvSpPr txBox="1"/>
              <p:nvPr/>
            </p:nvSpPr>
            <p:spPr>
              <a:xfrm>
                <a:off x="551384" y="2204864"/>
                <a:ext cx="5904656" cy="1933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3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63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63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300" b="1" i="1">
                          <a:latin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GB" sz="63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3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63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GB" sz="63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300" b="1" i="1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GB" sz="63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3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sz="63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GB" sz="63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3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A132B5F-0298-C337-047C-D76FC4FE69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204864"/>
                <a:ext cx="5904656" cy="193309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B8EF362-5B71-A0C5-7221-DFD9001E1113}"/>
                  </a:ext>
                </a:extLst>
              </p:cNvPr>
              <p:cNvSpPr/>
              <p:nvPr/>
            </p:nvSpPr>
            <p:spPr>
              <a:xfrm>
                <a:off x="6672064" y="2492896"/>
                <a:ext cx="5112568" cy="14886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300" dirty="0"/>
                  <a:t>20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3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6300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GB" sz="6300" b="1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6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3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63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GB" sz="63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en-GB" sz="6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3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63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endParaRPr lang="en-GB" sz="63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B8EF362-5B71-A0C5-7221-DFD9001E11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2492896"/>
                <a:ext cx="5112568" cy="1488677"/>
              </a:xfrm>
              <a:prstGeom prst="rect">
                <a:avLst/>
              </a:prstGeom>
              <a:blipFill>
                <a:blip r:embed="rId3"/>
                <a:stretch>
                  <a:fillRect l="-7628" b="-147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764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3E36425-4B80-47D0-3DD0-69633A33433B}"/>
                  </a:ext>
                </a:extLst>
              </p:cNvPr>
              <p:cNvSpPr txBox="1"/>
              <p:nvPr/>
            </p:nvSpPr>
            <p:spPr>
              <a:xfrm>
                <a:off x="335360" y="2204864"/>
                <a:ext cx="6264696" cy="2020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6600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fName>
                        <m:e>
                          <m: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func>
                      <m:r>
                        <a:rPr lang="en-GB" sz="66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3E36425-4B80-47D0-3DD0-69633A3343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204864"/>
                <a:ext cx="6264696" cy="202068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F373DBC-A607-5011-39C2-EB6F1E0F1C01}"/>
                  </a:ext>
                </a:extLst>
              </p:cNvPr>
              <p:cNvSpPr/>
              <p:nvPr/>
            </p:nvSpPr>
            <p:spPr>
              <a:xfrm>
                <a:off x="6744072" y="2204864"/>
                <a:ext cx="5184576" cy="20206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6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6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600" i="1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6600" i="1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func>
                      <m:f>
                        <m:f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F373DBC-A607-5011-39C2-EB6F1E0F1C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2204864"/>
                <a:ext cx="5184576" cy="20206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122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97C717B-E86A-1755-5ABF-8F363DE8FC03}"/>
                  </a:ext>
                </a:extLst>
              </p:cNvPr>
              <p:cNvSpPr txBox="1"/>
              <p:nvPr/>
            </p:nvSpPr>
            <p:spPr>
              <a:xfrm>
                <a:off x="880636" y="620688"/>
                <a:ext cx="4783316" cy="26634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sz="88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8800" b="1" i="1" smtClean="0">
                          <a:latin typeface="Cambria Math" panose="02040503050406030204" pitchFamily="18" charset="0"/>
                        </a:rPr>
                        <m:t>𝒙𝒚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97C717B-E86A-1755-5ABF-8F363DE8FC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636" y="620688"/>
                <a:ext cx="4783316" cy="26634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E80E8DF-5979-7982-D91F-A7EE9675123B}"/>
                  </a:ext>
                </a:extLst>
              </p:cNvPr>
              <p:cNvSpPr txBox="1"/>
              <p:nvPr/>
            </p:nvSpPr>
            <p:spPr>
              <a:xfrm>
                <a:off x="6023992" y="692696"/>
                <a:ext cx="5664155" cy="26634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880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kumimoji="0" lang="en-US" sz="8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f>
                        <m:fPr>
                          <m:ctrlP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sz="8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US" sz="8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E80E8DF-5979-7982-D91F-A7EE967512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692696"/>
                <a:ext cx="5664155" cy="26634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22E0AC37-6FF6-D486-FA0D-00AFDD9BC3E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46575456"/>
                  </p:ext>
                </p:extLst>
              </p:nvPr>
            </p:nvGraphicFramePr>
            <p:xfrm>
              <a:off x="1028573" y="4117974"/>
              <a:ext cx="4176464" cy="230425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88232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088232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15642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40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GB" sz="4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14782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GB" sz="36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3600" b="0" baseline="300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36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en-GB" sz="36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22E0AC37-6FF6-D486-FA0D-00AFDD9BC3E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46575456"/>
                  </p:ext>
                </p:extLst>
              </p:nvPr>
            </p:nvGraphicFramePr>
            <p:xfrm>
              <a:off x="1028573" y="4117974"/>
              <a:ext cx="4176464" cy="230425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88232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088232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1564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r="-100292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000" r="-292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1478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t="-100529" r="-100292" b="-5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000" t="-100529" r="-292" b="-5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1E9635F-EE57-CD1B-65BF-B9D48B1EDD53}"/>
                  </a:ext>
                </a:extLst>
              </p:cNvPr>
              <p:cNvSpPr/>
              <p:nvPr/>
            </p:nvSpPr>
            <p:spPr>
              <a:xfrm>
                <a:off x="3764877" y="5278071"/>
                <a:ext cx="787267" cy="11441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n-GB" sz="3600" baseline="30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1E9635F-EE57-CD1B-65BF-B9D48B1EDD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4877" y="5278071"/>
                <a:ext cx="787267" cy="114415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AC959E8-083B-47F8-1AFC-8A6754CF97F0}"/>
                  </a:ext>
                </a:extLst>
              </p:cNvPr>
              <p:cNvSpPr/>
              <p:nvPr/>
            </p:nvSpPr>
            <p:spPr>
              <a:xfrm>
                <a:off x="1169871" y="5486126"/>
                <a:ext cx="1844138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AC959E8-083B-47F8-1AFC-8A6754CF97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9871" y="5486126"/>
                <a:ext cx="184413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61B9BDC6-C1AF-057C-FBC0-D97C111EBC84}"/>
              </a:ext>
            </a:extLst>
          </p:cNvPr>
          <p:cNvSpPr txBox="1"/>
          <p:nvPr/>
        </p:nvSpPr>
        <p:spPr>
          <a:xfrm>
            <a:off x="1991544" y="3604520"/>
            <a:ext cx="2376264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Product Rule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92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97C717B-E86A-1755-5ABF-8F363DE8FC03}"/>
                  </a:ext>
                </a:extLst>
              </p:cNvPr>
              <p:cNvSpPr txBox="1"/>
              <p:nvPr/>
            </p:nvSpPr>
            <p:spPr>
              <a:xfrm>
                <a:off x="350687" y="1066762"/>
                <a:ext cx="5184576" cy="16700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2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52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func>
                        <m:funcPr>
                          <m:ctrlPr>
                            <a:rPr lang="en-GB" sz="52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5200" b="1" i="1">
                              <a:latin typeface="Cambria Math" panose="02040503050406030204" pitchFamily="18" charset="0"/>
                            </a:rPr>
                            <m:t>𝒕𝒂𝒏</m:t>
                          </m:r>
                        </m:fName>
                        <m:e>
                          <m:d>
                            <m:dPr>
                              <m:ctrlPr>
                                <a:rPr lang="en-GB" sz="5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52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52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52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d>
                        </m:e>
                      </m:func>
                      <m:r>
                        <a:rPr lang="en-GB" sz="52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52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97C717B-E86A-1755-5ABF-8F363DE8FC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687" y="1066762"/>
                <a:ext cx="5184576" cy="167007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E80E8DF-5979-7982-D91F-A7EE9675123B}"/>
                  </a:ext>
                </a:extLst>
              </p:cNvPr>
              <p:cNvSpPr txBox="1"/>
              <p:nvPr/>
            </p:nvSpPr>
            <p:spPr>
              <a:xfrm>
                <a:off x="5447928" y="1024633"/>
                <a:ext cx="6552728" cy="18903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52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5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kumimoji="0" lang="en-GB" sz="520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5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𝑑𝑦</m:t>
                              </m:r>
                            </m:num>
                            <m:den>
                              <m:r>
                                <a:rPr kumimoji="0" lang="en-GB" sz="5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den>
                          </m:f>
                        </m:e>
                      </m:d>
                      <m:func>
                        <m:funcPr>
                          <m:ctrlPr>
                            <a:rPr kumimoji="0" lang="en-GB" sz="52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520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GB" sz="52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kumimoji="0" lang="en-GB" sz="5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kumimoji="0" lang="en-GB" sz="520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GB" sz="5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kumimoji="0" lang="en-GB" sz="5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kumimoji="0" lang="en-GB" sz="5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GB" sz="5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E80E8DF-5979-7982-D91F-A7EE967512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1024633"/>
                <a:ext cx="6552728" cy="18903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22E0AC37-6FF6-D486-FA0D-00AFDD9BC3E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16149353"/>
                  </p:ext>
                </p:extLst>
              </p:nvPr>
            </p:nvGraphicFramePr>
            <p:xfrm>
              <a:off x="911424" y="3789040"/>
              <a:ext cx="4176464" cy="230425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88232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088232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15642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4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4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GB" sz="4000" b="0" baseline="300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sz="4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𝑎𝑛</m:t>
                                </m:r>
                                <m:r>
                                  <a:rPr lang="en-GB" sz="4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4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oMath>
                            </m:oMathPara>
                          </a14:m>
                          <a:endParaRPr lang="en-GB" sz="4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14782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GB" sz="36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3600" b="0" baseline="300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36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en-GB" sz="36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22E0AC37-6FF6-D486-FA0D-00AFDD9BC3E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16149353"/>
                  </p:ext>
                </p:extLst>
              </p:nvPr>
            </p:nvGraphicFramePr>
            <p:xfrm>
              <a:off x="911424" y="3789040"/>
              <a:ext cx="4176464" cy="230425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88232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088232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1564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r="-100292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000" r="-292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1478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t="-100529" r="-100292" b="-5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000" t="-100529" r="-292" b="-5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1E9635F-EE57-CD1B-65BF-B9D48B1EDD53}"/>
                  </a:ext>
                </a:extLst>
              </p:cNvPr>
              <p:cNvSpPr/>
              <p:nvPr/>
            </p:nvSpPr>
            <p:spPr>
              <a:xfrm>
                <a:off x="1112121" y="4969569"/>
                <a:ext cx="1591974" cy="11441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1+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n-GB" sz="3600" baseline="30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1E9635F-EE57-CD1B-65BF-B9D48B1EDD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121" y="4969569"/>
                <a:ext cx="1591974" cy="114415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AC959E8-083B-47F8-1AFC-8A6754CF97F0}"/>
                  </a:ext>
                </a:extLst>
              </p:cNvPr>
              <p:cNvSpPr/>
              <p:nvPr/>
            </p:nvSpPr>
            <p:spPr>
              <a:xfrm>
                <a:off x="3200353" y="5125481"/>
                <a:ext cx="1844138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AC959E8-083B-47F8-1AFC-8A6754CF97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353" y="5125481"/>
                <a:ext cx="184413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8796C176-CC16-063C-7FE2-2A8C0B99D46C}"/>
              </a:ext>
            </a:extLst>
          </p:cNvPr>
          <p:cNvSpPr txBox="1"/>
          <p:nvPr/>
        </p:nvSpPr>
        <p:spPr>
          <a:xfrm>
            <a:off x="1811524" y="3265820"/>
            <a:ext cx="2376264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Chain Rule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300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0F38830-E66D-4963-839A-FA5C8B9D56F2}"/>
                  </a:ext>
                </a:extLst>
              </p:cNvPr>
              <p:cNvSpPr txBox="1"/>
              <p:nvPr/>
            </p:nvSpPr>
            <p:spPr>
              <a:xfrm>
                <a:off x="551384" y="311563"/>
                <a:ext cx="11089232" cy="89024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Find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3600" dirty="0"/>
                  <a:t> in terms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3600" dirty="0"/>
                  <a:t> 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3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3600" i="1">
                        <a:latin typeface="Cambria Math" panose="02040503050406030204" pitchFamily="18" charset="0"/>
                      </a:rPr>
                      <m:t>+3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0F38830-E66D-4963-839A-FA5C8B9D56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11563"/>
                <a:ext cx="11089232" cy="890244"/>
              </a:xfrm>
              <a:prstGeom prst="rect">
                <a:avLst/>
              </a:prstGeom>
              <a:blipFill>
                <a:blip r:embed="rId2"/>
                <a:stretch>
                  <a:fillRect b="-352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D115951-C6EC-4370-ACFA-D78165333777}"/>
                  </a:ext>
                </a:extLst>
              </p:cNvPr>
              <p:cNvSpPr txBox="1"/>
              <p:nvPr/>
            </p:nvSpPr>
            <p:spPr>
              <a:xfrm>
                <a:off x="8523335" y="5229200"/>
                <a:ext cx="3168352" cy="1164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−3</m:t>
                          </m:r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+3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D115951-C6EC-4370-ACFA-D781653337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3335" y="5229200"/>
                <a:ext cx="3168352" cy="11646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738156" y="1484784"/>
                <a:ext cx="5369355" cy="10273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+1+3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+3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8156" y="1484784"/>
                <a:ext cx="5369355" cy="10273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589303" y="2708920"/>
                <a:ext cx="4959371" cy="10273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+3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=−3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9303" y="2708920"/>
                <a:ext cx="4959371" cy="102733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6803585" y="4019119"/>
                <a:ext cx="4758097" cy="10273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=−3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3585" y="4019119"/>
                <a:ext cx="4758097" cy="102733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407368" y="1749704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Step 1: </a:t>
            </a:r>
            <a:r>
              <a:rPr lang="en-GB" sz="2400" dirty="0"/>
              <a:t>Differentiate all terms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91493" y="2754202"/>
                <a:ext cx="3876315" cy="9936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Step 2: </a:t>
                </a:r>
                <a:r>
                  <a:rPr lang="en-GB" sz="2400" dirty="0"/>
                  <a:t>Collect all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2400" dirty="0"/>
                  <a:t> terms on </a:t>
                </a:r>
              </a:p>
              <a:p>
                <a:r>
                  <a:rPr lang="en-GB" sz="2400" dirty="0"/>
                  <a:t>one side of the equation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493" y="2754202"/>
                <a:ext cx="3876315" cy="993605"/>
              </a:xfrm>
              <a:prstGeom prst="rect">
                <a:avLst/>
              </a:prstGeom>
              <a:blipFill>
                <a:blip r:embed="rId7"/>
                <a:stretch>
                  <a:fillRect l="-2516" r="-3616" b="-128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30820" y="4270374"/>
                <a:ext cx="3168352" cy="6242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Step 3: </a:t>
                </a:r>
                <a:r>
                  <a:rPr lang="en-GB" sz="2400" dirty="0"/>
                  <a:t>Factorise out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2400" dirty="0"/>
                  <a:t> 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820" y="4270374"/>
                <a:ext cx="3168352" cy="624273"/>
              </a:xfrm>
              <a:prstGeom prst="rect">
                <a:avLst/>
              </a:prstGeom>
              <a:blipFill>
                <a:blip r:embed="rId8"/>
                <a:stretch>
                  <a:fillRect l="-2885" b="-98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51384" y="5589240"/>
                <a:ext cx="3672408" cy="6242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Step 4: </a:t>
                </a:r>
                <a:r>
                  <a:rPr lang="en-GB" sz="2400" dirty="0"/>
                  <a:t>Make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2400" dirty="0"/>
                  <a:t> the subject 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5589240"/>
                <a:ext cx="3672408" cy="624273"/>
              </a:xfrm>
              <a:prstGeom prst="rect">
                <a:avLst/>
              </a:prstGeom>
              <a:blipFill>
                <a:blip r:embed="rId9"/>
                <a:stretch>
                  <a:fillRect l="-2488" r="-2819" b="-98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458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  <p:bldP spid="17" grpId="0"/>
      <p:bldP spid="7" grpId="0"/>
      <p:bldP spid="11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C30AB0B-2245-47C5-AF5B-985077CF13BB}"/>
                  </a:ext>
                </a:extLst>
              </p:cNvPr>
              <p:cNvSpPr txBox="1"/>
              <p:nvPr/>
            </p:nvSpPr>
            <p:spPr>
              <a:xfrm>
                <a:off x="299356" y="282826"/>
                <a:ext cx="11593288" cy="80163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Find the value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3200" dirty="0"/>
                  <a:t> at the point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(1,1)</m:t>
                    </m:r>
                  </m:oMath>
                </a14:m>
                <a:r>
                  <a:rPr lang="en-GB" sz="3200" dirty="0"/>
                  <a:t>, 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func>
                      <m:func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20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func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C30AB0B-2245-47C5-AF5B-985077CF13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56" y="282826"/>
                <a:ext cx="11593288" cy="801630"/>
              </a:xfrm>
              <a:prstGeom prst="rect">
                <a:avLst/>
              </a:prstGeom>
              <a:blipFill>
                <a:blip r:embed="rId2"/>
                <a:stretch>
                  <a:fillRect b="-192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C3332AF-A88A-4F26-8C0F-2114E7D4F58B}"/>
                  </a:ext>
                </a:extLst>
              </p:cNvPr>
              <p:cNvSpPr txBox="1"/>
              <p:nvPr/>
            </p:nvSpPr>
            <p:spPr>
              <a:xfrm>
                <a:off x="9408368" y="5013176"/>
                <a:ext cx="2448272" cy="10273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C3332AF-A88A-4F26-8C0F-2114E7D4F5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8368" y="5013176"/>
                <a:ext cx="2448272" cy="10273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87388" y="1431503"/>
                <a:ext cx="6090322" cy="11988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𝑑𝑦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den>
                          </m:f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=1+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88" y="1431503"/>
                <a:ext cx="6090322" cy="11988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911424" y="2943466"/>
                <a:ext cx="5814990" cy="46166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none">
                <a:spAutoFit/>
              </a:bodyPr>
              <a:lstStyle/>
              <a:p>
                <a:r>
                  <a:rPr lang="en-GB" sz="2400" dirty="0">
                    <a:solidFill>
                      <a:schemeClr val="bg1"/>
                    </a:solidFill>
                  </a:rPr>
                  <a:t>Make life easier by substituting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=1, </m:t>
                    </m:r>
                    <m:r>
                      <a:rPr lang="en-GB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GB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2943466"/>
                <a:ext cx="5814990" cy="461665"/>
              </a:xfrm>
              <a:prstGeom prst="rect">
                <a:avLst/>
              </a:prstGeom>
              <a:blipFill>
                <a:blip r:embed="rId5"/>
                <a:stretch>
                  <a:fillRect l="-1679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3712776" y="5373216"/>
                <a:ext cx="2959143" cy="10273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=1+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2776" y="5373216"/>
                <a:ext cx="2959143" cy="102733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7889474" y="3266532"/>
                <a:ext cx="3081998" cy="10273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9474" y="3266532"/>
                <a:ext cx="3081998" cy="102733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7960615" y="1568839"/>
                <a:ext cx="2939716" cy="8902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sz="36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3600" dirty="0"/>
                  <a:t>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600" dirty="0"/>
                  <a:t> 1</a:t>
                </a: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0615" y="1568839"/>
                <a:ext cx="2939716" cy="890244"/>
              </a:xfrm>
              <a:prstGeom prst="rect">
                <a:avLst/>
              </a:prstGeom>
              <a:blipFill>
                <a:blip r:embed="rId8"/>
                <a:stretch>
                  <a:fillRect r="-5394" b="-123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/>
          <p:cNvCxnSpPr>
            <a:cxnSpLocks/>
          </p:cNvCxnSpPr>
          <p:nvPr/>
        </p:nvCxnSpPr>
        <p:spPr>
          <a:xfrm>
            <a:off x="7176120" y="1431503"/>
            <a:ext cx="72008" cy="52260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89568" y="3718240"/>
                <a:ext cx="6410345" cy="11988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2(</m:t>
                          </m:r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2(</m:t>
                          </m:r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𝑑𝑦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den>
                          </m:f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=1+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8" y="3718240"/>
                <a:ext cx="6410345" cy="11988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896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17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D74DC4C-66CE-4516-96E5-DA8A072F1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4" y="188640"/>
            <a:ext cx="8712968" cy="24244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BE2CF0B-A321-4BA8-9386-89515C84CC39}"/>
                  </a:ext>
                </a:extLst>
              </p:cNvPr>
              <p:cNvSpPr txBox="1"/>
              <p:nvPr/>
            </p:nvSpPr>
            <p:spPr>
              <a:xfrm>
                <a:off x="3335524" y="2778901"/>
                <a:ext cx="5832648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−512−4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=−96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3600" dirty="0"/>
              </a:p>
              <a:p>
                <a:pPr/>
                <a:br>
                  <a:rPr lang="en-GB" sz="3600" dirty="0"/>
                </a:b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96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+512=0</m:t>
                      </m:r>
                    </m:oMath>
                  </m:oMathPara>
                </a14:m>
                <a:endParaRPr lang="en-GB" sz="3600" dirty="0"/>
              </a:p>
              <a:p>
                <a:pPr/>
                <a:br>
                  <a:rPr lang="en-GB" sz="3600" dirty="0"/>
                </a:b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=16,  </m:t>
                      </m:r>
                      <m:r>
                        <a:rPr lang="en-US" sz="36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lang="en-GB" sz="3600" dirty="0"/>
              </a:p>
              <a:p>
                <a:pPr algn="ctr"/>
                <a:br>
                  <a:rPr lang="en-GB" sz="3600" dirty="0"/>
                </a:br>
                <a:r>
                  <a:rPr lang="en-GB" sz="3600" dirty="0"/>
                  <a:t>Gives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𝟏𝟔</m:t>
                        </m:r>
                      </m:e>
                    </m:d>
                    <m:r>
                      <a:rPr lang="en-GB" sz="3600" i="1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ctrlPr>
                          <a:rPr lang="en-GB" sz="3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𝟖</m:t>
                        </m:r>
                      </m:e>
                    </m:d>
                  </m:oMath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BE2CF0B-A321-4BA8-9386-89515C84CC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5524" y="2778901"/>
                <a:ext cx="5832648" cy="3970318"/>
              </a:xfrm>
              <a:prstGeom prst="rect">
                <a:avLst/>
              </a:prstGeom>
              <a:blipFill>
                <a:blip r:embed="rId3"/>
                <a:stretch>
                  <a:fillRect l="-1881" b="-49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A90CA268-AAD0-E34F-912F-0B1EE717F909}"/>
              </a:ext>
            </a:extLst>
          </p:cNvPr>
          <p:cNvSpPr txBox="1"/>
          <p:nvPr/>
        </p:nvSpPr>
        <p:spPr>
          <a:xfrm>
            <a:off x="1605256" y="2755313"/>
            <a:ext cx="6717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a)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381473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D74DC4C-66CE-4516-96E5-DA8A072F1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4" y="188640"/>
            <a:ext cx="8712968" cy="24244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3195981" y="2798387"/>
                <a:ext cx="5616624" cy="10273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−8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=12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+12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5981" y="2798387"/>
                <a:ext cx="5616624" cy="10273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90D191A5-0521-A4B1-C0E6-5C62B209E505}"/>
              </a:ext>
            </a:extLst>
          </p:cNvPr>
          <p:cNvSpPr txBox="1"/>
          <p:nvPr/>
        </p:nvSpPr>
        <p:spPr>
          <a:xfrm>
            <a:off x="1559496" y="2852936"/>
            <a:ext cx="7920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/>
              <a:t>b)</a:t>
            </a:r>
            <a:endParaRPr lang="en-GB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6A12881-30C4-51A6-8B9A-29BB90B2DF72}"/>
                  </a:ext>
                </a:extLst>
              </p:cNvPr>
              <p:cNvSpPr txBox="1"/>
              <p:nvPr/>
            </p:nvSpPr>
            <p:spPr>
              <a:xfrm>
                <a:off x="1775519" y="5733256"/>
                <a:ext cx="3960440" cy="8016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For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−8,16</m:t>
                        </m:r>
                      </m:e>
                    </m:d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, 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𝑑𝑦</m:t>
                        </m:r>
                      </m:num>
                      <m:den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𝑑𝑥</m:t>
                        </m:r>
                      </m:den>
                    </m:f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</m:t>
                    </m:r>
                  </m:oMath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6A12881-30C4-51A6-8B9A-29BB90B2DF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19" y="5733256"/>
                <a:ext cx="3960440" cy="801630"/>
              </a:xfrm>
              <a:prstGeom prst="rect">
                <a:avLst/>
              </a:prstGeom>
              <a:blipFill>
                <a:blip r:embed="rId4"/>
                <a:stretch>
                  <a:fillRect l="-3846" b="-113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1EC1881-6E87-802C-52EB-C70736A8EABF}"/>
                  </a:ext>
                </a:extLst>
              </p:cNvPr>
              <p:cNvSpPr txBox="1"/>
              <p:nvPr/>
            </p:nvSpPr>
            <p:spPr>
              <a:xfrm>
                <a:off x="4943872" y="4164017"/>
                <a:ext cx="3384376" cy="11646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𝑑𝑦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r>
                        <a:rPr kumimoji="0" lang="en-US" sz="3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  <m:sSup>
                            <m:sSup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−12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12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+8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1EC1881-6E87-802C-52EB-C70736A8EA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4164017"/>
                <a:ext cx="3384376" cy="116461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0B4989D-1531-1082-9B69-AED1D20E6A59}"/>
                  </a:ext>
                </a:extLst>
              </p:cNvPr>
              <p:cNvSpPr txBox="1"/>
              <p:nvPr/>
            </p:nvSpPr>
            <p:spPr>
              <a:xfrm>
                <a:off x="6456042" y="5733256"/>
                <a:ext cx="4124155" cy="8016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For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−8,8</m:t>
                        </m:r>
                      </m:e>
                    </m:d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,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0B4989D-1531-1082-9B69-AED1D20E6A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2" y="5733256"/>
                <a:ext cx="4124155" cy="801630"/>
              </a:xfrm>
              <a:prstGeom prst="rect">
                <a:avLst/>
              </a:prstGeom>
              <a:blipFill>
                <a:blip r:embed="rId6"/>
                <a:stretch>
                  <a:fillRect l="-3693" b="-113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564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6" grpId="0"/>
      <p:bldP spid="9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4DE9FD7-E248-F774-8281-273AA78633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500" b="5000"/>
          <a:stretch/>
        </p:blipFill>
        <p:spPr>
          <a:xfrm>
            <a:off x="623392" y="332656"/>
            <a:ext cx="10856593" cy="25202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9B98CED-E3C3-C146-85A1-01D3F3B54EF1}"/>
                  </a:ext>
                </a:extLst>
              </p:cNvPr>
              <p:cNvSpPr txBox="1"/>
              <p:nvPr/>
            </p:nvSpPr>
            <p:spPr>
              <a:xfrm>
                <a:off x="1055440" y="3400646"/>
                <a:ext cx="576064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+10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−4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𝑥𝑦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9B98CED-E3C3-C146-85A1-01D3F3B54E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3400646"/>
                <a:ext cx="576064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B9088FD-EF21-0553-8695-49099808408E}"/>
                  </a:ext>
                </a:extLst>
              </p:cNvPr>
              <p:cNvSpPr txBox="1"/>
              <p:nvPr/>
            </p:nvSpPr>
            <p:spPr>
              <a:xfrm>
                <a:off x="396287" y="4800507"/>
                <a:ext cx="7056784" cy="9103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+10+2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−(4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B9088FD-EF21-0553-8695-4909980840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87" y="4800507"/>
                <a:ext cx="7056784" cy="9103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A936D90-CC1C-6DEF-8CA8-0303AF6A56A6}"/>
                  </a:ext>
                </a:extLst>
              </p:cNvPr>
              <p:cNvSpPr txBox="1"/>
              <p:nvPr/>
            </p:nvSpPr>
            <p:spPr>
              <a:xfrm>
                <a:off x="7862970" y="3504387"/>
                <a:ext cx="3816424" cy="983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+10−4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−2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−2</m:t>
                          </m:r>
                        </m:den>
                      </m:f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A936D90-CC1C-6DEF-8CA8-0303AF6A56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2970" y="3504387"/>
                <a:ext cx="3816424" cy="9839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727110F-E68F-AF38-81D1-E8D9FB5D1D04}"/>
                  </a:ext>
                </a:extLst>
              </p:cNvPr>
              <p:cNvSpPr txBox="1"/>
              <p:nvPr/>
            </p:nvSpPr>
            <p:spPr>
              <a:xfrm>
                <a:off x="7918363" y="4941168"/>
                <a:ext cx="3561622" cy="9841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+5−2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−1</m:t>
                          </m:r>
                        </m:den>
                      </m:f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727110F-E68F-AF38-81D1-E8D9FB5D1D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8363" y="4941168"/>
                <a:ext cx="3561622" cy="98418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5B46C03-86A1-38D0-CC51-65BAB120E760}"/>
              </a:ext>
            </a:extLst>
          </p:cNvPr>
          <p:cNvCxnSpPr>
            <a:cxnSpLocks/>
          </p:cNvCxnSpPr>
          <p:nvPr/>
        </p:nvCxnSpPr>
        <p:spPr>
          <a:xfrm>
            <a:off x="7608168" y="3356992"/>
            <a:ext cx="0" cy="28341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933CD71-554B-6067-6A00-1D0F9533E7CD}"/>
              </a:ext>
            </a:extLst>
          </p:cNvPr>
          <p:cNvSpPr txBox="1"/>
          <p:nvPr/>
        </p:nvSpPr>
        <p:spPr>
          <a:xfrm>
            <a:off x="287524" y="3072937"/>
            <a:ext cx="6717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a)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01757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4DE9FD7-E248-F774-8281-273AA78633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500" b="5000"/>
          <a:stretch/>
        </p:blipFill>
        <p:spPr>
          <a:xfrm>
            <a:off x="623392" y="332656"/>
            <a:ext cx="10856593" cy="25202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7287C73-9B72-66C6-B987-2E6FA066A527}"/>
                  </a:ext>
                </a:extLst>
              </p:cNvPr>
              <p:cNvSpPr txBox="1"/>
              <p:nvPr/>
            </p:nvSpPr>
            <p:spPr>
              <a:xfrm>
                <a:off x="336176" y="3892098"/>
                <a:ext cx="2664296" cy="9841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+5−2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−1</m:t>
                          </m:r>
                        </m:den>
                      </m:f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7287C73-9B72-66C6-B987-2E6FA066A5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76" y="3892098"/>
                <a:ext cx="2664296" cy="9841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0D2779E-CE7C-1F2C-5490-F9422C95E203}"/>
                  </a:ext>
                </a:extLst>
              </p:cNvPr>
              <p:cNvSpPr txBox="1"/>
              <p:nvPr/>
            </p:nvSpPr>
            <p:spPr>
              <a:xfrm>
                <a:off x="347078" y="5164674"/>
                <a:ext cx="26642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+5−2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0D2779E-CE7C-1F2C-5490-F9422C95E2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078" y="5164674"/>
                <a:ext cx="2664296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B0C778A-A5A6-E12C-CB65-2DA44A3B1331}"/>
                  </a:ext>
                </a:extLst>
              </p:cNvPr>
              <p:cNvSpPr txBox="1"/>
              <p:nvPr/>
            </p:nvSpPr>
            <p:spPr>
              <a:xfrm>
                <a:off x="347078" y="6060887"/>
                <a:ext cx="21242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B0C778A-A5A6-E12C-CB65-2DA44A3B13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078" y="6060887"/>
                <a:ext cx="2124236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740B2AE-4B5C-4002-3AC8-D7D6176AA42D}"/>
                  </a:ext>
                </a:extLst>
              </p:cNvPr>
              <p:cNvSpPr txBox="1"/>
              <p:nvPr/>
            </p:nvSpPr>
            <p:spPr>
              <a:xfrm>
                <a:off x="7189351" y="2996952"/>
                <a:ext cx="473750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+10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−4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740B2AE-4B5C-4002-3AC8-D7D6176AA4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9351" y="2996952"/>
                <a:ext cx="4737506" cy="461665"/>
              </a:xfrm>
              <a:prstGeom prst="rect">
                <a:avLst/>
              </a:prstGeom>
              <a:blipFill>
                <a:blip r:embed="rId6"/>
                <a:stretch>
                  <a:fillRect b="-17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E6F8D0E-B3F0-D376-CAE6-223463C5EBD4}"/>
                  </a:ext>
                </a:extLst>
              </p:cNvPr>
              <p:cNvSpPr txBox="1"/>
              <p:nvPr/>
            </p:nvSpPr>
            <p:spPr>
              <a:xfrm>
                <a:off x="3501921" y="3728365"/>
                <a:ext cx="842493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−5)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 −4(2</m:t>
                      </m:r>
                      <m:r>
                        <a:rPr lang="en-US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E6F8D0E-B3F0-D376-CAE6-223463C5EB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1921" y="3728365"/>
                <a:ext cx="8424936" cy="461665"/>
              </a:xfrm>
              <a:prstGeom prst="rect">
                <a:avLst/>
              </a:prstGeom>
              <a:blipFill>
                <a:blip r:embed="rId7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8312C6F-CC58-8CE5-FB13-D003741400D4}"/>
                  </a:ext>
                </a:extLst>
              </p:cNvPr>
              <p:cNvSpPr txBox="1"/>
              <p:nvPr/>
            </p:nvSpPr>
            <p:spPr>
              <a:xfrm>
                <a:off x="4023419" y="4459778"/>
                <a:ext cx="780690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−20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+25+</m:t>
                      </m:r>
                      <m:sSup>
                        <m:sSup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24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+20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−50+2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−8</m:t>
                      </m:r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+20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8312C6F-CC58-8CE5-FB13-D003741400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3419" y="4459778"/>
                <a:ext cx="7806909" cy="461665"/>
              </a:xfrm>
              <a:prstGeom prst="rect">
                <a:avLst/>
              </a:prstGeom>
              <a:blipFill>
                <a:blip r:embed="rId8"/>
                <a:stretch>
                  <a:fillRect l="-234" b="-17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DDE1F32-5DB8-586E-42AE-EA4047153EED}"/>
                  </a:ext>
                </a:extLst>
              </p:cNvPr>
              <p:cNvSpPr txBox="1"/>
              <p:nvPr/>
            </p:nvSpPr>
            <p:spPr>
              <a:xfrm>
                <a:off x="8616279" y="5169352"/>
                <a:ext cx="322439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−22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+35=0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DDE1F32-5DB8-586E-42AE-EA4047153E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79" y="5169352"/>
                <a:ext cx="3224393" cy="461665"/>
              </a:xfrm>
              <a:prstGeom prst="rect">
                <a:avLst/>
              </a:prstGeom>
              <a:blipFill>
                <a:blip r:embed="rId9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ABACB83-F2C7-74B7-CCEF-A403BB57B976}"/>
                  </a:ext>
                </a:extLst>
              </p:cNvPr>
              <p:cNvSpPr txBox="1"/>
              <p:nvPr/>
            </p:nvSpPr>
            <p:spPr>
              <a:xfrm>
                <a:off x="9192344" y="5820195"/>
                <a:ext cx="1080120" cy="783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GB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ABACB83-F2C7-74B7-CCEF-A403BB57B9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2344" y="5820195"/>
                <a:ext cx="1080120" cy="78374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72D97E6-F580-F0D3-2E13-7EB4B430331A}"/>
                  </a:ext>
                </a:extLst>
              </p:cNvPr>
              <p:cNvSpPr txBox="1"/>
              <p:nvPr/>
            </p:nvSpPr>
            <p:spPr>
              <a:xfrm>
                <a:off x="10573727" y="6015020"/>
                <a:ext cx="108012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72D97E6-F580-F0D3-2E13-7EB4B43033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3727" y="6015020"/>
                <a:ext cx="1080120" cy="461665"/>
              </a:xfrm>
              <a:prstGeom prst="rect">
                <a:avLst/>
              </a:prstGeom>
              <a:blipFill>
                <a:blip r:embed="rId11"/>
                <a:stretch>
                  <a:fillRect l="-2260" b="-1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F348AC1-FB09-EA07-08AB-581CC84FE4EB}"/>
              </a:ext>
            </a:extLst>
          </p:cNvPr>
          <p:cNvCxnSpPr/>
          <p:nvPr/>
        </p:nvCxnSpPr>
        <p:spPr>
          <a:xfrm>
            <a:off x="3287688" y="3259316"/>
            <a:ext cx="0" cy="31306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BAA03371-C9B6-0E97-ED7A-4B71A2C4F523}"/>
              </a:ext>
            </a:extLst>
          </p:cNvPr>
          <p:cNvSpPr txBox="1"/>
          <p:nvPr/>
        </p:nvSpPr>
        <p:spPr>
          <a:xfrm>
            <a:off x="265143" y="3032156"/>
            <a:ext cx="6717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b)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40323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0" grpId="0"/>
      <p:bldP spid="12" grpId="0"/>
      <p:bldP spid="13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DCE0708-90E0-DE51-AC68-6A4BA6BD2AFE}"/>
                  </a:ext>
                </a:extLst>
              </p:cNvPr>
              <p:cNvSpPr txBox="1"/>
              <p:nvPr/>
            </p:nvSpPr>
            <p:spPr>
              <a:xfrm>
                <a:off x="1055440" y="404664"/>
                <a:ext cx="10009112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400" dirty="0"/>
                  <a:t>You are used to differentiating expressions </a:t>
                </a:r>
              </a:p>
              <a:p>
                <a:pPr algn="ctr"/>
                <a:r>
                  <a:rPr lang="en-GB" sz="4400" dirty="0"/>
                  <a:t>where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4400" dirty="0"/>
                  <a:t> is the subject, e.g.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400" dirty="0"/>
                  <a:t>.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DCE0708-90E0-DE51-AC68-6A4BA6BD2A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404664"/>
                <a:ext cx="10009112" cy="1446550"/>
              </a:xfrm>
              <a:prstGeom prst="rect">
                <a:avLst/>
              </a:prstGeom>
              <a:blipFill>
                <a:blip r:embed="rId2"/>
                <a:stretch>
                  <a:fillRect l="-1523" t="-8403" r="-2619" b="-193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7B9A5F-2B1F-6EF0-FDE9-A811DCCCF7FC}"/>
                  </a:ext>
                </a:extLst>
              </p:cNvPr>
              <p:cNvSpPr txBox="1"/>
              <p:nvPr/>
            </p:nvSpPr>
            <p:spPr>
              <a:xfrm>
                <a:off x="947428" y="5301208"/>
                <a:ext cx="10297144" cy="784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  <m:sup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𝒚</m:t>
                          </m:r>
                        </m:e>
                        <m:sup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    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𝑜𝑟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  </m:t>
                      </m:r>
                      <m:func>
                        <m:funcPr>
                          <m:ctrlP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en-GB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kumimoji="0" lang="en-GB" sz="4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4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GB" sz="4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𝒚</m:t>
                              </m:r>
                            </m:e>
                          </m:d>
                        </m:e>
                      </m:func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en-GB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𝐬𝐢𝐧</m:t>
                          </m:r>
                        </m:fName>
                        <m:e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𝒚</m:t>
                          </m:r>
                        </m:e>
                      </m:func>
                    </m:oMath>
                  </m:oMathPara>
                </a14:m>
                <a:endPara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7B9A5F-2B1F-6EF0-FDE9-A811DCCCF7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28" y="5301208"/>
                <a:ext cx="10297144" cy="7847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65A324E-8F73-9769-BE6B-98C9D38A16E6}"/>
                  </a:ext>
                </a:extLst>
              </p:cNvPr>
              <p:cNvSpPr txBox="1"/>
              <p:nvPr/>
            </p:nvSpPr>
            <p:spPr>
              <a:xfrm>
                <a:off x="551384" y="2204864"/>
                <a:ext cx="11089232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The relationship between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and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‘explicit’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in the sense we can directly calculate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  <m:r>
                      <a:rPr kumimoji="0" lang="en-GB" sz="4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from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65A324E-8F73-9769-BE6B-98C9D38A16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204864"/>
                <a:ext cx="11089232" cy="1446550"/>
              </a:xfrm>
              <a:prstGeom prst="rect">
                <a:avLst/>
              </a:prstGeom>
              <a:blipFill>
                <a:blip r:embed="rId4"/>
                <a:stretch>
                  <a:fillRect l="-1044" t="-8861" r="-1044" b="-194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D9631CE1-F719-0F52-F23C-39BFB83E2655}"/>
              </a:ext>
            </a:extLst>
          </p:cNvPr>
          <p:cNvSpPr txBox="1"/>
          <p:nvPr/>
        </p:nvSpPr>
        <p:spPr>
          <a:xfrm>
            <a:off x="767408" y="4077072"/>
            <a:ext cx="1029714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But what about 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implicit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relations,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e.g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489597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743818-9776-F0B7-3565-942F6B726381}"/>
                  </a:ext>
                </a:extLst>
              </p:cNvPr>
              <p:cNvSpPr txBox="1"/>
              <p:nvPr/>
            </p:nvSpPr>
            <p:spPr>
              <a:xfrm>
                <a:off x="263352" y="134663"/>
                <a:ext cx="11449272" cy="33205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GB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Remember that </a:t>
                </a:r>
              </a:p>
              <a:p>
                <a:pPr algn="ctr"/>
                <a:endParaRPr lang="en-GB" sz="2400" dirty="0">
                  <a:solidFill>
                    <a:prstClr val="black"/>
                  </a:solidFill>
                  <a:latin typeface="Calibri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kumimoji="0" lang="en-GB" sz="5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kumimoji="0" lang="en-GB" sz="5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differentiated with respect to </a:t>
                </a:r>
                <a14:m>
                  <m:oMath xmlns:m="http://schemas.openxmlformats.org/officeDocument/2006/math">
                    <m:r>
                      <a:rPr kumimoji="0" lang="en-GB" sz="5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kumimoji="0" lang="en-GB" sz="5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is, </a:t>
                </a:r>
              </a:p>
              <a:p>
                <a:pPr algn="ctr"/>
                <a:r>
                  <a:rPr kumimoji="0" lang="en-GB" sz="5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by definition,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GB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kumimoji="0" lang="en-GB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kumimoji="0" lang="en-GB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kumimoji="0" lang="en-GB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743818-9776-F0B7-3565-942F6B726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34663"/>
                <a:ext cx="11449272" cy="3320589"/>
              </a:xfrm>
              <a:prstGeom prst="rect">
                <a:avLst/>
              </a:prstGeom>
              <a:blipFill>
                <a:blip r:embed="rId2"/>
                <a:stretch>
                  <a:fillRect t="-5138" b="-51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C447C0C-8917-113D-70E7-53E6153587DF}"/>
                  </a:ext>
                </a:extLst>
              </p:cNvPr>
              <p:cNvSpPr txBox="1"/>
              <p:nvPr/>
            </p:nvSpPr>
            <p:spPr>
              <a:xfrm>
                <a:off x="299356" y="3645024"/>
                <a:ext cx="11377264" cy="30440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GB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and that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kumimoji="0" lang="en-US" sz="5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kumimoji="0" lang="en-GB" sz="5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differentiated with respect to </a:t>
                </a:r>
                <a14:m>
                  <m:oMath xmlns:m="http://schemas.openxmlformats.org/officeDocument/2006/math">
                    <m:r>
                      <a:rPr kumimoji="0" lang="en-US" sz="5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kumimoji="0" lang="en-GB" sz="5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is, </a:t>
                </a:r>
              </a:p>
              <a:p>
                <a:pPr algn="ctr"/>
                <a:r>
                  <a:rPr kumimoji="0" lang="en-GB" sz="5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by definition,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GB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kumimoji="0" lang="en-US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kumimoji="0" lang="en-GB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kumimoji="0" lang="en-US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C447C0C-8917-113D-70E7-53E6153587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56" y="3645024"/>
                <a:ext cx="11377264" cy="3044038"/>
              </a:xfrm>
              <a:prstGeom prst="rect">
                <a:avLst/>
              </a:prstGeom>
              <a:blipFill>
                <a:blip r:embed="rId3"/>
                <a:stretch>
                  <a:fillRect t="-5611" b="-28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870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584JjRp5QMuKbyduM_2k5RlXFqHJtQ0qLIPZpwbUjMJmgzZngHcam5JMuZQxyzGMV5ljwJRl0Q=s900-c-k-c0x00ffffff-no-rj">
            <a:hlinkClick r:id="rId2"/>
            <a:extLst>
              <a:ext uri="{FF2B5EF4-FFF2-40B4-BE49-F238E27FC236}">
                <a16:creationId xmlns:a16="http://schemas.microsoft.com/office/drawing/2014/main" id="{8826FABB-F2AC-B6B2-8E1A-E4B49CB5EB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t="22700" r="12201" b="22701"/>
          <a:stretch/>
        </p:blipFill>
        <p:spPr bwMode="auto">
          <a:xfrm>
            <a:off x="4079776" y="3140968"/>
            <a:ext cx="4187542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565971-7055-7FA7-C314-C93BDA9D7975}"/>
              </a:ext>
            </a:extLst>
          </p:cNvPr>
          <p:cNvSpPr txBox="1"/>
          <p:nvPr/>
        </p:nvSpPr>
        <p:spPr>
          <a:xfrm>
            <a:off x="767408" y="476672"/>
            <a:ext cx="103691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Click below to learn about implicit differentiation.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390920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756599" y="251262"/>
                <a:ext cx="3398879" cy="28972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sSup>
                        <m:sSupPr>
                          <m:ctrlP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6599" y="251262"/>
                <a:ext cx="3398879" cy="28972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1487488" y="3717032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Step 1: </a:t>
            </a:r>
            <a:r>
              <a:rPr lang="en-GB" sz="3600" dirty="0"/>
              <a:t>Differentiate with respect to </a:t>
            </a:r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6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9120335" y="3486199"/>
                <a:ext cx="1330877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0335" y="3486199"/>
                <a:ext cx="1330877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487488" y="5172107"/>
                <a:ext cx="4320480" cy="9009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Step 2: </a:t>
                </a:r>
                <a:r>
                  <a:rPr lang="en-GB" sz="3600" dirty="0"/>
                  <a:t>Multiply by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𝒅𝒚</m:t>
                        </m:r>
                      </m:num>
                      <m:den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𝒅𝒙</m:t>
                        </m:r>
                      </m:den>
                    </m:f>
                  </m:oMath>
                </a14:m>
                <a:r>
                  <a:rPr lang="en-GB" sz="3600" dirty="0"/>
                  <a:t>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5172107"/>
                <a:ext cx="4320480" cy="900952"/>
              </a:xfrm>
              <a:prstGeom prst="rect">
                <a:avLst/>
              </a:prstGeom>
              <a:blipFill>
                <a:blip r:embed="rId4"/>
                <a:stretch>
                  <a:fillRect l="-4231" b="-121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6456039" y="4808321"/>
                <a:ext cx="1860125" cy="1628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f>
                        <m:f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39" y="4808321"/>
                <a:ext cx="1860125" cy="16285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242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8C63461-1685-4905-9B31-9A6DC8C28117}"/>
                  </a:ext>
                </a:extLst>
              </p:cNvPr>
              <p:cNvSpPr txBox="1"/>
              <p:nvPr/>
            </p:nvSpPr>
            <p:spPr>
              <a:xfrm>
                <a:off x="4511824" y="3429000"/>
                <a:ext cx="2232248" cy="2194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6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den>
                      </m:f>
                      <m:sSup>
                        <m:sSupPr>
                          <m:ctrlP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6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8C63461-1685-4905-9B31-9A6DC8C281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3429000"/>
                <a:ext cx="2232248" cy="219425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8C63461-1685-4905-9B31-9A6DC8C28117}"/>
                  </a:ext>
                </a:extLst>
              </p:cNvPr>
              <p:cNvSpPr txBox="1"/>
              <p:nvPr/>
            </p:nvSpPr>
            <p:spPr>
              <a:xfrm>
                <a:off x="983432" y="3410526"/>
                <a:ext cx="3162367" cy="2020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sSup>
                        <m:sSup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66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8C63461-1685-4905-9B31-9A6DC8C281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3410526"/>
                <a:ext cx="3162367" cy="20206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79376" y="435187"/>
                <a:ext cx="11233248" cy="23455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>
                    <a:solidFill>
                      <a:schemeClr val="tx1"/>
                    </a:solidFill>
                  </a:rPr>
                  <a:t>Why differentiate with respect to </a:t>
                </a:r>
                <a:r>
                  <a:rPr lang="en-GB" sz="60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60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GB" sz="6000" dirty="0">
                    <a:solidFill>
                      <a:schemeClr val="tx1"/>
                    </a:solidFill>
                  </a:rPr>
                  <a:t>and then multiply by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6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6000" dirty="0">
                    <a:solidFill>
                      <a:schemeClr val="tx1"/>
                    </a:solidFill>
                  </a:rPr>
                  <a:t>? 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35187"/>
                <a:ext cx="11233248" cy="2345514"/>
              </a:xfrm>
              <a:prstGeom prst="rect">
                <a:avLst/>
              </a:prstGeom>
              <a:blipFill>
                <a:blip r:embed="rId4"/>
                <a:stretch>
                  <a:fillRect l="-2009" t="-8571" r="-2009" b="-85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B1FCBBC-875F-A86C-511A-6F3EECCE3FCB}"/>
                  </a:ext>
                </a:extLst>
              </p:cNvPr>
              <p:cNvSpPr txBox="1"/>
              <p:nvPr/>
            </p:nvSpPr>
            <p:spPr>
              <a:xfrm>
                <a:off x="6816080" y="3410526"/>
                <a:ext cx="1253787" cy="20206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6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6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𝑑𝑦</m:t>
                          </m:r>
                        </m:num>
                        <m:den>
                          <m: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B1FCBBC-875F-A86C-511A-6F3EECCE3F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3410526"/>
                <a:ext cx="1253787" cy="20206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9DD4739-1691-633C-B9D6-FF9008547A5E}"/>
                  </a:ext>
                </a:extLst>
              </p:cNvPr>
              <p:cNvSpPr txBox="1"/>
              <p:nvPr/>
            </p:nvSpPr>
            <p:spPr>
              <a:xfrm>
                <a:off x="8400256" y="3429000"/>
                <a:ext cx="3162367" cy="2020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sSup>
                        <m:sSup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9DD4739-1691-633C-B9D6-FF9008547A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256" y="3429000"/>
                <a:ext cx="3162367" cy="202068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075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C63461-1685-4905-9B31-9A6DC8C28117}"/>
                  </a:ext>
                </a:extLst>
              </p:cNvPr>
              <p:cNvSpPr txBox="1"/>
              <p:nvPr/>
            </p:nvSpPr>
            <p:spPr>
              <a:xfrm>
                <a:off x="1271464" y="1776601"/>
                <a:ext cx="5616624" cy="34523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11500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115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15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C63461-1685-4905-9B31-9A6DC8C281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1776601"/>
                <a:ext cx="5616624" cy="345235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7248128" y="1776601"/>
                <a:ext cx="4018559" cy="34523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15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11500" i="1">
                          <a:latin typeface="Cambria Math" panose="02040503050406030204" pitchFamily="18" charset="0"/>
                        </a:rPr>
                        <m:t>𝑦</m:t>
                      </m:r>
                      <m:f>
                        <m:fPr>
                          <m:ctrlPr>
                            <a:rPr lang="en-GB" sz="11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1776601"/>
                <a:ext cx="4018559" cy="34523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2597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59C4C04-7A9D-4A66-8B23-02242AF2E21C}"/>
                  </a:ext>
                </a:extLst>
              </p:cNvPr>
              <p:cNvSpPr txBox="1"/>
              <p:nvPr/>
            </p:nvSpPr>
            <p:spPr>
              <a:xfrm>
                <a:off x="767408" y="1916832"/>
                <a:ext cx="5688632" cy="26634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8800" i="1"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GB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en-GB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func>
                      <m:r>
                        <a:rPr lang="en-GB" sz="88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59C4C04-7A9D-4A66-8B23-02242AF2E2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1916832"/>
                <a:ext cx="5688632" cy="26634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7311029F-6060-6E15-09A6-56E4919C1CEC}"/>
                  </a:ext>
                </a:extLst>
              </p:cNvPr>
              <p:cNvSpPr/>
              <p:nvPr/>
            </p:nvSpPr>
            <p:spPr>
              <a:xfrm>
                <a:off x="6816080" y="1878365"/>
                <a:ext cx="4752528" cy="26634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8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8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8800" i="1">
                          <a:latin typeface="Cambria Math" panose="02040503050406030204" pitchFamily="18" charset="0"/>
                        </a:rPr>
                        <m:t>𝑦</m:t>
                      </m:r>
                      <m:f>
                        <m:fPr>
                          <m:ctrlPr>
                            <a:rPr lang="en-GB" sz="8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7311029F-6060-6E15-09A6-56E4919C1C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1878365"/>
                <a:ext cx="4752528" cy="26634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831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23FBA33-E63C-31CB-235A-6CDB2A40049C}"/>
                  </a:ext>
                </a:extLst>
              </p:cNvPr>
              <p:cNvSpPr txBox="1"/>
              <p:nvPr/>
            </p:nvSpPr>
            <p:spPr>
              <a:xfrm>
                <a:off x="983432" y="1412776"/>
                <a:ext cx="5364596" cy="3453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115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sSup>
                        <m:sSupPr>
                          <m:ctrlPr>
                            <a:rPr lang="en-GB" sz="115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115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sup>
                      </m:sSup>
                      <m:r>
                        <a:rPr lang="en-GB" sz="115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23FBA33-E63C-31CB-235A-6CDB2A4004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1412776"/>
                <a:ext cx="5364596" cy="34537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C076619-B9B0-CE6E-7B66-21678309B9A1}"/>
                  </a:ext>
                </a:extLst>
              </p:cNvPr>
              <p:cNvSpPr txBox="1"/>
              <p:nvPr/>
            </p:nvSpPr>
            <p:spPr>
              <a:xfrm>
                <a:off x="6600056" y="1340768"/>
                <a:ext cx="4464496" cy="34523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15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p>
                      </m:sSup>
                      <m:f>
                        <m:fPr>
                          <m:ctrlPr>
                            <a:rPr lang="en-GB" sz="115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115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C076619-B9B0-CE6E-7B66-21678309B9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1340768"/>
                <a:ext cx="4464496" cy="34523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429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56534</TotalTime>
  <Words>584</Words>
  <Application>Microsoft Office PowerPoint</Application>
  <PresentationFormat>Widescreen</PresentationFormat>
  <Paragraphs>101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1210</cp:revision>
  <dcterms:created xsi:type="dcterms:W3CDTF">2013-02-28T07:36:55Z</dcterms:created>
  <dcterms:modified xsi:type="dcterms:W3CDTF">2023-12-05T03:51:20Z</dcterms:modified>
</cp:coreProperties>
</file>