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2402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ea00ed6-81de-4f61-b887-2871548a42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33" y="268403"/>
            <a:ext cx="5374266" cy="42893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ages.diagnosticquestions.com/uploads/questions/d10c26af-31bc-406d-8324-8ebe97074c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92" y="268403"/>
            <a:ext cx="5785253" cy="42893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08435" y="535025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1ea00ed6-81de-4f61-b887-2871548a42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35" y="268403"/>
            <a:ext cx="5593457" cy="44643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images.diagnosticquestions.com/uploads/questions/d10c26af-31bc-406d-8324-8ebe97074c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417" y="268403"/>
            <a:ext cx="6021206" cy="44643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3735" y="273945"/>
            <a:ext cx="5601481" cy="446431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77444" y="2903646"/>
            <a:ext cx="44425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got the sign on the </a:t>
            </a:r>
            <a:r>
              <a:rPr lang="en-US" sz="4000" i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 value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wrong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53235" y="152359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1ea00ed6-81de-4f61-b887-2871548a42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79" y="251777"/>
            <a:ext cx="6363196" cy="50786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689" t="58851" r="62068" b="27034"/>
          <a:stretch/>
        </p:blipFill>
        <p:spPr>
          <a:xfrm>
            <a:off x="1474222" y="5002177"/>
            <a:ext cx="4781106" cy="185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624686" y="127784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40251" y="2847501"/>
            <a:ext cx="4591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got the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wrong signs for their values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8" descr="https://images.diagnosticquestions.com/uploads/questions/d10c26af-31bc-406d-8324-8ebe97074c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" y="224067"/>
            <a:ext cx="6731283" cy="49907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756" t="58852" r="7443" b="25598"/>
          <a:stretch/>
        </p:blipFill>
        <p:spPr>
          <a:xfrm>
            <a:off x="1137876" y="4753621"/>
            <a:ext cx="5034324" cy="210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39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2020-05-04T11:39:38Z</dcterms:modified>
</cp:coreProperties>
</file>