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3" r:id="rId2"/>
    <p:sldId id="264" r:id="rId3"/>
    <p:sldId id="261" r:id="rId4"/>
    <p:sldId id="265" r:id="rId5"/>
    <p:sldId id="262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wart Gale" initials="SG" lastIdx="1" clrIdx="0">
    <p:extLst>
      <p:ext uri="{19B8F6BF-5375-455C-9EA6-DF929625EA0E}">
        <p15:presenceInfo xmlns:p15="http://schemas.microsoft.com/office/powerpoint/2012/main" userId="S::Stewart.Gale@dubaicollege.org::3647ddd2-6040-41ae-a96d-232c23482af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A20582-3369-478E-9FBD-955567043E3B}" v="5" dt="2022-01-24T10:10:40.0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8A20582-3369-478E-9FBD-955567043E3B}"/>
    <pc:docChg chg="custSel addSld modSld">
      <pc:chgData name="Stewart Gale" userId="3647ddd2-6040-41ae-a96d-232c23482af8" providerId="ADAL" clId="{78A20582-3369-478E-9FBD-955567043E3B}" dt="2022-01-24T10:10:50.975" v="93" actId="1076"/>
      <pc:docMkLst>
        <pc:docMk/>
      </pc:docMkLst>
      <pc:sldChg chg="delSp modSp mod delAnim">
        <pc:chgData name="Stewart Gale" userId="3647ddd2-6040-41ae-a96d-232c23482af8" providerId="ADAL" clId="{78A20582-3369-478E-9FBD-955567043E3B}" dt="2022-01-24T10:09:22.896" v="59" actId="478"/>
        <pc:sldMkLst>
          <pc:docMk/>
          <pc:sldMk cId="2915911867" sldId="261"/>
        </pc:sldMkLst>
        <pc:spChg chg="mod">
          <ac:chgData name="Stewart Gale" userId="3647ddd2-6040-41ae-a96d-232c23482af8" providerId="ADAL" clId="{78A20582-3369-478E-9FBD-955567043E3B}" dt="2021-12-13T11:23:01.388" v="9" actId="1076"/>
          <ac:spMkLst>
            <pc:docMk/>
            <pc:sldMk cId="2915911867" sldId="261"/>
            <ac:spMk id="2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3:01.388" v="9" actId="1076"/>
          <ac:spMkLst>
            <pc:docMk/>
            <pc:sldMk cId="2915911867" sldId="261"/>
            <ac:spMk id="6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3:01.388" v="9" actId="1076"/>
          <ac:spMkLst>
            <pc:docMk/>
            <pc:sldMk cId="2915911867" sldId="261"/>
            <ac:spMk id="7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3:01.388" v="9" actId="1076"/>
          <ac:spMkLst>
            <pc:docMk/>
            <pc:sldMk cId="2915911867" sldId="261"/>
            <ac:spMk id="8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3:01.388" v="9" actId="1076"/>
          <ac:spMkLst>
            <pc:docMk/>
            <pc:sldMk cId="2915911867" sldId="261"/>
            <ac:spMk id="9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3:01.388" v="9" actId="1076"/>
          <ac:spMkLst>
            <pc:docMk/>
            <pc:sldMk cId="2915911867" sldId="261"/>
            <ac:spMk id="10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22.896" v="59" actId="478"/>
          <ac:spMkLst>
            <pc:docMk/>
            <pc:sldMk cId="2915911867" sldId="261"/>
            <ac:spMk id="11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22.896" v="59" actId="478"/>
          <ac:spMkLst>
            <pc:docMk/>
            <pc:sldMk cId="2915911867" sldId="261"/>
            <ac:spMk id="12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22.896" v="59" actId="478"/>
          <ac:spMkLst>
            <pc:docMk/>
            <pc:sldMk cId="2915911867" sldId="261"/>
            <ac:spMk id="13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22.896" v="59" actId="478"/>
          <ac:spMkLst>
            <pc:docMk/>
            <pc:sldMk cId="2915911867" sldId="261"/>
            <ac:spMk id="14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22.896" v="59" actId="478"/>
          <ac:spMkLst>
            <pc:docMk/>
            <pc:sldMk cId="2915911867" sldId="261"/>
            <ac:spMk id="15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22.896" v="59" actId="478"/>
          <ac:spMkLst>
            <pc:docMk/>
            <pc:sldMk cId="2915911867" sldId="261"/>
            <ac:spMk id="16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1-12-13T11:22:36.179" v="3" actId="478"/>
          <ac:spMkLst>
            <pc:docMk/>
            <pc:sldMk cId="2915911867" sldId="261"/>
            <ac:spMk id="17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3:01.388" v="9" actId="1076"/>
          <ac:spMkLst>
            <pc:docMk/>
            <pc:sldMk cId="2915911867" sldId="261"/>
            <ac:spMk id="18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3:01.388" v="9" actId="1076"/>
          <ac:spMkLst>
            <pc:docMk/>
            <pc:sldMk cId="2915911867" sldId="261"/>
            <ac:spMk id="19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3:01.388" v="9" actId="1076"/>
          <ac:spMkLst>
            <pc:docMk/>
            <pc:sldMk cId="2915911867" sldId="261"/>
            <ac:spMk id="20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3:01.388" v="9" actId="1076"/>
          <ac:spMkLst>
            <pc:docMk/>
            <pc:sldMk cId="2915911867" sldId="261"/>
            <ac:spMk id="21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3:01.388" v="9" actId="1076"/>
          <ac:spMkLst>
            <pc:docMk/>
            <pc:sldMk cId="2915911867" sldId="261"/>
            <ac:spMk id="22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3:01.388" v="9" actId="1076"/>
          <ac:spMkLst>
            <pc:docMk/>
            <pc:sldMk cId="2915911867" sldId="261"/>
            <ac:spMk id="23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22.896" v="59" actId="478"/>
          <ac:spMkLst>
            <pc:docMk/>
            <pc:sldMk cId="2915911867" sldId="261"/>
            <ac:spMk id="24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22.896" v="59" actId="478"/>
          <ac:spMkLst>
            <pc:docMk/>
            <pc:sldMk cId="2915911867" sldId="261"/>
            <ac:spMk id="25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22.896" v="59" actId="478"/>
          <ac:spMkLst>
            <pc:docMk/>
            <pc:sldMk cId="2915911867" sldId="261"/>
            <ac:spMk id="26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22.896" v="59" actId="478"/>
          <ac:spMkLst>
            <pc:docMk/>
            <pc:sldMk cId="2915911867" sldId="261"/>
            <ac:spMk id="27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22.896" v="59" actId="478"/>
          <ac:spMkLst>
            <pc:docMk/>
            <pc:sldMk cId="2915911867" sldId="261"/>
            <ac:spMk id="28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22.896" v="59" actId="478"/>
          <ac:spMkLst>
            <pc:docMk/>
            <pc:sldMk cId="2915911867" sldId="261"/>
            <ac:spMk id="29" creationId="{00000000-0000-0000-0000-000000000000}"/>
          </ac:spMkLst>
        </pc:spChg>
        <pc:picChg chg="del">
          <ac:chgData name="Stewart Gale" userId="3647ddd2-6040-41ae-a96d-232c23482af8" providerId="ADAL" clId="{78A20582-3369-478E-9FBD-955567043E3B}" dt="2021-12-13T11:22:34.861" v="2" actId="478"/>
          <ac:picMkLst>
            <pc:docMk/>
            <pc:sldMk cId="2915911867" sldId="261"/>
            <ac:picMk id="5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78A20582-3369-478E-9FBD-955567043E3B}" dt="2022-01-24T10:09:44.991" v="64" actId="478"/>
        <pc:sldMkLst>
          <pc:docMk/>
          <pc:sldMk cId="241384252" sldId="262"/>
        </pc:sldMkLst>
        <pc:spChg chg="mod">
          <ac:chgData name="Stewart Gale" userId="3647ddd2-6040-41ae-a96d-232c23482af8" providerId="ADAL" clId="{78A20582-3369-478E-9FBD-955567043E3B}" dt="2021-12-13T11:22:55.983" v="8" actId="1076"/>
          <ac:spMkLst>
            <pc:docMk/>
            <pc:sldMk cId="241384252" sldId="262"/>
            <ac:spMk id="2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2:55.983" v="8" actId="1076"/>
          <ac:spMkLst>
            <pc:docMk/>
            <pc:sldMk cId="241384252" sldId="262"/>
            <ac:spMk id="6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2:55.983" v="8" actId="1076"/>
          <ac:spMkLst>
            <pc:docMk/>
            <pc:sldMk cId="241384252" sldId="262"/>
            <ac:spMk id="7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2:55.983" v="8" actId="1076"/>
          <ac:spMkLst>
            <pc:docMk/>
            <pc:sldMk cId="241384252" sldId="262"/>
            <ac:spMk id="8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2:55.983" v="8" actId="1076"/>
          <ac:spMkLst>
            <pc:docMk/>
            <pc:sldMk cId="241384252" sldId="262"/>
            <ac:spMk id="9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2:55.983" v="8" actId="1076"/>
          <ac:spMkLst>
            <pc:docMk/>
            <pc:sldMk cId="241384252" sldId="262"/>
            <ac:spMk id="10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42.687" v="63" actId="478"/>
          <ac:spMkLst>
            <pc:docMk/>
            <pc:sldMk cId="241384252" sldId="262"/>
            <ac:spMk id="11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44.991" v="64" actId="478"/>
          <ac:spMkLst>
            <pc:docMk/>
            <pc:sldMk cId="241384252" sldId="262"/>
            <ac:spMk id="12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42.687" v="63" actId="478"/>
          <ac:spMkLst>
            <pc:docMk/>
            <pc:sldMk cId="241384252" sldId="262"/>
            <ac:spMk id="13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42.687" v="63" actId="478"/>
          <ac:spMkLst>
            <pc:docMk/>
            <pc:sldMk cId="241384252" sldId="262"/>
            <ac:spMk id="14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42.687" v="63" actId="478"/>
          <ac:spMkLst>
            <pc:docMk/>
            <pc:sldMk cId="241384252" sldId="262"/>
            <ac:spMk id="15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42.687" v="63" actId="478"/>
          <ac:spMkLst>
            <pc:docMk/>
            <pc:sldMk cId="241384252" sldId="262"/>
            <ac:spMk id="16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1-12-13T11:22:41.665" v="5" actId="21"/>
          <ac:spMkLst>
            <pc:docMk/>
            <pc:sldMk cId="241384252" sldId="262"/>
            <ac:spMk id="17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2:55.983" v="8" actId="1076"/>
          <ac:spMkLst>
            <pc:docMk/>
            <pc:sldMk cId="241384252" sldId="262"/>
            <ac:spMk id="18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2:55.983" v="8" actId="1076"/>
          <ac:spMkLst>
            <pc:docMk/>
            <pc:sldMk cId="241384252" sldId="262"/>
            <ac:spMk id="19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2:55.983" v="8" actId="1076"/>
          <ac:spMkLst>
            <pc:docMk/>
            <pc:sldMk cId="241384252" sldId="262"/>
            <ac:spMk id="20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2:55.983" v="8" actId="1076"/>
          <ac:spMkLst>
            <pc:docMk/>
            <pc:sldMk cId="241384252" sldId="262"/>
            <ac:spMk id="21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2:55.983" v="8" actId="1076"/>
          <ac:spMkLst>
            <pc:docMk/>
            <pc:sldMk cId="241384252" sldId="262"/>
            <ac:spMk id="22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1-12-13T11:22:55.983" v="8" actId="1076"/>
          <ac:spMkLst>
            <pc:docMk/>
            <pc:sldMk cId="241384252" sldId="262"/>
            <ac:spMk id="23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44.991" v="64" actId="478"/>
          <ac:spMkLst>
            <pc:docMk/>
            <pc:sldMk cId="241384252" sldId="262"/>
            <ac:spMk id="24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42.687" v="63" actId="478"/>
          <ac:spMkLst>
            <pc:docMk/>
            <pc:sldMk cId="241384252" sldId="262"/>
            <ac:spMk id="25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44.991" v="64" actId="478"/>
          <ac:spMkLst>
            <pc:docMk/>
            <pc:sldMk cId="241384252" sldId="262"/>
            <ac:spMk id="26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42.687" v="63" actId="478"/>
          <ac:spMkLst>
            <pc:docMk/>
            <pc:sldMk cId="241384252" sldId="262"/>
            <ac:spMk id="27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42.687" v="63" actId="478"/>
          <ac:spMkLst>
            <pc:docMk/>
            <pc:sldMk cId="241384252" sldId="262"/>
            <ac:spMk id="28" creationId="{00000000-0000-0000-0000-000000000000}"/>
          </ac:spMkLst>
        </pc:spChg>
        <pc:spChg chg="del mod">
          <ac:chgData name="Stewart Gale" userId="3647ddd2-6040-41ae-a96d-232c23482af8" providerId="ADAL" clId="{78A20582-3369-478E-9FBD-955567043E3B}" dt="2022-01-24T10:09:42.687" v="63" actId="478"/>
          <ac:spMkLst>
            <pc:docMk/>
            <pc:sldMk cId="241384252" sldId="262"/>
            <ac:spMk id="29" creationId="{00000000-0000-0000-0000-000000000000}"/>
          </ac:spMkLst>
        </pc:spChg>
        <pc:picChg chg="del">
          <ac:chgData name="Stewart Gale" userId="3647ddd2-6040-41ae-a96d-232c23482af8" providerId="ADAL" clId="{78A20582-3369-478E-9FBD-955567043E3B}" dt="2021-12-13T11:22:38.273" v="4" actId="478"/>
          <ac:picMkLst>
            <pc:docMk/>
            <pc:sldMk cId="241384252" sldId="262"/>
            <ac:picMk id="5" creationId="{00000000-0000-0000-0000-000000000000}"/>
          </ac:picMkLst>
        </pc:picChg>
      </pc:sldChg>
      <pc:sldChg chg="addSp modSp mod">
        <pc:chgData name="Stewart Gale" userId="3647ddd2-6040-41ae-a96d-232c23482af8" providerId="ADAL" clId="{78A20582-3369-478E-9FBD-955567043E3B}" dt="2022-01-24T10:10:50.975" v="93" actId="1076"/>
        <pc:sldMkLst>
          <pc:docMk/>
          <pc:sldMk cId="2549403093" sldId="263"/>
        </pc:sldMkLst>
        <pc:spChg chg="add mod">
          <ac:chgData name="Stewart Gale" userId="3647ddd2-6040-41ae-a96d-232c23482af8" providerId="ADAL" clId="{78A20582-3369-478E-9FBD-955567043E3B}" dt="2022-01-24T10:10:50.975" v="93" actId="1076"/>
          <ac:spMkLst>
            <pc:docMk/>
            <pc:sldMk cId="2549403093" sldId="263"/>
            <ac:spMk id="2" creationId="{AA5E7924-1FB5-4594-BB25-596BC485E7CE}"/>
          </ac:spMkLst>
        </pc:spChg>
        <pc:spChg chg="add mod">
          <ac:chgData name="Stewart Gale" userId="3647ddd2-6040-41ae-a96d-232c23482af8" providerId="ADAL" clId="{78A20582-3369-478E-9FBD-955567043E3B}" dt="2021-12-13T11:24:30.299" v="41" actId="403"/>
          <ac:spMkLst>
            <pc:docMk/>
            <pc:sldMk cId="2549403093" sldId="263"/>
            <ac:spMk id="4" creationId="{6DB46221-0D34-4C48-A2E8-D836DBCA6939}"/>
          </ac:spMkLst>
        </pc:spChg>
        <pc:spChg chg="add mod">
          <ac:chgData name="Stewart Gale" userId="3647ddd2-6040-41ae-a96d-232c23482af8" providerId="ADAL" clId="{78A20582-3369-478E-9FBD-955567043E3B}" dt="2022-01-24T10:10:46.345" v="92" actId="20577"/>
          <ac:spMkLst>
            <pc:docMk/>
            <pc:sldMk cId="2549403093" sldId="263"/>
            <ac:spMk id="7" creationId="{18B70442-6286-49AB-B599-CA618F08EF8A}"/>
          </ac:spMkLst>
        </pc:spChg>
        <pc:picChg chg="mod modCrop">
          <ac:chgData name="Stewart Gale" userId="3647ddd2-6040-41ae-a96d-232c23482af8" providerId="ADAL" clId="{78A20582-3369-478E-9FBD-955567043E3B}" dt="2022-01-24T10:10:22.135" v="67" actId="14100"/>
          <ac:picMkLst>
            <pc:docMk/>
            <pc:sldMk cId="2549403093" sldId="263"/>
            <ac:picMk id="5" creationId="{5FFC023A-BF18-4954-886C-82E0A96E4A0C}"/>
          </ac:picMkLst>
        </pc:picChg>
        <pc:picChg chg="mod modCrop">
          <ac:chgData name="Stewart Gale" userId="3647ddd2-6040-41ae-a96d-232c23482af8" providerId="ADAL" clId="{78A20582-3369-478E-9FBD-955567043E3B}" dt="2022-01-24T10:10:25.136" v="68" actId="14100"/>
          <ac:picMkLst>
            <pc:docMk/>
            <pc:sldMk cId="2549403093" sldId="263"/>
            <ac:picMk id="9" creationId="{3D4AAFA1-03B4-47D7-98D7-74A882AD16CA}"/>
          </ac:picMkLst>
        </pc:picChg>
        <pc:cxnChg chg="add mod">
          <ac:chgData name="Stewart Gale" userId="3647ddd2-6040-41ae-a96d-232c23482af8" providerId="ADAL" clId="{78A20582-3369-478E-9FBD-955567043E3B}" dt="2021-12-13T11:28:10.821" v="56" actId="1076"/>
          <ac:cxnSpMkLst>
            <pc:docMk/>
            <pc:sldMk cId="2549403093" sldId="263"/>
            <ac:cxnSpMk id="3" creationId="{2DBA3EAE-79A6-4122-AB7F-2FC101FACBD3}"/>
          </ac:cxnSpMkLst>
        </pc:cxnChg>
      </pc:sldChg>
      <pc:sldChg chg="delSp modSp add mod delAnim">
        <pc:chgData name="Stewart Gale" userId="3647ddd2-6040-41ae-a96d-232c23482af8" providerId="ADAL" clId="{78A20582-3369-478E-9FBD-955567043E3B}" dt="2022-01-24T10:09:32.705" v="61" actId="1076"/>
        <pc:sldMkLst>
          <pc:docMk/>
          <pc:sldMk cId="2410910541" sldId="265"/>
        </pc:sldMkLst>
        <pc:spChg chg="del">
          <ac:chgData name="Stewart Gale" userId="3647ddd2-6040-41ae-a96d-232c23482af8" providerId="ADAL" clId="{78A20582-3369-478E-9FBD-955567043E3B}" dt="2022-01-24T10:09:26.976" v="60" actId="478"/>
          <ac:spMkLst>
            <pc:docMk/>
            <pc:sldMk cId="2410910541" sldId="265"/>
            <ac:spMk id="2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26.976" v="60" actId="478"/>
          <ac:spMkLst>
            <pc:docMk/>
            <pc:sldMk cId="2410910541" sldId="265"/>
            <ac:spMk id="6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26.976" v="60" actId="478"/>
          <ac:spMkLst>
            <pc:docMk/>
            <pc:sldMk cId="2410910541" sldId="265"/>
            <ac:spMk id="7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26.976" v="60" actId="478"/>
          <ac:spMkLst>
            <pc:docMk/>
            <pc:sldMk cId="2410910541" sldId="265"/>
            <ac:spMk id="8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26.976" v="60" actId="478"/>
          <ac:spMkLst>
            <pc:docMk/>
            <pc:sldMk cId="2410910541" sldId="265"/>
            <ac:spMk id="9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26.976" v="60" actId="478"/>
          <ac:spMkLst>
            <pc:docMk/>
            <pc:sldMk cId="2410910541" sldId="265"/>
            <ac:spMk id="10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32.705" v="61" actId="1076"/>
          <ac:spMkLst>
            <pc:docMk/>
            <pc:sldMk cId="2410910541" sldId="265"/>
            <ac:spMk id="11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32.705" v="61" actId="1076"/>
          <ac:spMkLst>
            <pc:docMk/>
            <pc:sldMk cId="2410910541" sldId="265"/>
            <ac:spMk id="12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32.705" v="61" actId="1076"/>
          <ac:spMkLst>
            <pc:docMk/>
            <pc:sldMk cId="2410910541" sldId="265"/>
            <ac:spMk id="13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32.705" v="61" actId="1076"/>
          <ac:spMkLst>
            <pc:docMk/>
            <pc:sldMk cId="2410910541" sldId="265"/>
            <ac:spMk id="14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32.705" v="61" actId="1076"/>
          <ac:spMkLst>
            <pc:docMk/>
            <pc:sldMk cId="2410910541" sldId="265"/>
            <ac:spMk id="15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32.705" v="61" actId="1076"/>
          <ac:spMkLst>
            <pc:docMk/>
            <pc:sldMk cId="2410910541" sldId="265"/>
            <ac:spMk id="16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26.976" v="60" actId="478"/>
          <ac:spMkLst>
            <pc:docMk/>
            <pc:sldMk cId="2410910541" sldId="265"/>
            <ac:spMk id="18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26.976" v="60" actId="478"/>
          <ac:spMkLst>
            <pc:docMk/>
            <pc:sldMk cId="2410910541" sldId="265"/>
            <ac:spMk id="19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26.976" v="60" actId="478"/>
          <ac:spMkLst>
            <pc:docMk/>
            <pc:sldMk cId="2410910541" sldId="265"/>
            <ac:spMk id="20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26.976" v="60" actId="478"/>
          <ac:spMkLst>
            <pc:docMk/>
            <pc:sldMk cId="2410910541" sldId="265"/>
            <ac:spMk id="21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26.976" v="60" actId="478"/>
          <ac:spMkLst>
            <pc:docMk/>
            <pc:sldMk cId="2410910541" sldId="265"/>
            <ac:spMk id="22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26.976" v="60" actId="478"/>
          <ac:spMkLst>
            <pc:docMk/>
            <pc:sldMk cId="2410910541" sldId="265"/>
            <ac:spMk id="23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32.705" v="61" actId="1076"/>
          <ac:spMkLst>
            <pc:docMk/>
            <pc:sldMk cId="2410910541" sldId="265"/>
            <ac:spMk id="24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32.705" v="61" actId="1076"/>
          <ac:spMkLst>
            <pc:docMk/>
            <pc:sldMk cId="2410910541" sldId="265"/>
            <ac:spMk id="25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32.705" v="61" actId="1076"/>
          <ac:spMkLst>
            <pc:docMk/>
            <pc:sldMk cId="2410910541" sldId="265"/>
            <ac:spMk id="26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32.705" v="61" actId="1076"/>
          <ac:spMkLst>
            <pc:docMk/>
            <pc:sldMk cId="2410910541" sldId="265"/>
            <ac:spMk id="27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32.705" v="61" actId="1076"/>
          <ac:spMkLst>
            <pc:docMk/>
            <pc:sldMk cId="2410910541" sldId="265"/>
            <ac:spMk id="28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32.705" v="61" actId="1076"/>
          <ac:spMkLst>
            <pc:docMk/>
            <pc:sldMk cId="2410910541" sldId="265"/>
            <ac:spMk id="29" creationId="{00000000-0000-0000-0000-000000000000}"/>
          </ac:spMkLst>
        </pc:spChg>
      </pc:sldChg>
      <pc:sldChg chg="delSp modSp add mod delAnim">
        <pc:chgData name="Stewart Gale" userId="3647ddd2-6040-41ae-a96d-232c23482af8" providerId="ADAL" clId="{78A20582-3369-478E-9FBD-955567043E3B}" dt="2022-01-24T10:09:53.896" v="66" actId="1076"/>
        <pc:sldMkLst>
          <pc:docMk/>
          <pc:sldMk cId="2473567091" sldId="266"/>
        </pc:sldMkLst>
        <pc:spChg chg="del">
          <ac:chgData name="Stewart Gale" userId="3647ddd2-6040-41ae-a96d-232c23482af8" providerId="ADAL" clId="{78A20582-3369-478E-9FBD-955567043E3B}" dt="2022-01-24T10:09:49.346" v="65" actId="478"/>
          <ac:spMkLst>
            <pc:docMk/>
            <pc:sldMk cId="2473567091" sldId="266"/>
            <ac:spMk id="2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49.346" v="65" actId="478"/>
          <ac:spMkLst>
            <pc:docMk/>
            <pc:sldMk cId="2473567091" sldId="266"/>
            <ac:spMk id="6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49.346" v="65" actId="478"/>
          <ac:spMkLst>
            <pc:docMk/>
            <pc:sldMk cId="2473567091" sldId="266"/>
            <ac:spMk id="7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49.346" v="65" actId="478"/>
          <ac:spMkLst>
            <pc:docMk/>
            <pc:sldMk cId="2473567091" sldId="266"/>
            <ac:spMk id="8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49.346" v="65" actId="478"/>
          <ac:spMkLst>
            <pc:docMk/>
            <pc:sldMk cId="2473567091" sldId="266"/>
            <ac:spMk id="9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49.346" v="65" actId="478"/>
          <ac:spMkLst>
            <pc:docMk/>
            <pc:sldMk cId="2473567091" sldId="266"/>
            <ac:spMk id="10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53.896" v="66" actId="1076"/>
          <ac:spMkLst>
            <pc:docMk/>
            <pc:sldMk cId="2473567091" sldId="266"/>
            <ac:spMk id="11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53.896" v="66" actId="1076"/>
          <ac:spMkLst>
            <pc:docMk/>
            <pc:sldMk cId="2473567091" sldId="266"/>
            <ac:spMk id="12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53.896" v="66" actId="1076"/>
          <ac:spMkLst>
            <pc:docMk/>
            <pc:sldMk cId="2473567091" sldId="266"/>
            <ac:spMk id="13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53.896" v="66" actId="1076"/>
          <ac:spMkLst>
            <pc:docMk/>
            <pc:sldMk cId="2473567091" sldId="266"/>
            <ac:spMk id="14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53.896" v="66" actId="1076"/>
          <ac:spMkLst>
            <pc:docMk/>
            <pc:sldMk cId="2473567091" sldId="266"/>
            <ac:spMk id="15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53.896" v="66" actId="1076"/>
          <ac:spMkLst>
            <pc:docMk/>
            <pc:sldMk cId="2473567091" sldId="266"/>
            <ac:spMk id="16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49.346" v="65" actId="478"/>
          <ac:spMkLst>
            <pc:docMk/>
            <pc:sldMk cId="2473567091" sldId="266"/>
            <ac:spMk id="18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49.346" v="65" actId="478"/>
          <ac:spMkLst>
            <pc:docMk/>
            <pc:sldMk cId="2473567091" sldId="266"/>
            <ac:spMk id="19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49.346" v="65" actId="478"/>
          <ac:spMkLst>
            <pc:docMk/>
            <pc:sldMk cId="2473567091" sldId="266"/>
            <ac:spMk id="20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49.346" v="65" actId="478"/>
          <ac:spMkLst>
            <pc:docMk/>
            <pc:sldMk cId="2473567091" sldId="266"/>
            <ac:spMk id="21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49.346" v="65" actId="478"/>
          <ac:spMkLst>
            <pc:docMk/>
            <pc:sldMk cId="2473567091" sldId="266"/>
            <ac:spMk id="22" creationId="{00000000-0000-0000-0000-000000000000}"/>
          </ac:spMkLst>
        </pc:spChg>
        <pc:spChg chg="del">
          <ac:chgData name="Stewart Gale" userId="3647ddd2-6040-41ae-a96d-232c23482af8" providerId="ADAL" clId="{78A20582-3369-478E-9FBD-955567043E3B}" dt="2022-01-24T10:09:49.346" v="65" actId="478"/>
          <ac:spMkLst>
            <pc:docMk/>
            <pc:sldMk cId="2473567091" sldId="266"/>
            <ac:spMk id="23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53.896" v="66" actId="1076"/>
          <ac:spMkLst>
            <pc:docMk/>
            <pc:sldMk cId="2473567091" sldId="266"/>
            <ac:spMk id="24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53.896" v="66" actId="1076"/>
          <ac:spMkLst>
            <pc:docMk/>
            <pc:sldMk cId="2473567091" sldId="266"/>
            <ac:spMk id="25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53.896" v="66" actId="1076"/>
          <ac:spMkLst>
            <pc:docMk/>
            <pc:sldMk cId="2473567091" sldId="266"/>
            <ac:spMk id="26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53.896" v="66" actId="1076"/>
          <ac:spMkLst>
            <pc:docMk/>
            <pc:sldMk cId="2473567091" sldId="266"/>
            <ac:spMk id="27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53.896" v="66" actId="1076"/>
          <ac:spMkLst>
            <pc:docMk/>
            <pc:sldMk cId="2473567091" sldId="266"/>
            <ac:spMk id="28" creationId="{00000000-0000-0000-0000-000000000000}"/>
          </ac:spMkLst>
        </pc:spChg>
        <pc:spChg chg="mod">
          <ac:chgData name="Stewart Gale" userId="3647ddd2-6040-41ae-a96d-232c23482af8" providerId="ADAL" clId="{78A20582-3369-478E-9FBD-955567043E3B}" dt="2022-01-24T10:09:53.896" v="66" actId="1076"/>
          <ac:spMkLst>
            <pc:docMk/>
            <pc:sldMk cId="2473567091" sldId="266"/>
            <ac:spMk id="29" creationId="{00000000-0000-0000-0000-000000000000}"/>
          </ac:spMkLst>
        </pc:spChg>
      </pc:sldChg>
    </pc:docChg>
  </pc:docChgLst>
  <pc:docChgLst>
    <pc:chgData name="Stewart Gale" userId="3647ddd2-6040-41ae-a96d-232c23482af8" providerId="ADAL" clId="{1B421A2A-15EF-4D45-828D-07B09D2311B7}"/>
    <pc:docChg chg="custSel addSld delSld modSld sldOrd">
      <pc:chgData name="Stewart Gale" userId="3647ddd2-6040-41ae-a96d-232c23482af8" providerId="ADAL" clId="{1B421A2A-15EF-4D45-828D-07B09D2311B7}" dt="2021-02-09T04:31:11.291" v="81" actId="1076"/>
      <pc:docMkLst>
        <pc:docMk/>
      </pc:docMkLst>
      <pc:sldChg chg="del">
        <pc:chgData name="Stewart Gale" userId="3647ddd2-6040-41ae-a96d-232c23482af8" providerId="ADAL" clId="{1B421A2A-15EF-4D45-828D-07B09D2311B7}" dt="2021-02-09T04:27:25.831" v="0" actId="47"/>
        <pc:sldMkLst>
          <pc:docMk/>
          <pc:sldMk cId="3712350995" sldId="256"/>
        </pc:sldMkLst>
      </pc:sldChg>
      <pc:sldChg chg="del">
        <pc:chgData name="Stewart Gale" userId="3647ddd2-6040-41ae-a96d-232c23482af8" providerId="ADAL" clId="{1B421A2A-15EF-4D45-828D-07B09D2311B7}" dt="2021-02-09T04:27:32.595" v="1" actId="47"/>
        <pc:sldMkLst>
          <pc:docMk/>
          <pc:sldMk cId="1240348424" sldId="258"/>
        </pc:sldMkLst>
      </pc:sldChg>
      <pc:sldChg chg="modSp del mod">
        <pc:chgData name="Stewart Gale" userId="3647ddd2-6040-41ae-a96d-232c23482af8" providerId="ADAL" clId="{1B421A2A-15EF-4D45-828D-07B09D2311B7}" dt="2021-02-09T04:28:03.495" v="8" actId="47"/>
        <pc:sldMkLst>
          <pc:docMk/>
          <pc:sldMk cId="2687921594" sldId="259"/>
        </pc:sldMkLst>
        <pc:spChg chg="mod">
          <ac:chgData name="Stewart Gale" userId="3647ddd2-6040-41ae-a96d-232c23482af8" providerId="ADAL" clId="{1B421A2A-15EF-4D45-828D-07B09D2311B7}" dt="2021-02-09T04:27:59.210" v="7" actId="14100"/>
          <ac:spMkLst>
            <pc:docMk/>
            <pc:sldMk cId="2687921594" sldId="259"/>
            <ac:spMk id="14" creationId="{00000000-0000-0000-0000-000000000000}"/>
          </ac:spMkLst>
        </pc:spChg>
        <pc:picChg chg="mod">
          <ac:chgData name="Stewart Gale" userId="3647ddd2-6040-41ae-a96d-232c23482af8" providerId="ADAL" clId="{1B421A2A-15EF-4D45-828D-07B09D2311B7}" dt="2021-02-09T04:27:51.821" v="2" actId="1076"/>
          <ac:picMkLst>
            <pc:docMk/>
            <pc:sldMk cId="2687921594" sldId="259"/>
            <ac:picMk id="54" creationId="{00000000-0000-0000-0000-000000000000}"/>
          </ac:picMkLst>
        </pc:picChg>
      </pc:sldChg>
      <pc:sldChg chg="del">
        <pc:chgData name="Stewart Gale" userId="3647ddd2-6040-41ae-a96d-232c23482af8" providerId="ADAL" clId="{1B421A2A-15EF-4D45-828D-07B09D2311B7}" dt="2021-02-09T04:28:05.015" v="9" actId="47"/>
        <pc:sldMkLst>
          <pc:docMk/>
          <pc:sldMk cId="956682813" sldId="260"/>
        </pc:sldMkLst>
      </pc:sldChg>
      <pc:sldChg chg="addSp delSp modSp new mod ord addCm delCm">
        <pc:chgData name="Stewart Gale" userId="3647ddd2-6040-41ae-a96d-232c23482af8" providerId="ADAL" clId="{1B421A2A-15EF-4D45-828D-07B09D2311B7}" dt="2021-02-09T04:30:52.373" v="51"/>
        <pc:sldMkLst>
          <pc:docMk/>
          <pc:sldMk cId="2549403093" sldId="263"/>
        </pc:sldMkLst>
        <pc:spChg chg="del">
          <ac:chgData name="Stewart Gale" userId="3647ddd2-6040-41ae-a96d-232c23482af8" providerId="ADAL" clId="{1B421A2A-15EF-4D45-828D-07B09D2311B7}" dt="2021-02-09T04:28:38.920" v="11" actId="478"/>
          <ac:spMkLst>
            <pc:docMk/>
            <pc:sldMk cId="2549403093" sldId="263"/>
            <ac:spMk id="2" creationId="{3713C4DE-7E1F-440E-8975-E4202E66AEC4}"/>
          </ac:spMkLst>
        </pc:spChg>
        <pc:spChg chg="del">
          <ac:chgData name="Stewart Gale" userId="3647ddd2-6040-41ae-a96d-232c23482af8" providerId="ADAL" clId="{1B421A2A-15EF-4D45-828D-07B09D2311B7}" dt="2021-02-09T04:28:38.920" v="11" actId="478"/>
          <ac:spMkLst>
            <pc:docMk/>
            <pc:sldMk cId="2549403093" sldId="263"/>
            <ac:spMk id="3" creationId="{E59FEFF2-352C-434B-9486-23C761E5C64F}"/>
          </ac:spMkLst>
        </pc:spChg>
        <pc:picChg chg="add mod modCrop">
          <ac:chgData name="Stewart Gale" userId="3647ddd2-6040-41ae-a96d-232c23482af8" providerId="ADAL" clId="{1B421A2A-15EF-4D45-828D-07B09D2311B7}" dt="2021-02-09T04:30:50.421" v="49" actId="1076"/>
          <ac:picMkLst>
            <pc:docMk/>
            <pc:sldMk cId="2549403093" sldId="263"/>
            <ac:picMk id="5" creationId="{5FFC023A-BF18-4954-886C-82E0A96E4A0C}"/>
          </ac:picMkLst>
        </pc:picChg>
        <pc:picChg chg="add del mod modCrop">
          <ac:chgData name="Stewart Gale" userId="3647ddd2-6040-41ae-a96d-232c23482af8" providerId="ADAL" clId="{1B421A2A-15EF-4D45-828D-07B09D2311B7}" dt="2021-02-09T04:29:09.715" v="20" actId="478"/>
          <ac:picMkLst>
            <pc:docMk/>
            <pc:sldMk cId="2549403093" sldId="263"/>
            <ac:picMk id="7" creationId="{9F197951-B6F8-47A2-AEBF-418F52E6BBB9}"/>
          </ac:picMkLst>
        </pc:picChg>
        <pc:picChg chg="add mod modCrop">
          <ac:chgData name="Stewart Gale" userId="3647ddd2-6040-41ae-a96d-232c23482af8" providerId="ADAL" clId="{1B421A2A-15EF-4D45-828D-07B09D2311B7}" dt="2021-02-09T04:30:38.361" v="45" actId="1076"/>
          <ac:picMkLst>
            <pc:docMk/>
            <pc:sldMk cId="2549403093" sldId="263"/>
            <ac:picMk id="9" creationId="{3D4AAFA1-03B4-47D7-98D7-74A882AD16CA}"/>
          </ac:picMkLst>
        </pc:picChg>
      </pc:sldChg>
      <pc:sldChg chg="addSp delSp modSp new mod">
        <pc:chgData name="Stewart Gale" userId="3647ddd2-6040-41ae-a96d-232c23482af8" providerId="ADAL" clId="{1B421A2A-15EF-4D45-828D-07B09D2311B7}" dt="2021-02-09T04:31:11.291" v="81" actId="1076"/>
        <pc:sldMkLst>
          <pc:docMk/>
          <pc:sldMk cId="1675115285" sldId="264"/>
        </pc:sldMkLst>
        <pc:spChg chg="del">
          <ac:chgData name="Stewart Gale" userId="3647ddd2-6040-41ae-a96d-232c23482af8" providerId="ADAL" clId="{1B421A2A-15EF-4D45-828D-07B09D2311B7}" dt="2021-02-09T04:30:54.836" v="53" actId="478"/>
          <ac:spMkLst>
            <pc:docMk/>
            <pc:sldMk cId="1675115285" sldId="264"/>
            <ac:spMk id="2" creationId="{F7619B0D-4B12-40DE-ACDE-B0697AC97DC7}"/>
          </ac:spMkLst>
        </pc:spChg>
        <pc:spChg chg="del">
          <ac:chgData name="Stewart Gale" userId="3647ddd2-6040-41ae-a96d-232c23482af8" providerId="ADAL" clId="{1B421A2A-15EF-4D45-828D-07B09D2311B7}" dt="2021-02-09T04:30:54.836" v="53" actId="478"/>
          <ac:spMkLst>
            <pc:docMk/>
            <pc:sldMk cId="1675115285" sldId="264"/>
            <ac:spMk id="3" creationId="{50215442-7032-4D66-83E5-5DE601F81501}"/>
          </ac:spMkLst>
        </pc:spChg>
        <pc:spChg chg="add mod">
          <ac:chgData name="Stewart Gale" userId="3647ddd2-6040-41ae-a96d-232c23482af8" providerId="ADAL" clId="{1B421A2A-15EF-4D45-828D-07B09D2311B7}" dt="2021-02-09T04:31:11.291" v="81" actId="1076"/>
          <ac:spMkLst>
            <pc:docMk/>
            <pc:sldMk cId="1675115285" sldId="264"/>
            <ac:spMk id="4" creationId="{D24DD720-F1E8-4B82-B2A3-EEAB08ACA31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41A10-5A83-4F2B-9410-6E4460C457E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CE1D7-D451-47AC-905C-F581EED55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730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23E8-AD24-475E-94D4-BC9B03FE41DA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BD95-FB89-4AAD-B691-8AE123E140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727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23E8-AD24-475E-94D4-BC9B03FE41DA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BD95-FB89-4AAD-B691-8AE123E140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059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23E8-AD24-475E-94D4-BC9B03FE41DA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BD95-FB89-4AAD-B691-8AE123E140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133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23E8-AD24-475E-94D4-BC9B03FE41DA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BD95-FB89-4AAD-B691-8AE123E140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833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23E8-AD24-475E-94D4-BC9B03FE41DA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BD95-FB89-4AAD-B691-8AE123E140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44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23E8-AD24-475E-94D4-BC9B03FE41DA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BD95-FB89-4AAD-B691-8AE123E140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925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23E8-AD24-475E-94D4-BC9B03FE41DA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BD95-FB89-4AAD-B691-8AE123E140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629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23E8-AD24-475E-94D4-BC9B03FE41DA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BD95-FB89-4AAD-B691-8AE123E140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031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23E8-AD24-475E-94D4-BC9B03FE41DA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BD95-FB89-4AAD-B691-8AE123E140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19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23E8-AD24-475E-94D4-BC9B03FE41DA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BD95-FB89-4AAD-B691-8AE123E140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678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23E8-AD24-475E-94D4-BC9B03FE41DA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BBD95-FB89-4AAD-B691-8AE123E140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19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D23E8-AD24-475E-94D4-BC9B03FE41DA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BBD95-FB89-4AAD-B691-8AE123E140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578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7" Type="http://schemas.openxmlformats.org/officeDocument/2006/relationships/image" Target="../media/image30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4" Type="http://schemas.openxmlformats.org/officeDocument/2006/relationships/image" Target="../media/image17.png"/><Relationship Id="rId1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33.png"/><Relationship Id="rId4" Type="http://schemas.openxmlformats.org/officeDocument/2006/relationships/image" Target="../media/image23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FC023A-BF18-4954-886C-82E0A96E4A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95" t="18060" r="52397" b="43666"/>
          <a:stretch/>
        </p:blipFill>
        <p:spPr>
          <a:xfrm>
            <a:off x="141327" y="1124989"/>
            <a:ext cx="6032256" cy="55613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4AAFA1-03B4-47D7-98D7-74A882AD16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04" t="46168" r="54163" b="13823"/>
          <a:stretch/>
        </p:blipFill>
        <p:spPr>
          <a:xfrm>
            <a:off x="6478390" y="1019695"/>
            <a:ext cx="5514101" cy="55777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B46221-0D34-4C48-A2E8-D836DBCA6939}"/>
              </a:ext>
            </a:extLst>
          </p:cNvPr>
          <p:cNvSpPr txBox="1"/>
          <p:nvPr/>
        </p:nvSpPr>
        <p:spPr>
          <a:xfrm>
            <a:off x="160713" y="0"/>
            <a:ext cx="12031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Solve the Equations. Give your answers as mixed fractions if needed.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DBA3EAE-79A6-4122-AB7F-2FC101FACBD3}"/>
              </a:ext>
            </a:extLst>
          </p:cNvPr>
          <p:cNvCxnSpPr/>
          <p:nvPr/>
        </p:nvCxnSpPr>
        <p:spPr>
          <a:xfrm>
            <a:off x="6325986" y="673661"/>
            <a:ext cx="0" cy="61015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A5E7924-1FB5-4594-BB25-596BC485E7CE}"/>
              </a:ext>
            </a:extLst>
          </p:cNvPr>
          <p:cNvSpPr txBox="1"/>
          <p:nvPr/>
        </p:nvSpPr>
        <p:spPr>
          <a:xfrm>
            <a:off x="141327" y="593272"/>
            <a:ext cx="2089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Foundation</a:t>
            </a:r>
            <a:endParaRPr lang="en-GB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B70442-6286-49AB-B599-CA618F08EF8A}"/>
              </a:ext>
            </a:extLst>
          </p:cNvPr>
          <p:cNvSpPr txBox="1"/>
          <p:nvPr/>
        </p:nvSpPr>
        <p:spPr>
          <a:xfrm>
            <a:off x="6547656" y="563009"/>
            <a:ext cx="2089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Higher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549403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4DD720-F1E8-4B82-B2A3-EEAB08ACA31B}"/>
              </a:ext>
            </a:extLst>
          </p:cNvPr>
          <p:cNvSpPr txBox="1"/>
          <p:nvPr/>
        </p:nvSpPr>
        <p:spPr>
          <a:xfrm>
            <a:off x="1856509" y="2083724"/>
            <a:ext cx="88114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675115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63235" y="196502"/>
                <a:ext cx="3201069" cy="729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1) 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GB" sz="3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=21</m:t>
                    </m:r>
                  </m:oMath>
                </a14:m>
                <a:endParaRPr lang="en-GB" sz="2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235" y="196502"/>
                <a:ext cx="3201069" cy="729430"/>
              </a:xfrm>
              <a:prstGeom prst="rect">
                <a:avLst/>
              </a:prstGeom>
              <a:blipFill>
                <a:blip r:embed="rId2"/>
                <a:stretch>
                  <a:fillRect l="-5905" t="-5833" b="-25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63236" y="1309177"/>
                <a:ext cx="3201069" cy="729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2)  </a:t>
                </a:r>
                <a14:m>
                  <m:oMath xmlns:m="http://schemas.openxmlformats.org/officeDocument/2006/math">
                    <m:r>
                      <a:rPr lang="en-GB" sz="36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GB" sz="36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+3=21</m:t>
                    </m:r>
                  </m:oMath>
                </a14:m>
                <a:endParaRPr lang="en-GB" sz="2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236" y="1309177"/>
                <a:ext cx="3201069" cy="729430"/>
              </a:xfrm>
              <a:prstGeom prst="rect">
                <a:avLst/>
              </a:prstGeom>
              <a:blipFill>
                <a:blip r:embed="rId3"/>
                <a:stretch>
                  <a:fillRect l="-5905" t="-6723" b="-268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86535" y="2459103"/>
                <a:ext cx="3201069" cy="729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3)  </a:t>
                </a:r>
                <a14:m>
                  <m:oMath xmlns:m="http://schemas.openxmlformats.org/officeDocument/2006/math"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6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3=21</m:t>
                    </m:r>
                  </m:oMath>
                </a14:m>
                <a:endParaRPr lang="en-GB" sz="2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35" y="2459103"/>
                <a:ext cx="3201069" cy="729430"/>
              </a:xfrm>
              <a:prstGeom prst="rect">
                <a:avLst/>
              </a:prstGeom>
              <a:blipFill>
                <a:blip r:embed="rId4"/>
                <a:stretch>
                  <a:fillRect l="-5703" t="-5833" b="-25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86535" y="3609029"/>
                <a:ext cx="3302058" cy="729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4) 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21</m:t>
                    </m:r>
                    <m:r>
                      <a:rPr lang="en-GB" sz="3600" b="1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6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</m:t>
                    </m:r>
                  </m:oMath>
                </a14:m>
                <a:endParaRPr lang="en-GB" sz="2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35" y="3609029"/>
                <a:ext cx="3302058" cy="729430"/>
              </a:xfrm>
              <a:prstGeom prst="rect">
                <a:avLst/>
              </a:prstGeom>
              <a:blipFill>
                <a:blip r:embed="rId5"/>
                <a:stretch>
                  <a:fillRect l="-5535" t="-5833" b="-25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86535" y="4808836"/>
                <a:ext cx="3646704" cy="729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5) 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21=−3</m:t>
                    </m:r>
                    <m:r>
                      <a:rPr lang="en-GB" sz="3600" b="1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 </m:t>
                    </m:r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400" b="1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35" y="4808836"/>
                <a:ext cx="3646704" cy="729430"/>
              </a:xfrm>
              <a:prstGeom prst="rect">
                <a:avLst/>
              </a:prstGeom>
              <a:blipFill>
                <a:blip r:embed="rId6"/>
                <a:stretch>
                  <a:fillRect l="-5008" t="-6667" b="-25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02231" y="5919969"/>
                <a:ext cx="3545714" cy="729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6)  </a:t>
                </a:r>
                <a14:m>
                  <m:oMath xmlns:m="http://schemas.openxmlformats.org/officeDocument/2006/math">
                    <m:r>
                      <a:rPr lang="en-GB" sz="3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1−2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231" y="5919969"/>
                <a:ext cx="3545714" cy="729430"/>
              </a:xfrm>
              <a:prstGeom prst="rect">
                <a:avLst/>
              </a:prstGeom>
              <a:blipFill>
                <a:blip r:embed="rId7"/>
                <a:stretch>
                  <a:fillRect l="-5326" t="-5833" b="-25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3872120" y="196502"/>
            <a:ext cx="1115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72120" y="1309177"/>
            <a:ext cx="1115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72120" y="2500652"/>
            <a:ext cx="1353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72120" y="3609029"/>
            <a:ext cx="1353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02105" y="4850385"/>
            <a:ext cx="1353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02105" y="5930952"/>
            <a:ext cx="1353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12</a:t>
            </a:r>
          </a:p>
        </p:txBody>
      </p:sp>
    </p:spTree>
    <p:extLst>
      <p:ext uri="{BB962C8B-B14F-4D97-AF65-F5344CB8AC3E}">
        <p14:creationId xmlns:p14="http://schemas.microsoft.com/office/powerpoint/2010/main" val="291591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209610" y="230202"/>
                <a:ext cx="3545714" cy="729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 </a:t>
                </a:r>
                <a14:m>
                  <m:oMath xmlns:m="http://schemas.openxmlformats.org/officeDocument/2006/math"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GB" sz="36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10" y="230202"/>
                <a:ext cx="3545714" cy="729430"/>
              </a:xfrm>
              <a:prstGeom prst="rect">
                <a:avLst/>
              </a:prstGeom>
              <a:blipFill>
                <a:blip r:embed="rId2"/>
                <a:stretch>
                  <a:fillRect l="-5155" t="-6723" b="-268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09610" y="1342877"/>
                <a:ext cx="3890111" cy="7294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 </a:t>
                </a:r>
                <a14:m>
                  <m:oMath xmlns:m="http://schemas.openxmlformats.org/officeDocument/2006/math">
                    <m:r>
                      <a:rPr lang="en-GB" sz="3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GB" sz="3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−3 −2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10" y="1342877"/>
                <a:ext cx="3890111" cy="729430"/>
              </a:xfrm>
              <a:prstGeom prst="rect">
                <a:avLst/>
              </a:prstGeom>
              <a:blipFill>
                <a:blip r:embed="rId3"/>
                <a:stretch>
                  <a:fillRect l="-4695" t="-5833" b="-25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232910" y="2492803"/>
                <a:ext cx="3545714" cy="729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9)  </a:t>
                </a:r>
                <a14:m>
                  <m:oMath xmlns:m="http://schemas.openxmlformats.org/officeDocument/2006/math">
                    <m:r>
                      <a:rPr lang="en-GB" sz="3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1−2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910" y="2492803"/>
                <a:ext cx="3545714" cy="729430"/>
              </a:xfrm>
              <a:prstGeom prst="rect">
                <a:avLst/>
              </a:prstGeom>
              <a:blipFill>
                <a:blip r:embed="rId4"/>
                <a:stretch>
                  <a:fillRect l="-5155" t="-6667" b="-25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232910" y="3642729"/>
                <a:ext cx="4124399" cy="729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10) 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3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1−2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910" y="3642729"/>
                <a:ext cx="4124399" cy="729430"/>
              </a:xfrm>
              <a:prstGeom prst="rect">
                <a:avLst/>
              </a:prstGeom>
              <a:blipFill>
                <a:blip r:embed="rId5"/>
                <a:stretch>
                  <a:fillRect l="-4431" t="-6723" b="-268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232910" y="4842536"/>
                <a:ext cx="4124399" cy="729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11) 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3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GB" sz="3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−3+2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910" y="4842536"/>
                <a:ext cx="4124399" cy="729430"/>
              </a:xfrm>
              <a:prstGeom prst="rect">
                <a:avLst/>
              </a:prstGeom>
              <a:blipFill>
                <a:blip r:embed="rId6"/>
                <a:stretch>
                  <a:fillRect l="-4431" t="-5833" b="-25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248606" y="5953669"/>
                <a:ext cx="4124399" cy="729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−21</m:t>
                    </m:r>
                    <m:r>
                      <a:rPr lang="en-GB" sz="36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−3−2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606" y="5953669"/>
                <a:ext cx="4124399" cy="729430"/>
              </a:xfrm>
              <a:prstGeom prst="rect">
                <a:avLst/>
              </a:prstGeom>
              <a:blipFill>
                <a:blip r:embed="rId7"/>
                <a:stretch>
                  <a:fillRect l="-4586" t="-6723" b="-268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4047602" y="249482"/>
            <a:ext cx="1511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-12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99721" y="1382482"/>
            <a:ext cx="1511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-12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86148" y="2482381"/>
            <a:ext cx="1373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12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84244" y="3582280"/>
            <a:ext cx="1511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-9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84244" y="4842536"/>
            <a:ext cx="129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-9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26141" y="5964304"/>
            <a:ext cx="1109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9</a:t>
            </a:r>
          </a:p>
        </p:txBody>
      </p:sp>
    </p:spTree>
    <p:extLst>
      <p:ext uri="{BB962C8B-B14F-4D97-AF65-F5344CB8AC3E}">
        <p14:creationId xmlns:p14="http://schemas.microsoft.com/office/powerpoint/2010/main" val="241091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38465" y="98761"/>
                <a:ext cx="1803699" cy="7686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1)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65" y="98761"/>
                <a:ext cx="1803699" cy="768672"/>
              </a:xfrm>
              <a:prstGeom prst="rect">
                <a:avLst/>
              </a:prstGeom>
              <a:blipFill>
                <a:blip r:embed="rId2"/>
                <a:stretch>
                  <a:fillRect l="-10473" t="-2381" b="-230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38466" y="1211436"/>
                <a:ext cx="1968809" cy="7686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2)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66" y="1211436"/>
                <a:ext cx="1968809" cy="768672"/>
              </a:xfrm>
              <a:prstGeom prst="rect">
                <a:avLst/>
              </a:prstGeom>
              <a:blipFill>
                <a:blip r:embed="rId3"/>
                <a:stretch>
                  <a:fillRect l="-9598" t="-3175" b="-230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61765" y="2361362"/>
                <a:ext cx="2630848" cy="7686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3)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+ 1 </m:t>
                        </m:r>
                      </m:e>
                    </m:box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65" y="2361362"/>
                <a:ext cx="2630848" cy="768672"/>
              </a:xfrm>
              <a:prstGeom prst="rect">
                <a:avLst/>
              </a:prstGeom>
              <a:blipFill>
                <a:blip r:embed="rId4"/>
                <a:stretch>
                  <a:fillRect l="-7193" t="-2381" b="-230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61765" y="3511288"/>
                <a:ext cx="2630848" cy="7686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4)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1 </m:t>
                        </m:r>
                      </m:e>
                    </m:box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65" y="3511288"/>
                <a:ext cx="2630848" cy="768672"/>
              </a:xfrm>
              <a:prstGeom prst="rect">
                <a:avLst/>
              </a:prstGeom>
              <a:blipFill>
                <a:blip r:embed="rId5"/>
                <a:stretch>
                  <a:fillRect l="-7193" t="-3175" b="-230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61765" y="4711095"/>
                <a:ext cx="2462534" cy="7686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5)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− 1</m:t>
                            </m:r>
                          </m:num>
                          <m:den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65" y="4711095"/>
                <a:ext cx="2462534" cy="768672"/>
              </a:xfrm>
              <a:prstGeom prst="rect">
                <a:avLst/>
              </a:prstGeom>
              <a:blipFill>
                <a:blip r:embed="rId6"/>
                <a:stretch>
                  <a:fillRect l="-7673" t="-3175" b="-230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77461" y="5822228"/>
                <a:ext cx="2669320" cy="7686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6)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−1</m:t>
                            </m:r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+ 3</m:t>
                            </m:r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61" y="5822228"/>
                <a:ext cx="2669320" cy="768672"/>
              </a:xfrm>
              <a:prstGeom prst="rect">
                <a:avLst/>
              </a:prstGeom>
              <a:blipFill>
                <a:blip r:embed="rId7"/>
                <a:stretch>
                  <a:fillRect l="-6849" t="-2381" b="-230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3256222" y="143298"/>
            <a:ext cx="1353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12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56222" y="1211436"/>
            <a:ext cx="1115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256222" y="2402911"/>
                <a:ext cx="1353814" cy="700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600" dirty="0">
                    <a:solidFill>
                      <a:srgbClr val="FF0000"/>
                    </a:solidFill>
                  </a:rPr>
                  <a:t> = 3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6222" y="2402911"/>
                <a:ext cx="1353814" cy="700256"/>
              </a:xfrm>
              <a:prstGeom prst="rect">
                <a:avLst/>
              </a:prstGeom>
              <a:blipFill>
                <a:blip r:embed="rId14"/>
                <a:stretch>
                  <a:fillRect l="-13514" t="-13913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256222" y="3511288"/>
                <a:ext cx="1353814" cy="702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600" dirty="0">
                    <a:solidFill>
                      <a:srgbClr val="FF0000"/>
                    </a:solidFill>
                  </a:rPr>
                  <a:t> = 4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6222" y="3511288"/>
                <a:ext cx="1353814" cy="702821"/>
              </a:xfrm>
              <a:prstGeom prst="rect">
                <a:avLst/>
              </a:prstGeom>
              <a:blipFill>
                <a:blip r:embed="rId15"/>
                <a:stretch>
                  <a:fillRect l="-13514" t="-14783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486207" y="4752644"/>
                <a:ext cx="1353814" cy="700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600" dirty="0">
                    <a:solidFill>
                      <a:srgbClr val="FF0000"/>
                    </a:solidFill>
                  </a:rPr>
                  <a:t> = 4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207" y="4752644"/>
                <a:ext cx="1353814" cy="700256"/>
              </a:xfrm>
              <a:prstGeom prst="rect">
                <a:avLst/>
              </a:prstGeom>
              <a:blipFill>
                <a:blip r:embed="rId16"/>
                <a:stretch>
                  <a:fillRect l="-13964" t="-14783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486207" y="5833211"/>
                <a:ext cx="1353814" cy="702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600" dirty="0">
                    <a:solidFill>
                      <a:srgbClr val="FF0000"/>
                    </a:solidFill>
                  </a:rPr>
                  <a:t> = 4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207" y="5833211"/>
                <a:ext cx="1353814" cy="702821"/>
              </a:xfrm>
              <a:prstGeom prst="rect">
                <a:avLst/>
              </a:prstGeom>
              <a:blipFill>
                <a:blip r:embed="rId17"/>
                <a:stretch>
                  <a:fillRect l="-13964" t="-14783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38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371547" y="151322"/>
                <a:ext cx="2462534" cy="7914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1 − </m:t>
                            </m:r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547" y="151322"/>
                <a:ext cx="2462534" cy="791435"/>
              </a:xfrm>
              <a:prstGeom prst="rect">
                <a:avLst/>
              </a:prstGeom>
              <a:blipFill>
                <a:blip r:embed="rId2"/>
                <a:stretch>
                  <a:fillRect l="-7673" t="-3077" b="-1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371547" y="1263997"/>
                <a:ext cx="4654881" cy="768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+</m:t>
                            </m:r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3</m:t>
                            </m:r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547" y="1263997"/>
                <a:ext cx="4654881" cy="768672"/>
              </a:xfrm>
              <a:prstGeom prst="rect">
                <a:avLst/>
              </a:prstGeom>
              <a:blipFill>
                <a:blip r:embed="rId3"/>
                <a:stretch>
                  <a:fillRect l="-4058" t="-2381" b="-230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394847" y="2413923"/>
                <a:ext cx="3063083" cy="7686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9)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(1 + 3</m:t>
                        </m:r>
                        <m:r>
                          <a:rPr lang="en-GB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GB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box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47" y="2413923"/>
                <a:ext cx="3063083" cy="768672"/>
              </a:xfrm>
              <a:prstGeom prst="rect">
                <a:avLst/>
              </a:prstGeom>
              <a:blipFill>
                <a:blip r:embed="rId4"/>
                <a:stretch>
                  <a:fillRect l="-6175" t="-3175" b="-230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394847" y="3563849"/>
                <a:ext cx="2696572" cy="7686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10)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+ 6</m:t>
                            </m:r>
                          </m:num>
                          <m:den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47" y="3563849"/>
                <a:ext cx="2696572" cy="768672"/>
              </a:xfrm>
              <a:prstGeom prst="rect">
                <a:avLst/>
              </a:prstGeom>
              <a:blipFill>
                <a:blip r:embed="rId5"/>
                <a:stretch>
                  <a:fillRect l="-7014" t="-3175" b="-230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394847" y="4763656"/>
                <a:ext cx="2861681" cy="7686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11)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+ 12</m:t>
                            </m:r>
                          </m:num>
                          <m:den>
                            <m:r>
                              <a:rPr lang="en-GB" sz="3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den>
                        </m:f>
                      </m:e>
                    </m:box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47" y="4763656"/>
                <a:ext cx="2861681" cy="768672"/>
              </a:xfrm>
              <a:prstGeom prst="rect">
                <a:avLst/>
              </a:prstGeom>
              <a:blipFill>
                <a:blip r:embed="rId6"/>
                <a:stretch>
                  <a:fillRect l="-6610" t="-2362" b="-220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410543" y="5874789"/>
                <a:ext cx="3396686" cy="7914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en-GB"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den>
                        </m:f>
                        <m:r>
                          <a:rPr lang="en-GB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+ 12</m:t>
                        </m:r>
                      </m:e>
                    </m:box>
                    <m:r>
                      <a:rPr lang="en-GB" sz="3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endParaRPr lang="en-GB" sz="24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43" y="5874789"/>
                <a:ext cx="3396686" cy="791435"/>
              </a:xfrm>
              <a:prstGeom prst="rect">
                <a:avLst/>
              </a:prstGeom>
              <a:blipFill>
                <a:blip r:embed="rId7"/>
                <a:stretch>
                  <a:fillRect l="-5376" t="-3077" b="-1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3399547" y="181888"/>
                <a:ext cx="1665673" cy="702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600" dirty="0">
                    <a:solidFill>
                      <a:srgbClr val="FF0000"/>
                    </a:solidFill>
                  </a:rPr>
                  <a:t> = -3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9547" y="181888"/>
                <a:ext cx="1665673" cy="702821"/>
              </a:xfrm>
              <a:prstGeom prst="rect">
                <a:avLst/>
              </a:prstGeom>
              <a:blipFill>
                <a:blip r:embed="rId8"/>
                <a:stretch>
                  <a:fillRect l="-11355" t="-14783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3399548" y="1290265"/>
                <a:ext cx="1353814" cy="702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600" dirty="0">
                    <a:solidFill>
                      <a:srgbClr val="FF0000"/>
                    </a:solidFill>
                  </a:rPr>
                  <a:t> = 3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9548" y="1290265"/>
                <a:ext cx="1353814" cy="702821"/>
              </a:xfrm>
              <a:prstGeom prst="rect">
                <a:avLst/>
              </a:prstGeom>
              <a:blipFill>
                <a:blip r:embed="rId9"/>
                <a:stretch>
                  <a:fillRect l="-13964" t="-14783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3630786" y="2472300"/>
                <a:ext cx="1353814" cy="702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600" dirty="0">
                    <a:solidFill>
                      <a:srgbClr val="FF0000"/>
                    </a:solidFill>
                  </a:rPr>
                  <a:t> = 3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786" y="2472300"/>
                <a:ext cx="1353814" cy="702821"/>
              </a:xfrm>
              <a:prstGeom prst="rect">
                <a:avLst/>
              </a:prstGeom>
              <a:blipFill>
                <a:blip r:embed="rId10"/>
                <a:stretch>
                  <a:fillRect l="-13964" t="-14783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3557489" y="3601914"/>
            <a:ext cx="1353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57489" y="4824826"/>
            <a:ext cx="1353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72614" y="5966525"/>
            <a:ext cx="1353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-4</a:t>
            </a:r>
          </a:p>
        </p:txBody>
      </p:sp>
    </p:spTree>
    <p:extLst>
      <p:ext uri="{BB962C8B-B14F-4D97-AF65-F5344CB8AC3E}">
        <p14:creationId xmlns:p14="http://schemas.microsoft.com/office/powerpoint/2010/main" val="247356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258</Words>
  <Application>Microsoft Office PowerPoint</Application>
  <PresentationFormat>Widescreen</PresentationFormat>
  <Paragraphs>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Equations: Unknown on one Side</dc:title>
  <dc:creator>Stewart Gale</dc:creator>
  <cp:lastModifiedBy>Stewart Gale</cp:lastModifiedBy>
  <cp:revision>11</cp:revision>
  <dcterms:created xsi:type="dcterms:W3CDTF">2020-01-25T07:25:22Z</dcterms:created>
  <dcterms:modified xsi:type="dcterms:W3CDTF">2022-01-24T10:10:53Z</dcterms:modified>
</cp:coreProperties>
</file>