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d58c744a-ca8b-4023-8feb-e835655775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541" y="254924"/>
            <a:ext cx="5512261" cy="413419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2c04ff6a-3c99-42c5-9019-a71ef78501a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61" y="254924"/>
            <a:ext cx="5512260" cy="413419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97193" y="523941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d58c744a-ca8b-4023-8feb-e835655775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541" y="254924"/>
            <a:ext cx="5512261" cy="413419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2c04ff6a-3c99-42c5-9019-a71ef78501a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61" y="254924"/>
            <a:ext cx="5512260" cy="413419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101541" y="206174"/>
            <a:ext cx="5512261" cy="418294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483431" y="3169653"/>
            <a:ext cx="423058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0" i="0" dirty="0" smtClean="0">
                <a:solidFill>
                  <a:srgbClr val="1C1C1C"/>
                </a:solidFill>
                <a:effectLst/>
              </a:rPr>
              <a:t>They did swimming rather than running.</a:t>
            </a:r>
            <a:endParaRPr lang="en-GB" sz="4400" dirty="0"/>
          </a:p>
        </p:txBody>
      </p:sp>
      <p:sp>
        <p:nvSpPr>
          <p:cNvPr id="2" name="Rectangle 1"/>
          <p:cNvSpPr/>
          <p:nvPr/>
        </p:nvSpPr>
        <p:spPr>
          <a:xfrm>
            <a:off x="8953234" y="1562391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d58c744a-ca8b-4023-8feb-e835655775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29" y="171796"/>
            <a:ext cx="6417426" cy="481307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113" t="37145" r="62164" b="47470"/>
          <a:stretch/>
        </p:blipFill>
        <p:spPr>
          <a:xfrm>
            <a:off x="1252023" y="4663686"/>
            <a:ext cx="5289453" cy="2194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47101" y="1455179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84585" y="3102820"/>
            <a:ext cx="42920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</a:rPr>
              <a:t>The student </a:t>
            </a:r>
            <a:r>
              <a:rPr lang="en-US" sz="4000" dirty="0" smtClean="0">
                <a:solidFill>
                  <a:srgbClr val="1C1C1C"/>
                </a:solidFill>
              </a:rPr>
              <a:t>did not check the heights of the women.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2c04ff6a-3c99-42c5-9019-a71ef78501a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38" y="199505"/>
            <a:ext cx="6431375" cy="482353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210" t="37227" r="34526" b="47227"/>
          <a:stretch/>
        </p:blipFill>
        <p:spPr>
          <a:xfrm>
            <a:off x="1159417" y="4771174"/>
            <a:ext cx="5086639" cy="208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34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2020-05-20T07:22:20Z</dcterms:modified>
</cp:coreProperties>
</file>