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slideLayouts/slideLayout8.xml" ContentType="application/vnd.openxmlformats-officedocument.presentationml.slideLayout+xml"/>
  <Override PartName="/ppt/theme/theme5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6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7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ink/ink1.xml" ContentType="application/inkml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4" r:id="rId2"/>
    <p:sldMasterId id="2147483667" r:id="rId3"/>
    <p:sldMasterId id="2147483669" r:id="rId4"/>
    <p:sldMasterId id="2147483671" r:id="rId5"/>
    <p:sldMasterId id="2147483674" r:id="rId6"/>
    <p:sldMasterId id="2147483676" r:id="rId7"/>
    <p:sldMasterId id="2147483776" r:id="rId8"/>
  </p:sldMasterIdLst>
  <p:notesMasterIdLst>
    <p:notesMasterId r:id="rId22"/>
  </p:notesMasterIdLst>
  <p:sldIdLst>
    <p:sldId id="284" r:id="rId9"/>
    <p:sldId id="272" r:id="rId10"/>
    <p:sldId id="273" r:id="rId11"/>
    <p:sldId id="274" r:id="rId12"/>
    <p:sldId id="275" r:id="rId13"/>
    <p:sldId id="282" r:id="rId14"/>
    <p:sldId id="269" r:id="rId15"/>
    <p:sldId id="276" r:id="rId16"/>
    <p:sldId id="277" r:id="rId17"/>
    <p:sldId id="278" r:id="rId18"/>
    <p:sldId id="283" r:id="rId19"/>
    <p:sldId id="279" r:id="rId20"/>
    <p:sldId id="281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10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presProps" Target="pres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63176A0-02FC-47D8-8D6B-77EA423298B5}"/>
    <pc:docChg chg="custSel modSld">
      <pc:chgData name="Stewart Gale" userId="3647ddd2-6040-41ae-a96d-232c23482af8" providerId="ADAL" clId="{163176A0-02FC-47D8-8D6B-77EA423298B5}" dt="2026-01-30T04:53:27.372" v="1" actId="478"/>
      <pc:docMkLst>
        <pc:docMk/>
      </pc:docMkLst>
      <pc:sldChg chg="delSp mod">
        <pc:chgData name="Stewart Gale" userId="3647ddd2-6040-41ae-a96d-232c23482af8" providerId="ADAL" clId="{163176A0-02FC-47D8-8D6B-77EA423298B5}" dt="2026-01-30T04:53:19.116" v="0" actId="478"/>
        <pc:sldMkLst>
          <pc:docMk/>
          <pc:sldMk cId="2466439827" sldId="277"/>
        </pc:sldMkLst>
        <pc:inkChg chg="del">
          <ac:chgData name="Stewart Gale" userId="3647ddd2-6040-41ae-a96d-232c23482af8" providerId="ADAL" clId="{163176A0-02FC-47D8-8D6B-77EA423298B5}" dt="2026-01-30T04:53:19.116" v="0" actId="478"/>
          <ac:inkMkLst>
            <pc:docMk/>
            <pc:sldMk cId="2466439827" sldId="277"/>
            <ac:inkMk id="4" creationId="{078631F1-4D67-C78D-6A6D-988636884CE4}"/>
          </ac:inkMkLst>
        </pc:inkChg>
      </pc:sldChg>
      <pc:sldChg chg="delSp mod">
        <pc:chgData name="Stewart Gale" userId="3647ddd2-6040-41ae-a96d-232c23482af8" providerId="ADAL" clId="{163176A0-02FC-47D8-8D6B-77EA423298B5}" dt="2026-01-30T04:53:27.372" v="1" actId="478"/>
        <pc:sldMkLst>
          <pc:docMk/>
          <pc:sldMk cId="3373783026" sldId="279"/>
        </pc:sldMkLst>
        <pc:inkChg chg="del">
          <ac:chgData name="Stewart Gale" userId="3647ddd2-6040-41ae-a96d-232c23482af8" providerId="ADAL" clId="{163176A0-02FC-47D8-8D6B-77EA423298B5}" dt="2026-01-30T04:53:27.372" v="1" actId="478"/>
          <ac:inkMkLst>
            <pc:docMk/>
            <pc:sldMk cId="3373783026" sldId="279"/>
            <ac:inkMk id="3" creationId="{6C40442F-132D-444C-646D-2F460D1C3D48}"/>
          </ac:inkMkLst>
        </pc:ink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447.08691" units="1/cm"/>
          <inkml:channelProperty channel="Y" name="resolution" value="657.57574" units="1/cm"/>
          <inkml:channelProperty channel="F" name="resolution" value="22.75" units="1/deg"/>
          <inkml:channelProperty channel="T" name="resolution" value="1" units="1/dev"/>
        </inkml:channelProperties>
      </inkml:inkSource>
      <inkml:timestamp xml:id="ts0" timeString="2025-09-12T05:02:37.33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17116 7351 2048 0,'0'0'0'0,"0"0"0"0,-1-8 0 16,1 8 0-16,-3-14 0 0,3 14 0 0,0-19 0 0,0 19 0 0,0-22 0 0,0 22 0 15,3-26 0-15,-3 26 0 16,9-32 0-16,-9 32 0 0,10-32 0 0,-10 32 0 16,22-35 0-16,-22 35 0 0,30-39 0 0,-30 39 0 0,37-40 0 15,-37 40 0-15,42-35 0 0,-42 35 0 0,46-29 0 16,-46 29 0-16,41-23 0 0,-41 23 0 0,34-19 0 16,-34 19 0-16,45-15 0 0,-45 15 0 0,52-10 0 15,-52 10 0-15,52-3 0 0,-52 3 0 16,53 3 0-16,-53-3 0 0,54 13 0 0,-54-13 0 0,46 23 0 15,-46-23 0 1,48 34 0-16,-48-34 0 0,39 41 0 0,-39-41 0 16,35 51 0-16,-35-51 0 0,29 58 0 0,-29-58 0 15,20 62 0-15,-5-2 0 16,-4 1 0-16,-11-61 0 0,6 67 0 0,-5-7 0 0,-6 3 0 16,5-63 0-16,-16 68 0 0,-1-5 0 15,-5 2 0-15,-1-9 0 0,-6 1 0 0,29-57 0 0,-35 62 0 16,-2-4 0-16,-4-3 0 0,0-6 0 0,-3 0 0 0,0-6 0 15,1 0 0-15,43-43 0 0,-54 45 0 16,1-5 0-16,-1 1 0 0,54-41 0 0,-60 36 0 16,3-1 0-16,4-5 0 0,53-30 0 0,-53 27 0 15,53-27 0-15,-56 25 0 0,56-25 0 0,-52 20 0 16,52-20 0-16,-44 17 0 0,44-17 0 0,-40 11 0 16,40-11 0-1,-30 8 0-15,30-8 0 0,-21 5 0 0,21-5 0 0,-20 3 0 0,20-3 0 0,-12-4 0 16,12 4 0-16,-3-13 0 0,3 13 0 0,3-20 0 15,-3 20 0-15,10-25 0 0,-10 25 0 16,22-27 0-16,-22 27 0 0,33-27 0 0,-33 27 0 16,40-30 0-16,-40 30 0 0,48-26 0 0,-48 26 0 15,56-23 0 1,-56 23 0-16,60-19 0 0,-60 19 0 0,66-14 0 0,-66 14 0 0,64-6 0 16,-64 6 0-16,69 1 0 15,-69-1 0-15,65 7 0 0,-65-7 0 0,64 19 0 16,-64-19 0-16,61 22 0 0,-61-22 0 0,54 29 0 15,-54-29 0-15,48 31 0 0,-48-31 0 0,42 28 0 0,-42-28 0 16,35 27 0-16,-35-27 0 16,31 29 0-16,-31-29 0 0,31 27 0 15,-31-27 0-15,28 29 0 0,-28-29 0 0,32 24 0 0,-32-24 0 0,32 21 0 16,-32-21 0-16,38 11 0 0,-38-11 0 16,46 4 0-16,-46-4 0 0,51-9 0 0,-51 9 0 15,52-21 0-15,-9-5 0 0</inkml:trace>
  <inkml:trace contextRef="#ctx0" brushRef="#br0" timeOffset="774.47">18994 7859 2048 0,'-4'-4'0'16,"4"4"0"-16,-12-6 0 0,12 6 0 0,-19-10 0 16,19 10 0-16,-26-11 0 0,26 11 0 0,-33-5 0 15,33 5 0-15,-42-1 0 0,42 1 0 0,-47 6 0 16,47-6 0-16,-53 14 0 0,53-14 0 16,-58 25 0-16,58-25 0 0,-57 35 0 15,9 1 0-15,1 3 0 0,47-39 0 0,-37 49 0 16,37-49 0-16,-34 53 0 0,34-53 0 0,-27 60 0 15,27-60 0-15,-21 60 0 0,21-60 0 0,-13 57 0 16,13-57 0-16,-7 53 0 0,7-53 0 0,6 50 0 16,-6-50 0-16,14 50 0 0,-14-50 0 0,23 39 0 15,-23-39 0-15,31 36 0 0,-31-36 0 16,37 27 0-16,-37-27 0 0,42 19 0 0,-42-19 0 0,45 8 0 0,-45-8 0 16,48 0 0-16,-1-12 0 0,-47 12 0 0,50-24 0 15,-50 24 0-15,46-37 0 0,-46 37 0 0,43-49 0 16,-6 2 0-1,-5-1 0-15,-32 48 0 0,23-52 0 0,-23 52 0 16,20-52 0-16,-20 52 0 0,17-52 0 0,-17 52 0 16,10-45 0-16,-10 45 0 0,8-41 0 15,-8 41 0-15,5-33 0 0,-5 33 0 0,4-23 0 16,-4 23 0-16,1-18 0 0,-1 18 0 0,4-13 0 16,-4 13 0-16,0-11 0 0,0 11 0 15,2-2 0-15,-2 2 0 0,5 7 0 0,-5-7 0 0,9 15 0 16,-9-15 0-16,11 29 0 0,-11-29 0 15,15 41 0-15,-15-41 0 0,15 48 0 0,-15-48 0 16,16 60 0-16,-16-60 0 0,15 68 0 0,-2-6 0 0,0 4 0 16,-13-66 0-16,10 72 0 0,-1-6 0 0,-1 3 0 15,-1-6 0-15,-2 2 0 0,-5-65 0 0,3 74 0 16,-2-4 0-16,2 1 0 16,-2-8 0-16,0 3 0 0,-1-66 0 0,0 71 0 15,-1-5 0-15,-3 1 0 0,4-67 0 0,-4 70 0 16,0-7 0-16,-4-2 0 0,8-61 0 0,-12 64 0 0,12-64 0 0,-15 61 0 0,15-61 0 15,-23 60 0-15,23-60 0 0,-27 53 0 16,27-53 0-16,-33 48 0 0,33-48 0 0,-41 36 0 16,41-36 0-16,-48 31 0 0,48-31 0 0,-54 19 0 15,54-19 0-15,-62 10 0 0,62-10 0 16,-69-2 0-16,4-5 0 0,1-2 0 0,64 9 0 0,-64-17 0 16,6 1 0-1,2-4 0-15,56 20 0 0,-57-24 0 0,57 24 0 16,-53-32 0-16,53 32 0 0,-53-41 0 0,8 1 0 15,11-7 0-15,34 47 0 0,-35-55 0 16,12-5 0-16,9 6 0 0</inkml:trace>
  <inkml:trace contextRef="#ctx0" brushRef="#br0" timeOffset="1610.99">20207 7904 2048 0,'-3'-4'0'0,"3"4"0"0,-7-7 0 0,7 7 0 0,-14-12 0 16,14 12 0-16,-21-17 0 0,21 17 0 0,-30-16 0 15,30 16 0-15,-41-17 0 0,41 17 0 16,-48-11 0-16,48 11 0 0,-54-11 0 0,54 11 0 16,-59 0 0-16,59 0 0 0,-60 8 0 0,60-8 0 15,-57 18 0-15,57-18 0 0,-54 23 0 0,54-23 0 16,-52 32 0-16,52-32 0 0,-41 37 0 0,41-37 0 0,-38 36 0 15,38-36 0-15,-22 38 0 0,22-38 0 0,-13 39 0 16,13-39 0-16,-4 37 0 0,4-37 0 16,6 37 0-1,-6-37 0-15,16 32 0 0,-16-32 0 16,23 27 0-16,-23-27 0 0,34 23 0 0,-34-23 0 16,39 14 0-16,-39-14 0 0,45 7 0 0,-45-7 0 15,48 0 0-15,-48 0 0 0,51-10 0 0,0-8 0 0,-51 18 0 16,49-28 0-16,-49 28 0 0,48-33 0 0,-48 33 0 15,46-43 0-15,-46 43 0 0,40-42 0 0,-40 42 0 16,33-37 0-16,-33 37 0 0,29-37 0 0,-29 37 0 16,21-31 0-16,-21 31 0 0,14-23 0 0,-14 23 0 15,14-21 0-15,-14 21 0 0,11-20 0 16,-11 20 0-16,6-15 0 0,-6 15 0 0,7-7 0 0,-7 7 0 0,6 6 0 16,-6-6 0-1,7 20 0-15,-7-20 0 0,6 37 0 0,-6-37 0 16,8 49 0-16,-8-49 0 0,10 65 0 0,0-3 0 15,0 5 0-15,2-6 0 0,-4 2 0 16,-8-63 0-16,9 73 0 0,0-3 0 0,-1 1 0 0,-1-7 0 16,1 3 0-16,-2-6 0 0,0 5 0 15,-1-9 0-15,0 7 0 0,-5-64 0 16,5 71 0-16,-2-3 0 0,-4 1 0 0,-1-7 0 0,-4-5 0 16,6-57 0-16,-10 65 0 0,10-65 0 15,-14 66 0-15,-1-6 0 0,-5-7 0 0,20-53 0 16,-25 53 0-16,25-53 0 0,-31 46 0 0,31-46 0 15,-36 41 0-15,36-41 0 0,-44 37 0 0,44-37 0 16,-53 24 0-16,53-24 0 0,-59 15 0 0,59-15 0 0,-66 4 0 16,5-5 0-16,1-8 0 0,60 9 0 0,-61-16 0 15,61 16 0-15,-63-25 0 0,6 0 0 0,1-4 0 16,56 29 0-16,-50-40 0 0,50 40 0 0,-45-48 0 16,7 1 0-16,10-4 0 0,28 51 0 15,-18-62 0-15,5 4 0 0,6 5 0 0</inkml:trace>
  <inkml:trace contextRef="#ctx0" brushRef="#br0" timeOffset="2045.37">23789 7855 2048 0,'0'0'0'16,"0"0"0"-16,0 0 0 0,0 0 0 15,-1 7 0-15,1-7 0 0,-1 19 0 0,1-19 0 16,-1 29 0-16,1-29 0 0,-3 41 0 0,2 12 0 16,1-53 0-16,1 61 0 0,-1-61 0 15,2 67 0-15,0-5 0 0,-1 0 0 0,-1-62 0 0,5 64 0 16,-5-64 0-16,3 65 0 0,-3-65 0 15,3 63 0-15,-3-63 0 0,3 65 0 16,-3-65 0-16,5 62 0 0,-5-62 0 0,5 53 0 0,-5-53 0 0,4 41 0 16,-4-41 0-16,5 32 0 0</inkml:trace>
  <inkml:trace contextRef="#ctx0" brushRef="#br0" timeOffset="2307.98">23287 8385 2048 0,'2'0'0'0,"-2"0"0"0,0 0 0 0,0 0 0 16,2 0 0-16,-2 0 0 0,9-4 0 0,-9 4 0 15,20-6 0-15,-20 6 0 0,29-8 0 0,-29 8 0 0,44-11 0 16,-44 11 0-16,55-10 0 0,6 1 0 15,1-1 0-15,-1 4 0 0,-61 6 0 0,60-5 0 16,3-2 0-16,-4 3 0 0,-59 4 0 0,63-5 0 16,-1 0 0-16,-2-1 0 0,-3 0 0 0,-57 6 0 15,48-4 0-15</inkml:trace>
  <inkml:trace contextRef="#ctx0" brushRef="#br0" timeOffset="3054.63">26526 7558 2048 0,'1'-2'0'0,"-1"2"0"0,11-7 0 15,-11 7 0-15,24-16 0 0,-24 16 0 16,42-24 0-16,10 0 0 0,4 2 0 15,2 2 0-15,0 2 0 0,-4 5 0 0,-54 13 0 0,59-8 0 0,0 4 0 16,-2 4 0-16,-57 0 0 0,58 5 0 0,1 4 0 16,-4 7 0-16,-55-16 0 0,55 17 0 0,-55-17 0 15,54 26 0-15,-6 2 0 0,-48-28 0 16,45 37 0-16,-45-37 0 0,39 43 0 0,-10 3 0 16,-29-46 0-16,21 56 0 0,-10 0 0 15,-10 0 0-15,-7 0 0 0,-8-1 0 0,-6-2 0 16,-7-2 0-16,-6 0 0 0,-4 0 0 0,-6-5 0 15,-1-1 0-15,-4 1 0 0,2-3 0 16,-5-2 0-16,2 0 0 0,-1-1 0 0,0 0 0 16,1-5 0-16,2 0 0 0,4 0 0 0,43-35 0 15,-47 32 0-15,1 3 0 0,46-35 0 0,-49 33 0 16,49-33 0-16,-44 31 0 0,44-31 0 0,-43 27 0 0,43-27 0 16,-32 22 0-16,32-22 0 0,-24 16 0 0,24-16 0 15,-18 9 0-15,18-9 0 0,-8 10 0 0,8-10 0 16,1 3 0-16,-1-3 0 0,13 0 0 0,-13 0 0 31,29 2 0-31,-29-2 0 0,44 2 0 0,9 0 0 16,2-1 0-16,1 2 0 0,-3 0 0 0,2-1 0 0,-55-2 0 15,59 6 0-15,1-1 0 0,0 2 0 0,-3-2 0 0,-57-5 0 16,57 8 0-16,-3 0 0 16,-54-8 0-16,56 9 0 0,-56-9 0 0,54 9 0 15,-54-9 0-15,51 8 0 0,-51-8 0 0,49 8 0 16,-49-8 0-16,47 7 0 0,-47-7 0 0,43 3 0 15,-43-3 0-15,43-6 0 0,-43 6 0 0,41-12 0 16,-41 12 0-16,44-21 0 0,7-5 0 0,3-4 0 0,0 5 0 16,-10 5 0-16</inkml:trace>
  <inkml:trace contextRef="#ctx0" brushRef="#br0" timeOffset="3768.36">29129 8186 2048 0,'-3'-6'0'0,"3"6"0"0,-6-16 0 0,6 16 0 0,-11-25 0 15,11 25 0-15,-22-27 0 0,22 27 0 0,-29-33 0 16,29 33 0-16,-43-27 0 0,-4 6 0 15,47 21 0-15,-53-12 0 0,-4 8 0 0,0 7 0 16,57-3 0-16,-56 12 0 0,1 7 0 0,3 6 0 16,52-25 0-16,-50 33 0 0,6 4 0 15,44-37 0-15,-42 42 0 0,42-42 0 0,-34 48 0 16,34-48 0-16,-29 51 0 0,29-51 0 0,-19 57 0 0,19-57 0 0,-11 51 0 16,11-51 0-16,2 51 0 0,-2-51 0 15,11 45 0-15,-11-45 0 0,22 37 0 0,-22-37 0 16,33 33 0-16,-33-33 0 0,40 18 0 0,-40-18 0 15,49 9 0-15,-49-9 0 0,51-3 0 0,2-7 0 16,-53 10 0-16,54-19 0 0,-3-9 0 16,-51 28 0-16,47-30 0 15,-3-4 0-15,-44 34 0 0,41-35 0 0,-41 35 0 16,39-37 0-16,-39 37 0 0,35-40 0 16,-35 40 0-16,32-38 0 0,-32 38 0 0,26-36 0 15,-26 36 0-15,23-31 0 0,-23 31 0 0,19-24 0 16,-19 24 0-16,13-18 0 0,-13 18 0 0,10-10 0 15,-10 10 0-15,7 1 0 0,-7-1 0 16,5 18 0-16,-5-18 0 0,7 35 0 16,-4 14 0-16,1 5 0 0,-1 5 0 0,1 2 0 0,-2 0 0 15,-2 5 0-15,-1 1 0 16,-1 1 0-16,-1 3 0 0,0 1 0 0,-2 3 0 0,1 2 0 16,-1-1 0-16,0 1 0 0,-2 1 0 15,-2 1 0-15,-2-3 0 0,0 1 0 16,-2-4 0-16,-3 1 0 0,-3-6 0 0,-1 1 0 0,-3-3 0 15,-1-2 0-15,-2-6 0 0,-7-2 0 0,0-5 0 16,-3-3 0-16,36-48 0 0,-38 43 0 0,-7-1 0 16,1-6 0-16,44-36 0 0,-50 31 0 0,-1-10 0 0,51-21 0 15,-54 16 0-15,-2-8 0 0,56-8 0 16,-57-4 0-16,1-7 0 0,2-6 0 0,3-6 0 16,51 23 0-16,-47-30 0 0,1-5 0 0,6-3 0 15,40 38 0-15,-35-45 0 0,7-6 0 0,9-3 0 0,7-2 0 16,8 0 0-16,7 2 0 0,7 0 0 0,5 9 0 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7507A1-9D32-47F4-B72F-A1833F17652E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6BD43A-819A-4E89-808E-4DF5E3BA21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877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6BD43A-819A-4E89-808E-4DF5E3BA21F8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5318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0440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1A89889-A4EE-4A78-ACE1-6B17039821A6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AE502E4C-6151-421B-A07B-5F916990C5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2382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31630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7"/>
            <a:ext cx="2743200" cy="365125"/>
          </a:xfrm>
          <a:prstGeom prst="rect">
            <a:avLst/>
          </a:prstGeom>
        </p:spPr>
        <p:txBody>
          <a:bodyPr/>
          <a:lstStyle/>
          <a:p>
            <a:fld id="{9A0A4B29-A39E-404A-B085-B6BBE3D23973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7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3" y="6356357"/>
            <a:ext cx="2743200" cy="365125"/>
          </a:xfrm>
          <a:prstGeom prst="rect">
            <a:avLst/>
          </a:prstGeom>
        </p:spPr>
        <p:txBody>
          <a:bodyPr/>
          <a:lstStyle/>
          <a:p>
            <a:fld id="{BB713FA1-A864-4643-B24E-B19F320E80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46261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53B0E-7DAE-4B25-8F7F-1DD8E37D98E8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3B702-6AB4-4549-A811-2CF8DCB001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66003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AC2CC-7412-4689-AA0E-7139E95116FC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D6E28-ACA0-4B72-9BAD-CDB65E2C32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59212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53B0E-7DAE-4B25-8F7F-1DD8E37D98E8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3B702-6AB4-4549-A811-2CF8DCB001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60011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53B0E-7DAE-4B25-8F7F-1DD8E37D98E8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3B702-6AB4-4549-A811-2CF8DCB001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78412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53B0E-7DAE-4B25-8F7F-1DD8E37D98E8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3B702-6AB4-4549-A811-2CF8DCB001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27264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53B0E-7DAE-4B25-8F7F-1DD8E37D98E8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3B702-6AB4-4549-A811-2CF8DCB001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91535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53B0E-7DAE-4B25-8F7F-1DD8E37D98E8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3B702-6AB4-4549-A811-2CF8DCB001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7630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4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4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+mn-ea"/>
              </a:defRPr>
            </a:lvl1pPr>
          </a:lstStyle>
          <a:p>
            <a:fld id="{3D3AC2CC-7412-4689-AA0E-7139E95116FC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+mn-ea"/>
              </a:defRPr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ea typeface="+mn-ea"/>
              </a:defRPr>
            </a:lvl1pPr>
          </a:lstStyle>
          <a:p>
            <a:fld id="{8ACD6E28-ACA0-4B72-9BAD-CDB65E2C32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29158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53B0E-7DAE-4B25-8F7F-1DD8E37D98E8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3B702-6AB4-4549-A811-2CF8DCB001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475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53B0E-7DAE-4B25-8F7F-1DD8E37D98E8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3B702-6AB4-4549-A811-2CF8DCB001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73141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53B0E-7DAE-4B25-8F7F-1DD8E37D98E8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3B702-6AB4-4549-A811-2CF8DCB001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64068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53B0E-7DAE-4B25-8F7F-1DD8E37D98E8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3B702-6AB4-4549-A811-2CF8DCB001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4745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2800" y="1646238"/>
            <a:ext cx="10769600" cy="45259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4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3D3AC2CC-7412-4689-AA0E-7139E95116FC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8ACD6E28-ACA0-4B72-9BAD-CDB65E2C32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8311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7609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4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4" y="6356359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7B0FF4A-8292-4E17-8E4D-485217C3902A}" type="datetimeFigureOut">
              <a:rPr lang="en-GB" smtClean="0"/>
              <a:t>30/01/2026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9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9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51435DBD-1449-4C12-89F7-2B553149A0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3489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699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5174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4917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86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png"/><Relationship Id="rId5" Type="http://schemas.openxmlformats.org/officeDocument/2006/relationships/image" Target="../media/image2.jpeg"/><Relationship Id="rId4" Type="http://schemas.openxmlformats.org/officeDocument/2006/relationships/image" Target="../media/image4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8" name="AutoShape 9"/>
          <p:cNvSpPr>
            <a:spLocks noChangeArrowheads="1"/>
          </p:cNvSpPr>
          <p:nvPr/>
        </p:nvSpPr>
        <p:spPr bwMode="auto">
          <a:xfrm>
            <a:off x="3503084" y="908059"/>
            <a:ext cx="8449733" cy="4537075"/>
          </a:xfrm>
          <a:prstGeom prst="roundRect">
            <a:avLst>
              <a:gd name="adj" fmla="val 16667"/>
            </a:avLst>
          </a:prstGeom>
          <a:solidFill>
            <a:srgbClr val="CFE7F5"/>
          </a:solidFill>
          <a:ln w="9360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fr-FR" sz="1800"/>
          </a:p>
        </p:txBody>
      </p:sp>
      <p:sp>
        <p:nvSpPr>
          <p:cNvPr id="1029" name="AutoShape 9"/>
          <p:cNvSpPr>
            <a:spLocks noChangeArrowheads="1"/>
          </p:cNvSpPr>
          <p:nvPr/>
        </p:nvSpPr>
        <p:spPr bwMode="auto">
          <a:xfrm>
            <a:off x="239184" y="1052513"/>
            <a:ext cx="3073400" cy="3960812"/>
          </a:xfrm>
          <a:prstGeom prst="roundRect">
            <a:avLst>
              <a:gd name="adj" fmla="val 16667"/>
            </a:avLst>
          </a:prstGeom>
          <a:solidFill>
            <a:srgbClr val="CFE7F5"/>
          </a:solidFill>
          <a:ln w="9360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fr-FR" sz="1800"/>
          </a:p>
        </p:txBody>
      </p:sp>
      <p:sp>
        <p:nvSpPr>
          <p:cNvPr id="1030" name="AutoShape 9"/>
          <p:cNvSpPr>
            <a:spLocks noChangeArrowheads="1"/>
          </p:cNvSpPr>
          <p:nvPr/>
        </p:nvSpPr>
        <p:spPr bwMode="auto">
          <a:xfrm>
            <a:off x="239189" y="5157788"/>
            <a:ext cx="2017183" cy="1511300"/>
          </a:xfrm>
          <a:prstGeom prst="roundRect">
            <a:avLst>
              <a:gd name="adj" fmla="val 16667"/>
            </a:avLst>
          </a:prstGeom>
          <a:solidFill>
            <a:srgbClr val="CFE7F5"/>
          </a:solidFill>
          <a:ln w="9360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fr-FR" sz="1800"/>
          </a:p>
        </p:txBody>
      </p:sp>
      <p:sp>
        <p:nvSpPr>
          <p:cNvPr id="1031" name="AutoShape 9"/>
          <p:cNvSpPr>
            <a:spLocks noChangeArrowheads="1"/>
          </p:cNvSpPr>
          <p:nvPr/>
        </p:nvSpPr>
        <p:spPr bwMode="auto">
          <a:xfrm>
            <a:off x="2446871" y="5589588"/>
            <a:ext cx="9505951" cy="1079500"/>
          </a:xfrm>
          <a:prstGeom prst="roundRect">
            <a:avLst>
              <a:gd name="adj" fmla="val 16667"/>
            </a:avLst>
          </a:prstGeom>
          <a:solidFill>
            <a:srgbClr val="CFE7F5"/>
          </a:solidFill>
          <a:ln w="9360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fr-FR" sz="1800"/>
          </a:p>
        </p:txBody>
      </p:sp>
      <p:sp>
        <p:nvSpPr>
          <p:cNvPr id="1032" name="AutoShape 9"/>
          <p:cNvSpPr>
            <a:spLocks noChangeArrowheads="1"/>
          </p:cNvSpPr>
          <p:nvPr/>
        </p:nvSpPr>
        <p:spPr bwMode="auto">
          <a:xfrm>
            <a:off x="3600455" y="188913"/>
            <a:ext cx="8352367" cy="576262"/>
          </a:xfrm>
          <a:prstGeom prst="roundRect">
            <a:avLst>
              <a:gd name="adj" fmla="val 16667"/>
            </a:avLst>
          </a:prstGeom>
          <a:solidFill>
            <a:srgbClr val="CFE7F5"/>
          </a:solidFill>
          <a:ln w="9360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fr-FR" sz="1800"/>
          </a:p>
        </p:txBody>
      </p:sp>
      <p:sp>
        <p:nvSpPr>
          <p:cNvPr id="1033" name="TextBox 13"/>
          <p:cNvSpPr txBox="1">
            <a:spLocks noChangeArrowheads="1"/>
          </p:cNvSpPr>
          <p:nvPr/>
        </p:nvSpPr>
        <p:spPr bwMode="auto">
          <a:xfrm>
            <a:off x="3600455" y="260350"/>
            <a:ext cx="835236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algn="ctr" eaLnBrk="1" hangingPunct="1">
              <a:defRPr/>
            </a:pPr>
            <a:fld id="{E9EB3187-CCA7-4D3C-BD2C-5B95B401A7AE}" type="datetime2">
              <a:rPr lang="en-GB" sz="2000" smtClean="0">
                <a:latin typeface="Comic Sans MS" pitchFamily="66" charset="0"/>
              </a:rPr>
              <a:pPr algn="ctr" eaLnBrk="1" hangingPunct="1">
                <a:defRPr/>
              </a:pPr>
              <a:t>Friday, 30 January 2026</a:t>
            </a:fld>
            <a:endParaRPr lang="en-GB" sz="2000">
              <a:latin typeface="Comic Sans MS" pitchFamily="66" charset="0"/>
            </a:endParaRPr>
          </a:p>
        </p:txBody>
      </p:sp>
      <p:sp>
        <p:nvSpPr>
          <p:cNvPr id="1034" name="TextBox 10"/>
          <p:cNvSpPr txBox="1">
            <a:spLocks noChangeArrowheads="1"/>
          </p:cNvSpPr>
          <p:nvPr/>
        </p:nvSpPr>
        <p:spPr bwMode="auto">
          <a:xfrm>
            <a:off x="2544238" y="5589597"/>
            <a:ext cx="931333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 hangingPunct="1">
              <a:defRPr/>
            </a:pPr>
            <a:r>
              <a:rPr lang="en-GB" sz="2000" u="sng" dirty="0">
                <a:latin typeface="Comic Sans MS" pitchFamily="66" charset="0"/>
              </a:rPr>
              <a:t>Keywords</a:t>
            </a:r>
          </a:p>
          <a:p>
            <a:pPr eaLnBrk="1" hangingPunct="1">
              <a:defRPr/>
            </a:pPr>
            <a:r>
              <a:rPr lang="en-GB" sz="2000" dirty="0">
                <a:latin typeface="Comic Sans MS" pitchFamily="66" charset="0"/>
              </a:rPr>
              <a:t>Rearrange, formula(e), subject, variable, add, subtract, multiply,</a:t>
            </a:r>
            <a:r>
              <a:rPr lang="en-GB" sz="2000" baseline="0" dirty="0">
                <a:latin typeface="Comic Sans MS" pitchFamily="66" charset="0"/>
              </a:rPr>
              <a:t> divide, factorise, expand, square, root</a:t>
            </a:r>
            <a:endParaRPr lang="en-GB" sz="2000" dirty="0">
              <a:latin typeface="Comic Sans MS" pitchFamily="66" charset="0"/>
            </a:endParaRPr>
          </a:p>
        </p:txBody>
      </p:sp>
      <p:sp>
        <p:nvSpPr>
          <p:cNvPr id="1035" name="TextBox 12"/>
          <p:cNvSpPr txBox="1">
            <a:spLocks noChangeArrowheads="1"/>
          </p:cNvSpPr>
          <p:nvPr/>
        </p:nvSpPr>
        <p:spPr bwMode="auto">
          <a:xfrm>
            <a:off x="334433" y="1052513"/>
            <a:ext cx="2880784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algn="ctr" eaLnBrk="1" hangingPunct="1">
              <a:defRPr/>
            </a:pPr>
            <a:r>
              <a:rPr lang="en-GB" sz="2000" u="sng">
                <a:latin typeface="Comic Sans MS" pitchFamily="66" charset="0"/>
              </a:rPr>
              <a:t>Objectives:</a:t>
            </a:r>
          </a:p>
        </p:txBody>
      </p:sp>
      <p:pic>
        <p:nvPicPr>
          <p:cNvPr id="1036" name="Picture 17" descr="logo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14" b="32704"/>
          <a:stretch>
            <a:fillRect/>
          </a:stretch>
        </p:blipFill>
        <p:spPr bwMode="auto">
          <a:xfrm>
            <a:off x="239184" y="188913"/>
            <a:ext cx="3215216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7" name="TextBox 1"/>
          <p:cNvSpPr txBox="1">
            <a:spLocks noChangeArrowheads="1"/>
          </p:cNvSpPr>
          <p:nvPr/>
        </p:nvSpPr>
        <p:spPr bwMode="auto">
          <a:xfrm>
            <a:off x="334433" y="1700213"/>
            <a:ext cx="2880784" cy="738664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 hangingPunct="1">
              <a:defRPr/>
            </a:pPr>
            <a:r>
              <a:rPr lang="en-GB" sz="1400" dirty="0">
                <a:latin typeface="Comic Sans MS" pitchFamily="66" charset="0"/>
              </a:rPr>
              <a:t>Students will be able to rearranging</a:t>
            </a:r>
            <a:r>
              <a:rPr lang="en-GB" sz="1400" baseline="0" dirty="0">
                <a:latin typeface="Comic Sans MS" pitchFamily="66" charset="0"/>
              </a:rPr>
              <a:t> formulae with one step</a:t>
            </a:r>
            <a:r>
              <a:rPr lang="en-GB" sz="1400" dirty="0">
                <a:latin typeface="Comic Sans MS" pitchFamily="66" charset="0"/>
              </a:rPr>
              <a:t>.</a:t>
            </a:r>
          </a:p>
        </p:txBody>
      </p:sp>
      <p:sp>
        <p:nvSpPr>
          <p:cNvPr id="1038" name="TextBox 17"/>
          <p:cNvSpPr txBox="1">
            <a:spLocks noChangeArrowheads="1"/>
          </p:cNvSpPr>
          <p:nvPr/>
        </p:nvSpPr>
        <p:spPr bwMode="auto">
          <a:xfrm>
            <a:off x="334438" y="2509699"/>
            <a:ext cx="2880783" cy="738664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 hangingPunct="1">
              <a:defRPr/>
            </a:pPr>
            <a:r>
              <a:rPr lang="en-GB" sz="1400" dirty="0">
                <a:latin typeface="Comic Sans MS" pitchFamily="66" charset="0"/>
              </a:rPr>
              <a:t>Students will be able to rearrange formulae with multiple steps.</a:t>
            </a:r>
          </a:p>
        </p:txBody>
      </p:sp>
      <p:sp>
        <p:nvSpPr>
          <p:cNvPr id="1039" name="TextBox 18"/>
          <p:cNvSpPr txBox="1">
            <a:spLocks noChangeArrowheads="1"/>
          </p:cNvSpPr>
          <p:nvPr/>
        </p:nvSpPr>
        <p:spPr bwMode="auto">
          <a:xfrm>
            <a:off x="334433" y="3360738"/>
            <a:ext cx="2880784" cy="738664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 hangingPunct="1">
              <a:defRPr/>
            </a:pPr>
            <a:r>
              <a:rPr lang="en-GB" sz="1400" dirty="0">
                <a:latin typeface="Comic Sans MS" pitchFamily="66" charset="0"/>
              </a:rPr>
              <a:t>Students will be able to rearrange formulae that involve</a:t>
            </a:r>
            <a:r>
              <a:rPr lang="en-GB" sz="1400" baseline="0" dirty="0">
                <a:latin typeface="Comic Sans MS" pitchFamily="66" charset="0"/>
              </a:rPr>
              <a:t> factorising</a:t>
            </a:r>
            <a:r>
              <a:rPr lang="en-GB" sz="1400" dirty="0">
                <a:latin typeface="Comic Sans MS" pitchFamily="66" charset="0"/>
              </a:rPr>
              <a:t>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ctr" defTabSz="40640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0640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icrosoft YaHei" charset="-122"/>
        </a:defRPr>
      </a:lvl2pPr>
      <a:lvl3pPr algn="ctr" defTabSz="40640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icrosoft YaHei" charset="-122"/>
        </a:defRPr>
      </a:lvl3pPr>
      <a:lvl4pPr algn="ctr" defTabSz="40640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icrosoft YaHei" charset="-122"/>
        </a:defRPr>
      </a:lvl4pPr>
      <a:lvl5pPr algn="ctr" defTabSz="40640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icrosoft YaHei" charset="-122"/>
        </a:defRPr>
      </a:lvl5pPr>
      <a:lvl6pPr marL="2280994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6pPr>
      <a:lvl7pPr marL="2695720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7pPr>
      <a:lvl8pPr marL="3110446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8pPr>
      <a:lvl9pPr marL="3525172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9pPr>
    </p:titleStyle>
    <p:bodyStyle>
      <a:lvl1pPr marL="309563" indent="-309563" algn="l" defTabSz="406400" rtl="0" eaLnBrk="1" fontAlgn="base" hangingPunct="1">
        <a:lnSpc>
          <a:spcPct val="93000"/>
        </a:lnSpc>
        <a:spcBef>
          <a:spcPct val="0"/>
        </a:spcBef>
        <a:spcAft>
          <a:spcPts val="1288"/>
        </a:spcAft>
        <a:buClr>
          <a:srgbClr val="000000"/>
        </a:buClr>
        <a:buSzPct val="100000"/>
        <a:buFont typeface="Times New Roman" pitchFamily="18" charset="0"/>
        <a:defRPr sz="2900">
          <a:solidFill>
            <a:srgbClr val="000000"/>
          </a:solidFill>
          <a:latin typeface="+mn-lt"/>
          <a:ea typeface="+mn-ea"/>
          <a:cs typeface="+mn-cs"/>
        </a:defRPr>
      </a:lvl1pPr>
      <a:lvl2pPr marL="673100" indent="-258763" algn="l" defTabSz="406400" rtl="0" eaLnBrk="1" fontAlgn="base" hangingPunct="1">
        <a:lnSpc>
          <a:spcPct val="93000"/>
        </a:lnSpc>
        <a:spcBef>
          <a:spcPct val="0"/>
        </a:spcBef>
        <a:spcAft>
          <a:spcPts val="1038"/>
        </a:spcAft>
        <a:buClr>
          <a:srgbClr val="000000"/>
        </a:buClr>
        <a:buSzPct val="100000"/>
        <a:buFont typeface="Times New Roman" pitchFamily="18" charset="0"/>
        <a:defRPr sz="2500">
          <a:solidFill>
            <a:srgbClr val="000000"/>
          </a:solidFill>
          <a:latin typeface="+mn-lt"/>
          <a:ea typeface="+mn-ea"/>
        </a:defRPr>
      </a:lvl2pPr>
      <a:lvl3pPr marL="1036638" indent="-206375" algn="l" defTabSz="406400" rtl="0" eaLnBrk="1" fontAlgn="base" hangingPunct="1">
        <a:lnSpc>
          <a:spcPct val="93000"/>
        </a:lnSpc>
        <a:spcBef>
          <a:spcPct val="0"/>
        </a:spcBef>
        <a:spcAft>
          <a:spcPts val="775"/>
        </a:spcAft>
        <a:buClr>
          <a:srgbClr val="000000"/>
        </a:buClr>
        <a:buSzPct val="100000"/>
        <a:buFont typeface="Times New Roman" pitchFamily="18" charset="0"/>
        <a:defRPr sz="2200">
          <a:solidFill>
            <a:srgbClr val="000000"/>
          </a:solidFill>
          <a:latin typeface="+mn-lt"/>
          <a:ea typeface="+mn-ea"/>
        </a:defRPr>
      </a:lvl3pPr>
      <a:lvl4pPr marL="1450975" indent="-206375" algn="l" defTabSz="406400" rtl="0" eaLnBrk="1" fontAlgn="base" hangingPunct="1">
        <a:lnSpc>
          <a:spcPct val="93000"/>
        </a:lnSpc>
        <a:spcBef>
          <a:spcPct val="0"/>
        </a:spcBef>
        <a:spcAft>
          <a:spcPts val="525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+mn-lt"/>
          <a:ea typeface="+mn-ea"/>
        </a:defRPr>
      </a:lvl4pPr>
      <a:lvl5pPr marL="1865313" indent="-206375" algn="l" defTabSz="406400" rtl="0" eaLnBrk="1" fontAlgn="base" hangingPunct="1">
        <a:lnSpc>
          <a:spcPct val="93000"/>
        </a:lnSpc>
        <a:spcBef>
          <a:spcPct val="0"/>
        </a:spcBef>
        <a:spcAft>
          <a:spcPts val="263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+mn-lt"/>
          <a:ea typeface="+mn-ea"/>
        </a:defRPr>
      </a:lvl5pPr>
      <a:lvl6pPr marL="2280994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6pPr>
      <a:lvl7pPr marL="2695720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7pPr>
      <a:lvl8pPr marL="3110446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8pPr>
      <a:lvl9pPr marL="3525172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726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9452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4178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8904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3631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8357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3083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7809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AutoShape 9"/>
          <p:cNvSpPr>
            <a:spLocks noChangeArrowheads="1"/>
          </p:cNvSpPr>
          <p:nvPr userDrawn="1"/>
        </p:nvSpPr>
        <p:spPr bwMode="auto">
          <a:xfrm>
            <a:off x="109440" y="887104"/>
            <a:ext cx="11955181" cy="5782256"/>
          </a:xfrm>
          <a:prstGeom prst="roundRect">
            <a:avLst>
              <a:gd name="adj" fmla="val 3303"/>
            </a:avLst>
          </a:prstGeom>
          <a:solidFill>
            <a:srgbClr val="CFE7F5"/>
          </a:solidFill>
          <a:ln w="9360" cap="flat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fr-FR" sz="1800"/>
          </a:p>
        </p:txBody>
      </p:sp>
      <p:pic>
        <p:nvPicPr>
          <p:cNvPr id="8" name="Picture 7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40" y="82090"/>
            <a:ext cx="2197032" cy="695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" name="AutoShape 9"/>
          <p:cNvSpPr>
            <a:spLocks noChangeArrowheads="1"/>
          </p:cNvSpPr>
          <p:nvPr userDrawn="1"/>
        </p:nvSpPr>
        <p:spPr bwMode="auto">
          <a:xfrm>
            <a:off x="2429303" y="82090"/>
            <a:ext cx="4517408" cy="695578"/>
          </a:xfrm>
          <a:prstGeom prst="roundRect">
            <a:avLst>
              <a:gd name="adj" fmla="val 16667"/>
            </a:avLst>
          </a:prstGeom>
          <a:solidFill>
            <a:srgbClr val="CFE7F5"/>
          </a:solidFill>
          <a:ln w="9360" cap="flat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fr-FR" sz="1800"/>
          </a:p>
        </p:txBody>
      </p:sp>
      <p:sp>
        <p:nvSpPr>
          <p:cNvPr id="10" name="TextBox 9"/>
          <p:cNvSpPr txBox="1"/>
          <p:nvPr userDrawn="1"/>
        </p:nvSpPr>
        <p:spPr>
          <a:xfrm>
            <a:off x="2429304" y="229824"/>
            <a:ext cx="4517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EE597932-8B38-4BFA-9C8A-C8CCE191D44B}" type="datetime2">
              <a:rPr lang="en-GB" sz="2000" smtClean="0">
                <a:latin typeface="Comic Sans MS" pitchFamily="66" charset="0"/>
              </a:rPr>
              <a:pPr algn="ctr"/>
              <a:t>Friday, 30 January 2026</a:t>
            </a:fld>
            <a:endParaRPr lang="en-GB" sz="2000" dirty="0">
              <a:latin typeface="Comic Sans MS" pitchFamily="66" charset="0"/>
            </a:endParaRPr>
          </a:p>
        </p:txBody>
      </p:sp>
      <p:sp>
        <p:nvSpPr>
          <p:cNvPr id="11" name="AutoShape 9"/>
          <p:cNvSpPr>
            <a:spLocks noChangeArrowheads="1"/>
          </p:cNvSpPr>
          <p:nvPr userDrawn="1"/>
        </p:nvSpPr>
        <p:spPr bwMode="auto">
          <a:xfrm>
            <a:off x="7069542" y="82090"/>
            <a:ext cx="4995081" cy="695578"/>
          </a:xfrm>
          <a:prstGeom prst="roundRect">
            <a:avLst>
              <a:gd name="adj" fmla="val 16667"/>
            </a:avLst>
          </a:prstGeom>
          <a:solidFill>
            <a:srgbClr val="CFE7F5"/>
          </a:solidFill>
          <a:ln w="9360" cap="flat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fr-FR" sz="180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7328849" y="229824"/>
            <a:ext cx="4684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omic Sans MS" pitchFamily="66" charset="0"/>
              </a:rPr>
              <a:t>Rearranging</a:t>
            </a:r>
            <a:r>
              <a:rPr lang="en-GB" sz="2000" baseline="0" dirty="0">
                <a:latin typeface="Comic Sans MS" pitchFamily="66" charset="0"/>
              </a:rPr>
              <a:t> Formulae</a:t>
            </a:r>
            <a:endParaRPr lang="en-GB" sz="2000" dirty="0">
              <a:latin typeface="Comic Sans MS" pitchFamily="66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</p:sldLayoutIdLst>
  <p:txStyles>
    <p:titleStyle>
      <a:lvl1pPr algn="ctr" defTabSz="40640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0640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icrosoft YaHei" charset="-122"/>
        </a:defRPr>
      </a:lvl2pPr>
      <a:lvl3pPr algn="ctr" defTabSz="40640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icrosoft YaHei" charset="-122"/>
        </a:defRPr>
      </a:lvl3pPr>
      <a:lvl4pPr algn="ctr" defTabSz="40640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icrosoft YaHei" charset="-122"/>
        </a:defRPr>
      </a:lvl4pPr>
      <a:lvl5pPr algn="ctr" defTabSz="40640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icrosoft YaHei" charset="-122"/>
        </a:defRPr>
      </a:lvl5pPr>
      <a:lvl6pPr marL="2280994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6pPr>
      <a:lvl7pPr marL="2695720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7pPr>
      <a:lvl8pPr marL="3110446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8pPr>
      <a:lvl9pPr marL="3525172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9pPr>
    </p:titleStyle>
    <p:bodyStyle>
      <a:lvl1pPr marL="309563" indent="-309563" algn="l" defTabSz="406400" rtl="0" eaLnBrk="1" fontAlgn="base" hangingPunct="1">
        <a:lnSpc>
          <a:spcPct val="93000"/>
        </a:lnSpc>
        <a:spcBef>
          <a:spcPct val="0"/>
        </a:spcBef>
        <a:spcAft>
          <a:spcPts val="1288"/>
        </a:spcAft>
        <a:buClr>
          <a:srgbClr val="000000"/>
        </a:buClr>
        <a:buSzPct val="100000"/>
        <a:buFont typeface="Times New Roman" pitchFamily="18" charset="0"/>
        <a:defRPr sz="2900">
          <a:solidFill>
            <a:srgbClr val="000000"/>
          </a:solidFill>
          <a:latin typeface="+mn-lt"/>
          <a:ea typeface="+mn-ea"/>
          <a:cs typeface="+mn-cs"/>
        </a:defRPr>
      </a:lvl1pPr>
      <a:lvl2pPr marL="673100" indent="-258763" algn="l" defTabSz="406400" rtl="0" eaLnBrk="1" fontAlgn="base" hangingPunct="1">
        <a:lnSpc>
          <a:spcPct val="93000"/>
        </a:lnSpc>
        <a:spcBef>
          <a:spcPct val="0"/>
        </a:spcBef>
        <a:spcAft>
          <a:spcPts val="1038"/>
        </a:spcAft>
        <a:buClr>
          <a:srgbClr val="000000"/>
        </a:buClr>
        <a:buSzPct val="100000"/>
        <a:buFont typeface="Times New Roman" pitchFamily="18" charset="0"/>
        <a:defRPr sz="2500">
          <a:solidFill>
            <a:srgbClr val="000000"/>
          </a:solidFill>
          <a:latin typeface="+mn-lt"/>
          <a:ea typeface="+mn-ea"/>
        </a:defRPr>
      </a:lvl2pPr>
      <a:lvl3pPr marL="1036638" indent="-206375" algn="l" defTabSz="406400" rtl="0" eaLnBrk="1" fontAlgn="base" hangingPunct="1">
        <a:lnSpc>
          <a:spcPct val="93000"/>
        </a:lnSpc>
        <a:spcBef>
          <a:spcPct val="0"/>
        </a:spcBef>
        <a:spcAft>
          <a:spcPts val="775"/>
        </a:spcAft>
        <a:buClr>
          <a:srgbClr val="000000"/>
        </a:buClr>
        <a:buSzPct val="100000"/>
        <a:buFont typeface="Times New Roman" pitchFamily="18" charset="0"/>
        <a:defRPr sz="2200">
          <a:solidFill>
            <a:srgbClr val="000000"/>
          </a:solidFill>
          <a:latin typeface="+mn-lt"/>
          <a:ea typeface="+mn-ea"/>
        </a:defRPr>
      </a:lvl3pPr>
      <a:lvl4pPr marL="1450975" indent="-206375" algn="l" defTabSz="406400" rtl="0" eaLnBrk="1" fontAlgn="base" hangingPunct="1">
        <a:lnSpc>
          <a:spcPct val="93000"/>
        </a:lnSpc>
        <a:spcBef>
          <a:spcPct val="0"/>
        </a:spcBef>
        <a:spcAft>
          <a:spcPts val="525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+mn-lt"/>
          <a:ea typeface="+mn-ea"/>
        </a:defRPr>
      </a:lvl4pPr>
      <a:lvl5pPr marL="1865313" indent="-206375" algn="l" defTabSz="406400" rtl="0" eaLnBrk="1" fontAlgn="base" hangingPunct="1">
        <a:lnSpc>
          <a:spcPct val="93000"/>
        </a:lnSpc>
        <a:spcBef>
          <a:spcPct val="0"/>
        </a:spcBef>
        <a:spcAft>
          <a:spcPts val="263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+mn-lt"/>
          <a:ea typeface="+mn-ea"/>
        </a:defRPr>
      </a:lvl5pPr>
      <a:lvl6pPr marL="2280994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6pPr>
      <a:lvl7pPr marL="2695720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7pPr>
      <a:lvl8pPr marL="3110446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8pPr>
      <a:lvl9pPr marL="3525172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726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9452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4178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8904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3631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8357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3083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7809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70" y="82550"/>
            <a:ext cx="3202517" cy="8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6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2984" y="225425"/>
            <a:ext cx="3028949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7" name="AutoShape 9"/>
          <p:cNvSpPr>
            <a:spLocks noChangeArrowheads="1"/>
          </p:cNvSpPr>
          <p:nvPr/>
        </p:nvSpPr>
        <p:spPr bwMode="auto">
          <a:xfrm>
            <a:off x="239189" y="1052519"/>
            <a:ext cx="11713633" cy="5616575"/>
          </a:xfrm>
          <a:prstGeom prst="roundRect">
            <a:avLst>
              <a:gd name="adj" fmla="val 16667"/>
            </a:avLst>
          </a:prstGeom>
          <a:solidFill>
            <a:srgbClr val="CFE7F5"/>
          </a:solidFill>
          <a:ln w="9360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fr-FR" sz="1800"/>
          </a:p>
        </p:txBody>
      </p:sp>
      <p:sp>
        <p:nvSpPr>
          <p:cNvPr id="3078" name="AutoShape 9"/>
          <p:cNvSpPr>
            <a:spLocks noChangeArrowheads="1"/>
          </p:cNvSpPr>
          <p:nvPr/>
        </p:nvSpPr>
        <p:spPr bwMode="auto">
          <a:xfrm>
            <a:off x="3600453" y="188913"/>
            <a:ext cx="5183716" cy="576262"/>
          </a:xfrm>
          <a:prstGeom prst="roundRect">
            <a:avLst>
              <a:gd name="adj" fmla="val 16667"/>
            </a:avLst>
          </a:prstGeom>
          <a:solidFill>
            <a:srgbClr val="CFE7F5"/>
          </a:solidFill>
          <a:ln w="9360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fr-FR" sz="1800"/>
          </a:p>
        </p:txBody>
      </p:sp>
      <p:sp>
        <p:nvSpPr>
          <p:cNvPr id="3079" name="TextBox 13"/>
          <p:cNvSpPr txBox="1">
            <a:spLocks noChangeArrowheads="1"/>
          </p:cNvSpPr>
          <p:nvPr/>
        </p:nvSpPr>
        <p:spPr bwMode="auto">
          <a:xfrm>
            <a:off x="3600453" y="260350"/>
            <a:ext cx="5183716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algn="ctr" eaLnBrk="1" hangingPunct="1">
              <a:defRPr/>
            </a:pPr>
            <a:fld id="{C6D0AA0F-A71B-4FC9-B089-33DC467C33AE}" type="datetime2">
              <a:rPr lang="en-GB" sz="2000" smtClean="0"/>
              <a:pPr algn="ctr" eaLnBrk="1" hangingPunct="1">
                <a:defRPr/>
              </a:pPr>
              <a:t>Friday, 30 January 2026</a:t>
            </a:fld>
            <a:endParaRPr lang="en-GB" sz="2000"/>
          </a:p>
        </p:txBody>
      </p:sp>
      <p:sp>
        <p:nvSpPr>
          <p:cNvPr id="3080" name="Rectangle 7"/>
          <p:cNvSpPr>
            <a:spLocks noChangeArrowheads="1"/>
          </p:cNvSpPr>
          <p:nvPr/>
        </p:nvSpPr>
        <p:spPr bwMode="auto">
          <a:xfrm>
            <a:off x="5" y="1052513"/>
            <a:ext cx="1536700" cy="1871662"/>
          </a:xfrm>
          <a:prstGeom prst="rect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449263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GB" sz="1800">
              <a:solidFill>
                <a:schemeClr val="bg1"/>
              </a:solidFill>
            </a:endParaRPr>
          </a:p>
        </p:txBody>
      </p:sp>
      <p:sp>
        <p:nvSpPr>
          <p:cNvPr id="3081" name="Rectangle 8"/>
          <p:cNvSpPr>
            <a:spLocks noChangeArrowheads="1"/>
          </p:cNvSpPr>
          <p:nvPr/>
        </p:nvSpPr>
        <p:spPr bwMode="auto">
          <a:xfrm>
            <a:off x="5" y="2924175"/>
            <a:ext cx="1536700" cy="1873250"/>
          </a:xfrm>
          <a:prstGeom prst="rect">
            <a:avLst/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449263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GB" sz="1800">
              <a:solidFill>
                <a:schemeClr val="bg1"/>
              </a:solidFill>
            </a:endParaRPr>
          </a:p>
        </p:txBody>
      </p:sp>
      <p:sp>
        <p:nvSpPr>
          <p:cNvPr id="3082" name="Rectangle 9"/>
          <p:cNvSpPr>
            <a:spLocks noChangeArrowheads="1"/>
          </p:cNvSpPr>
          <p:nvPr/>
        </p:nvSpPr>
        <p:spPr bwMode="auto">
          <a:xfrm>
            <a:off x="5" y="4797434"/>
            <a:ext cx="1536700" cy="1871663"/>
          </a:xfrm>
          <a:prstGeom prst="rect">
            <a:avLst/>
          </a:prstGeom>
          <a:solidFill>
            <a:srgbClr val="00B05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449263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GB" sz="180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</p:sldLayoutIdLst>
  <p:hf sldNum="0" hdr="0" ftr="0"/>
  <p:txStyles>
    <p:titleStyle>
      <a:lvl1pPr algn="ctr" defTabSz="40640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0640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icrosoft YaHei" charset="-122"/>
        </a:defRPr>
      </a:lvl2pPr>
      <a:lvl3pPr algn="ctr" defTabSz="40640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icrosoft YaHei" charset="-122"/>
        </a:defRPr>
      </a:lvl3pPr>
      <a:lvl4pPr algn="ctr" defTabSz="40640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icrosoft YaHei" charset="-122"/>
        </a:defRPr>
      </a:lvl4pPr>
      <a:lvl5pPr algn="ctr" defTabSz="40640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icrosoft YaHei" charset="-122"/>
        </a:defRPr>
      </a:lvl5pPr>
      <a:lvl6pPr marL="2280994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6pPr>
      <a:lvl7pPr marL="2695720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7pPr>
      <a:lvl8pPr marL="3110446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8pPr>
      <a:lvl9pPr marL="3525172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9pPr>
    </p:titleStyle>
    <p:bodyStyle>
      <a:lvl1pPr marL="309563" indent="-309563" algn="l" defTabSz="406400" rtl="0" eaLnBrk="1" fontAlgn="base" hangingPunct="1">
        <a:lnSpc>
          <a:spcPct val="93000"/>
        </a:lnSpc>
        <a:spcBef>
          <a:spcPct val="0"/>
        </a:spcBef>
        <a:spcAft>
          <a:spcPts val="1288"/>
        </a:spcAft>
        <a:buClr>
          <a:srgbClr val="000000"/>
        </a:buClr>
        <a:buSzPct val="100000"/>
        <a:buFont typeface="Times New Roman" pitchFamily="18" charset="0"/>
        <a:defRPr sz="2900">
          <a:solidFill>
            <a:srgbClr val="000000"/>
          </a:solidFill>
          <a:latin typeface="+mn-lt"/>
          <a:ea typeface="+mn-ea"/>
          <a:cs typeface="+mn-cs"/>
        </a:defRPr>
      </a:lvl1pPr>
      <a:lvl2pPr marL="673100" indent="-258763" algn="l" defTabSz="406400" rtl="0" eaLnBrk="1" fontAlgn="base" hangingPunct="1">
        <a:lnSpc>
          <a:spcPct val="93000"/>
        </a:lnSpc>
        <a:spcBef>
          <a:spcPct val="0"/>
        </a:spcBef>
        <a:spcAft>
          <a:spcPts val="1038"/>
        </a:spcAft>
        <a:buClr>
          <a:srgbClr val="000000"/>
        </a:buClr>
        <a:buSzPct val="100000"/>
        <a:buFont typeface="Times New Roman" pitchFamily="18" charset="0"/>
        <a:defRPr sz="2500">
          <a:solidFill>
            <a:srgbClr val="000000"/>
          </a:solidFill>
          <a:latin typeface="+mn-lt"/>
          <a:ea typeface="+mn-ea"/>
        </a:defRPr>
      </a:lvl2pPr>
      <a:lvl3pPr marL="1036638" indent="-206375" algn="l" defTabSz="406400" rtl="0" eaLnBrk="1" fontAlgn="base" hangingPunct="1">
        <a:lnSpc>
          <a:spcPct val="93000"/>
        </a:lnSpc>
        <a:spcBef>
          <a:spcPct val="0"/>
        </a:spcBef>
        <a:spcAft>
          <a:spcPts val="775"/>
        </a:spcAft>
        <a:buClr>
          <a:srgbClr val="000000"/>
        </a:buClr>
        <a:buSzPct val="100000"/>
        <a:buFont typeface="Times New Roman" pitchFamily="18" charset="0"/>
        <a:defRPr sz="2200">
          <a:solidFill>
            <a:srgbClr val="000000"/>
          </a:solidFill>
          <a:latin typeface="+mn-lt"/>
          <a:ea typeface="+mn-ea"/>
        </a:defRPr>
      </a:lvl3pPr>
      <a:lvl4pPr marL="1450975" indent="-206375" algn="l" defTabSz="406400" rtl="0" eaLnBrk="1" fontAlgn="base" hangingPunct="1">
        <a:lnSpc>
          <a:spcPct val="93000"/>
        </a:lnSpc>
        <a:spcBef>
          <a:spcPct val="0"/>
        </a:spcBef>
        <a:spcAft>
          <a:spcPts val="525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+mn-lt"/>
          <a:ea typeface="+mn-ea"/>
        </a:defRPr>
      </a:lvl4pPr>
      <a:lvl5pPr marL="1865313" indent="-206375" algn="l" defTabSz="406400" rtl="0" eaLnBrk="1" fontAlgn="base" hangingPunct="1">
        <a:lnSpc>
          <a:spcPct val="93000"/>
        </a:lnSpc>
        <a:spcBef>
          <a:spcPct val="0"/>
        </a:spcBef>
        <a:spcAft>
          <a:spcPts val="263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+mn-lt"/>
          <a:ea typeface="+mn-ea"/>
        </a:defRPr>
      </a:lvl5pPr>
      <a:lvl6pPr marL="2280994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6pPr>
      <a:lvl7pPr marL="2695720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7pPr>
      <a:lvl8pPr marL="3110446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8pPr>
      <a:lvl9pPr marL="3525172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726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9452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4178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8904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3631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8357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3083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7809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9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2984" y="225425"/>
            <a:ext cx="3028949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100" name="AutoShape 9"/>
          <p:cNvSpPr>
            <a:spLocks noChangeArrowheads="1"/>
          </p:cNvSpPr>
          <p:nvPr/>
        </p:nvSpPr>
        <p:spPr bwMode="auto">
          <a:xfrm>
            <a:off x="3503084" y="908059"/>
            <a:ext cx="8449733" cy="4537075"/>
          </a:xfrm>
          <a:prstGeom prst="roundRect">
            <a:avLst>
              <a:gd name="adj" fmla="val 16667"/>
            </a:avLst>
          </a:prstGeom>
          <a:solidFill>
            <a:srgbClr val="CFE7F5"/>
          </a:solidFill>
          <a:ln w="9360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fr-FR" sz="1800"/>
          </a:p>
        </p:txBody>
      </p:sp>
      <p:sp>
        <p:nvSpPr>
          <p:cNvPr id="4101" name="AutoShape 9"/>
          <p:cNvSpPr>
            <a:spLocks noChangeArrowheads="1"/>
          </p:cNvSpPr>
          <p:nvPr/>
        </p:nvSpPr>
        <p:spPr bwMode="auto">
          <a:xfrm>
            <a:off x="239184" y="1052513"/>
            <a:ext cx="3073400" cy="3960812"/>
          </a:xfrm>
          <a:prstGeom prst="roundRect">
            <a:avLst>
              <a:gd name="adj" fmla="val 16667"/>
            </a:avLst>
          </a:prstGeom>
          <a:solidFill>
            <a:srgbClr val="CFE7F5"/>
          </a:solidFill>
          <a:ln w="9360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fr-FR" sz="1800"/>
          </a:p>
        </p:txBody>
      </p:sp>
      <p:sp>
        <p:nvSpPr>
          <p:cNvPr id="4102" name="AutoShape 9"/>
          <p:cNvSpPr>
            <a:spLocks noChangeArrowheads="1"/>
          </p:cNvSpPr>
          <p:nvPr/>
        </p:nvSpPr>
        <p:spPr bwMode="auto">
          <a:xfrm>
            <a:off x="239189" y="5157788"/>
            <a:ext cx="2017183" cy="1511300"/>
          </a:xfrm>
          <a:prstGeom prst="roundRect">
            <a:avLst>
              <a:gd name="adj" fmla="val 16667"/>
            </a:avLst>
          </a:prstGeom>
          <a:solidFill>
            <a:srgbClr val="CFE7F5"/>
          </a:solidFill>
          <a:ln w="9360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fr-FR" sz="1800"/>
          </a:p>
        </p:txBody>
      </p:sp>
      <p:sp>
        <p:nvSpPr>
          <p:cNvPr id="4103" name="AutoShape 9"/>
          <p:cNvSpPr>
            <a:spLocks noChangeArrowheads="1"/>
          </p:cNvSpPr>
          <p:nvPr/>
        </p:nvSpPr>
        <p:spPr bwMode="auto">
          <a:xfrm>
            <a:off x="2446871" y="5589588"/>
            <a:ext cx="9505951" cy="1079500"/>
          </a:xfrm>
          <a:prstGeom prst="roundRect">
            <a:avLst>
              <a:gd name="adj" fmla="val 16667"/>
            </a:avLst>
          </a:prstGeom>
          <a:solidFill>
            <a:srgbClr val="CFE7F5"/>
          </a:solidFill>
          <a:ln w="9360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fr-FR" sz="1800"/>
          </a:p>
        </p:txBody>
      </p:sp>
      <p:sp>
        <p:nvSpPr>
          <p:cNvPr id="4104" name="AutoShape 9"/>
          <p:cNvSpPr>
            <a:spLocks noChangeArrowheads="1"/>
          </p:cNvSpPr>
          <p:nvPr/>
        </p:nvSpPr>
        <p:spPr bwMode="auto">
          <a:xfrm>
            <a:off x="3600453" y="188913"/>
            <a:ext cx="5183716" cy="576262"/>
          </a:xfrm>
          <a:prstGeom prst="roundRect">
            <a:avLst>
              <a:gd name="adj" fmla="val 16667"/>
            </a:avLst>
          </a:prstGeom>
          <a:solidFill>
            <a:srgbClr val="CFE7F5"/>
          </a:solidFill>
          <a:ln w="9360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fr-FR" sz="1800"/>
          </a:p>
        </p:txBody>
      </p:sp>
      <p:sp>
        <p:nvSpPr>
          <p:cNvPr id="4105" name="TextBox 13"/>
          <p:cNvSpPr txBox="1">
            <a:spLocks noChangeArrowheads="1"/>
          </p:cNvSpPr>
          <p:nvPr/>
        </p:nvSpPr>
        <p:spPr bwMode="auto">
          <a:xfrm>
            <a:off x="3600453" y="260350"/>
            <a:ext cx="5183716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algn="ctr" eaLnBrk="1" hangingPunct="1">
              <a:defRPr/>
            </a:pPr>
            <a:fld id="{4B2D48E5-96F2-4E3B-8F5D-9256A38504B3}" type="datetime2">
              <a:rPr lang="en-GB" sz="2000" smtClean="0">
                <a:latin typeface="Comic Sans MS" pitchFamily="66" charset="0"/>
              </a:rPr>
              <a:pPr algn="ctr" eaLnBrk="1" hangingPunct="1">
                <a:defRPr/>
              </a:pPr>
              <a:t>Friday, 30 January 2026</a:t>
            </a:fld>
            <a:endParaRPr lang="en-GB" sz="2000">
              <a:latin typeface="Comic Sans MS" pitchFamily="66" charset="0"/>
            </a:endParaRPr>
          </a:p>
        </p:txBody>
      </p:sp>
      <p:sp>
        <p:nvSpPr>
          <p:cNvPr id="4106" name="TextBox 12"/>
          <p:cNvSpPr txBox="1">
            <a:spLocks noChangeArrowheads="1"/>
          </p:cNvSpPr>
          <p:nvPr/>
        </p:nvSpPr>
        <p:spPr bwMode="auto">
          <a:xfrm>
            <a:off x="334433" y="1052513"/>
            <a:ext cx="2880784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algn="ctr" eaLnBrk="1" hangingPunct="1">
              <a:defRPr/>
            </a:pPr>
            <a:r>
              <a:rPr lang="en-GB" sz="2000" u="sng">
                <a:latin typeface="Comic Sans MS" pitchFamily="66" charset="0"/>
              </a:rPr>
              <a:t>Objectives:</a:t>
            </a:r>
          </a:p>
        </p:txBody>
      </p:sp>
      <p:pic>
        <p:nvPicPr>
          <p:cNvPr id="4107" name="Picture 17" descr="logo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14" b="32704"/>
          <a:stretch>
            <a:fillRect/>
          </a:stretch>
        </p:blipFill>
        <p:spPr bwMode="auto">
          <a:xfrm>
            <a:off x="239184" y="188913"/>
            <a:ext cx="3215216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Isosceles Triangle 18"/>
          <p:cNvSpPr/>
          <p:nvPr/>
        </p:nvSpPr>
        <p:spPr bwMode="auto">
          <a:xfrm>
            <a:off x="4464053" y="1125538"/>
            <a:ext cx="6235700" cy="4032250"/>
          </a:xfrm>
          <a:prstGeom prst="triangle">
            <a:avLst/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defTabSz="449263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GB" sz="1800">
              <a:solidFill>
                <a:schemeClr val="bg1"/>
              </a:solidFill>
            </a:endParaRPr>
          </a:p>
        </p:txBody>
      </p:sp>
      <p:cxnSp>
        <p:nvCxnSpPr>
          <p:cNvPr id="20" name="Straight Connector 19"/>
          <p:cNvCxnSpPr/>
          <p:nvPr/>
        </p:nvCxnSpPr>
        <p:spPr bwMode="auto">
          <a:xfrm>
            <a:off x="5422905" y="3933825"/>
            <a:ext cx="4322233" cy="0"/>
          </a:xfrm>
          <a:prstGeom prst="line">
            <a:avLst/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 bwMode="auto">
          <a:xfrm>
            <a:off x="6479117" y="2565400"/>
            <a:ext cx="2209800" cy="0"/>
          </a:xfrm>
          <a:prstGeom prst="line">
            <a:avLst/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 bwMode="auto">
          <a:xfrm>
            <a:off x="7535333" y="2565409"/>
            <a:ext cx="0" cy="1368425"/>
          </a:xfrm>
          <a:prstGeom prst="line">
            <a:avLst/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 bwMode="auto">
          <a:xfrm>
            <a:off x="6671733" y="3933834"/>
            <a:ext cx="0" cy="1223963"/>
          </a:xfrm>
          <a:prstGeom prst="line">
            <a:avLst/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 bwMode="auto">
          <a:xfrm>
            <a:off x="8401051" y="3933834"/>
            <a:ext cx="0" cy="1223963"/>
          </a:xfrm>
          <a:prstGeom prst="line">
            <a:avLst/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615517" y="4365625"/>
            <a:ext cx="4129616" cy="3698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GB" sz="1800" dirty="0">
                <a:latin typeface="Comic Sans MS" pitchFamily="66" charset="0"/>
              </a:rPr>
              <a:t>3 things you knew already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79118" y="2997209"/>
            <a:ext cx="2112433" cy="64611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GB" sz="1800" dirty="0">
                <a:latin typeface="Comic Sans MS" pitchFamily="66" charset="0"/>
              </a:rPr>
              <a:t>2 things you learnt today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79118" y="1412879"/>
            <a:ext cx="2112433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GB" sz="1800" dirty="0">
                <a:latin typeface="Comic Sans MS" pitchFamily="66" charset="0"/>
              </a:rPr>
              <a:t>1 question about today’s topic</a:t>
            </a:r>
          </a:p>
        </p:txBody>
      </p:sp>
      <p:sp>
        <p:nvSpPr>
          <p:cNvPr id="4117" name="TextBox 27"/>
          <p:cNvSpPr txBox="1">
            <a:spLocks noChangeArrowheads="1"/>
          </p:cNvSpPr>
          <p:nvPr/>
        </p:nvSpPr>
        <p:spPr bwMode="auto">
          <a:xfrm>
            <a:off x="2544238" y="5589589"/>
            <a:ext cx="931333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 hangingPunct="1">
              <a:defRPr/>
            </a:pPr>
            <a:r>
              <a:rPr lang="en-GB" sz="2000" u="sng">
                <a:latin typeface="Comic Sans MS" pitchFamily="66" charset="0"/>
              </a:rPr>
              <a:t>Keywords</a:t>
            </a:r>
          </a:p>
          <a:p>
            <a:pPr eaLnBrk="1" hangingPunct="1">
              <a:defRPr/>
            </a:pPr>
            <a:r>
              <a:rPr lang="en-GB" sz="2000">
                <a:latin typeface="Comic Sans MS" pitchFamily="66" charset="0"/>
              </a:rPr>
              <a:t>Trigonometry, SOHCAHTOA, Theta </a:t>
            </a:r>
            <a:r>
              <a:rPr lang="el-GR" sz="2000">
                <a:latin typeface="Comic Sans MS" pitchFamily="66" charset="0"/>
              </a:rPr>
              <a:t>Θ</a:t>
            </a:r>
            <a:r>
              <a:rPr lang="en-GB" sz="2000">
                <a:latin typeface="Comic Sans MS" pitchFamily="66" charset="0"/>
              </a:rPr>
              <a:t>, Hypotenuse, adjacent, opposite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34433" y="1484314"/>
            <a:ext cx="2880784" cy="738664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GB" sz="1400" dirty="0">
                <a:solidFill>
                  <a:srgbClr val="FF0000"/>
                </a:solidFill>
              </a:rPr>
              <a:t>All...students will be able to recall SOHCAHTOA, label sides correctly and choose a formula.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34433" y="2565401"/>
            <a:ext cx="2880784" cy="738664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GB" sz="1400" dirty="0">
                <a:solidFill>
                  <a:srgbClr val="FFC000"/>
                </a:solidFill>
              </a:rPr>
              <a:t>Most...students will be able to use a triangle rule to find the correct equation form.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34433" y="3644901"/>
            <a:ext cx="2880784" cy="7386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GB" sz="1400" dirty="0">
                <a:solidFill>
                  <a:srgbClr val="00B050"/>
                </a:solidFill>
              </a:rPr>
              <a:t>Some...students will be able to apply trigonometry to questions in context.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</p:sldLayoutIdLst>
  <p:hf sldNum="0" hdr="0" ftr="0"/>
  <p:txStyles>
    <p:titleStyle>
      <a:lvl1pPr algn="ctr" defTabSz="40640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0640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icrosoft YaHei" charset="-122"/>
        </a:defRPr>
      </a:lvl2pPr>
      <a:lvl3pPr algn="ctr" defTabSz="40640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icrosoft YaHei" charset="-122"/>
        </a:defRPr>
      </a:lvl3pPr>
      <a:lvl4pPr algn="ctr" defTabSz="40640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icrosoft YaHei" charset="-122"/>
        </a:defRPr>
      </a:lvl4pPr>
      <a:lvl5pPr algn="ctr" defTabSz="40640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icrosoft YaHei" charset="-122"/>
        </a:defRPr>
      </a:lvl5pPr>
      <a:lvl6pPr marL="2280994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6pPr>
      <a:lvl7pPr marL="2695720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7pPr>
      <a:lvl8pPr marL="3110446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8pPr>
      <a:lvl9pPr marL="3525172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9pPr>
    </p:titleStyle>
    <p:bodyStyle>
      <a:lvl1pPr marL="309563" indent="-309563" algn="l" defTabSz="406400" rtl="0" eaLnBrk="1" fontAlgn="base" hangingPunct="1">
        <a:lnSpc>
          <a:spcPct val="93000"/>
        </a:lnSpc>
        <a:spcBef>
          <a:spcPct val="0"/>
        </a:spcBef>
        <a:spcAft>
          <a:spcPts val="1288"/>
        </a:spcAft>
        <a:buClr>
          <a:srgbClr val="000000"/>
        </a:buClr>
        <a:buSzPct val="100000"/>
        <a:buFont typeface="Times New Roman" pitchFamily="18" charset="0"/>
        <a:defRPr sz="2900">
          <a:solidFill>
            <a:srgbClr val="000000"/>
          </a:solidFill>
          <a:latin typeface="+mn-lt"/>
          <a:ea typeface="+mn-ea"/>
          <a:cs typeface="+mn-cs"/>
        </a:defRPr>
      </a:lvl1pPr>
      <a:lvl2pPr marL="673100" indent="-258763" algn="l" defTabSz="406400" rtl="0" eaLnBrk="1" fontAlgn="base" hangingPunct="1">
        <a:lnSpc>
          <a:spcPct val="93000"/>
        </a:lnSpc>
        <a:spcBef>
          <a:spcPct val="0"/>
        </a:spcBef>
        <a:spcAft>
          <a:spcPts val="1038"/>
        </a:spcAft>
        <a:buClr>
          <a:srgbClr val="000000"/>
        </a:buClr>
        <a:buSzPct val="100000"/>
        <a:buFont typeface="Times New Roman" pitchFamily="18" charset="0"/>
        <a:defRPr sz="2500">
          <a:solidFill>
            <a:srgbClr val="000000"/>
          </a:solidFill>
          <a:latin typeface="+mn-lt"/>
          <a:ea typeface="+mn-ea"/>
        </a:defRPr>
      </a:lvl2pPr>
      <a:lvl3pPr marL="1036638" indent="-206375" algn="l" defTabSz="406400" rtl="0" eaLnBrk="1" fontAlgn="base" hangingPunct="1">
        <a:lnSpc>
          <a:spcPct val="93000"/>
        </a:lnSpc>
        <a:spcBef>
          <a:spcPct val="0"/>
        </a:spcBef>
        <a:spcAft>
          <a:spcPts val="775"/>
        </a:spcAft>
        <a:buClr>
          <a:srgbClr val="000000"/>
        </a:buClr>
        <a:buSzPct val="100000"/>
        <a:buFont typeface="Times New Roman" pitchFamily="18" charset="0"/>
        <a:defRPr sz="2200">
          <a:solidFill>
            <a:srgbClr val="000000"/>
          </a:solidFill>
          <a:latin typeface="+mn-lt"/>
          <a:ea typeface="+mn-ea"/>
        </a:defRPr>
      </a:lvl3pPr>
      <a:lvl4pPr marL="1450975" indent="-206375" algn="l" defTabSz="406400" rtl="0" eaLnBrk="1" fontAlgn="base" hangingPunct="1">
        <a:lnSpc>
          <a:spcPct val="93000"/>
        </a:lnSpc>
        <a:spcBef>
          <a:spcPct val="0"/>
        </a:spcBef>
        <a:spcAft>
          <a:spcPts val="525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+mn-lt"/>
          <a:ea typeface="+mn-ea"/>
        </a:defRPr>
      </a:lvl4pPr>
      <a:lvl5pPr marL="1865313" indent="-206375" algn="l" defTabSz="406400" rtl="0" eaLnBrk="1" fontAlgn="base" hangingPunct="1">
        <a:lnSpc>
          <a:spcPct val="93000"/>
        </a:lnSpc>
        <a:spcBef>
          <a:spcPct val="0"/>
        </a:spcBef>
        <a:spcAft>
          <a:spcPts val="263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+mn-lt"/>
          <a:ea typeface="+mn-ea"/>
        </a:defRPr>
      </a:lvl5pPr>
      <a:lvl6pPr marL="2280994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6pPr>
      <a:lvl7pPr marL="2695720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7pPr>
      <a:lvl8pPr marL="3110446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8pPr>
      <a:lvl9pPr marL="3525172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726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9452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4178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8904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3631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8357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3083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7809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23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2984" y="225425"/>
            <a:ext cx="3028949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124" name="AutoShape 9"/>
          <p:cNvSpPr>
            <a:spLocks noChangeArrowheads="1"/>
          </p:cNvSpPr>
          <p:nvPr/>
        </p:nvSpPr>
        <p:spPr bwMode="auto">
          <a:xfrm>
            <a:off x="3503084" y="908059"/>
            <a:ext cx="8449733" cy="4537075"/>
          </a:xfrm>
          <a:prstGeom prst="roundRect">
            <a:avLst>
              <a:gd name="adj" fmla="val 16667"/>
            </a:avLst>
          </a:prstGeom>
          <a:solidFill>
            <a:srgbClr val="CFE7F5"/>
          </a:solidFill>
          <a:ln w="9360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fr-FR" sz="1800"/>
          </a:p>
        </p:txBody>
      </p:sp>
      <p:sp>
        <p:nvSpPr>
          <p:cNvPr id="5125" name="AutoShape 9"/>
          <p:cNvSpPr>
            <a:spLocks noChangeArrowheads="1"/>
          </p:cNvSpPr>
          <p:nvPr/>
        </p:nvSpPr>
        <p:spPr bwMode="auto">
          <a:xfrm>
            <a:off x="239184" y="1052513"/>
            <a:ext cx="3073400" cy="3960812"/>
          </a:xfrm>
          <a:prstGeom prst="roundRect">
            <a:avLst>
              <a:gd name="adj" fmla="val 16667"/>
            </a:avLst>
          </a:prstGeom>
          <a:solidFill>
            <a:srgbClr val="CFE7F5"/>
          </a:solidFill>
          <a:ln w="9360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fr-FR" sz="1800"/>
          </a:p>
        </p:txBody>
      </p:sp>
      <p:sp>
        <p:nvSpPr>
          <p:cNvPr id="5126" name="AutoShape 9"/>
          <p:cNvSpPr>
            <a:spLocks noChangeArrowheads="1"/>
          </p:cNvSpPr>
          <p:nvPr/>
        </p:nvSpPr>
        <p:spPr bwMode="auto">
          <a:xfrm>
            <a:off x="239189" y="5157788"/>
            <a:ext cx="2017183" cy="1511300"/>
          </a:xfrm>
          <a:prstGeom prst="roundRect">
            <a:avLst>
              <a:gd name="adj" fmla="val 16667"/>
            </a:avLst>
          </a:prstGeom>
          <a:solidFill>
            <a:srgbClr val="CFE7F5"/>
          </a:solidFill>
          <a:ln w="9360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fr-FR" sz="1800"/>
          </a:p>
        </p:txBody>
      </p:sp>
      <p:sp>
        <p:nvSpPr>
          <p:cNvPr id="5127" name="AutoShape 9"/>
          <p:cNvSpPr>
            <a:spLocks noChangeArrowheads="1"/>
          </p:cNvSpPr>
          <p:nvPr/>
        </p:nvSpPr>
        <p:spPr bwMode="auto">
          <a:xfrm>
            <a:off x="2446871" y="5589588"/>
            <a:ext cx="9505951" cy="1079500"/>
          </a:xfrm>
          <a:prstGeom prst="roundRect">
            <a:avLst>
              <a:gd name="adj" fmla="val 16667"/>
            </a:avLst>
          </a:prstGeom>
          <a:solidFill>
            <a:srgbClr val="CFE7F5"/>
          </a:solidFill>
          <a:ln w="9360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fr-FR" sz="1800"/>
          </a:p>
        </p:txBody>
      </p:sp>
      <p:sp>
        <p:nvSpPr>
          <p:cNvPr id="5128" name="AutoShape 9"/>
          <p:cNvSpPr>
            <a:spLocks noChangeArrowheads="1"/>
          </p:cNvSpPr>
          <p:nvPr/>
        </p:nvSpPr>
        <p:spPr bwMode="auto">
          <a:xfrm>
            <a:off x="3600453" y="188913"/>
            <a:ext cx="5183716" cy="576262"/>
          </a:xfrm>
          <a:prstGeom prst="roundRect">
            <a:avLst>
              <a:gd name="adj" fmla="val 16667"/>
            </a:avLst>
          </a:prstGeom>
          <a:solidFill>
            <a:srgbClr val="CFE7F5"/>
          </a:solidFill>
          <a:ln w="9360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fr-FR" sz="1800"/>
          </a:p>
        </p:txBody>
      </p:sp>
      <p:sp>
        <p:nvSpPr>
          <p:cNvPr id="5129" name="TextBox 13"/>
          <p:cNvSpPr txBox="1">
            <a:spLocks noChangeArrowheads="1"/>
          </p:cNvSpPr>
          <p:nvPr/>
        </p:nvSpPr>
        <p:spPr bwMode="auto">
          <a:xfrm>
            <a:off x="3600453" y="260350"/>
            <a:ext cx="5183716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algn="ctr" eaLnBrk="1" hangingPunct="1">
              <a:defRPr/>
            </a:pPr>
            <a:fld id="{9F0CBE2F-C2BE-485C-8A4B-FB81EAB669A7}" type="datetime2">
              <a:rPr lang="en-GB" sz="2000" smtClean="0">
                <a:latin typeface="Comic Sans MS" pitchFamily="66" charset="0"/>
              </a:rPr>
              <a:pPr algn="ctr" eaLnBrk="1" hangingPunct="1">
                <a:defRPr/>
              </a:pPr>
              <a:t>Friday, 30 January 2026</a:t>
            </a:fld>
            <a:endParaRPr lang="en-GB" sz="2000">
              <a:latin typeface="Comic Sans MS" pitchFamily="66" charset="0"/>
            </a:endParaRPr>
          </a:p>
        </p:txBody>
      </p:sp>
      <p:sp>
        <p:nvSpPr>
          <p:cNvPr id="5130" name="TextBox 12"/>
          <p:cNvSpPr txBox="1">
            <a:spLocks noChangeArrowheads="1"/>
          </p:cNvSpPr>
          <p:nvPr/>
        </p:nvSpPr>
        <p:spPr bwMode="auto">
          <a:xfrm>
            <a:off x="334433" y="1052513"/>
            <a:ext cx="2880784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algn="ctr" eaLnBrk="1" hangingPunct="1">
              <a:defRPr/>
            </a:pPr>
            <a:r>
              <a:rPr lang="en-GB" sz="2000" u="sng">
                <a:latin typeface="Comic Sans MS" pitchFamily="66" charset="0"/>
              </a:rPr>
              <a:t>Objectives:</a:t>
            </a:r>
          </a:p>
        </p:txBody>
      </p:sp>
      <p:pic>
        <p:nvPicPr>
          <p:cNvPr id="5131" name="Picture 17" descr="logo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14" b="32704"/>
          <a:stretch>
            <a:fillRect/>
          </a:stretch>
        </p:blipFill>
        <p:spPr bwMode="auto">
          <a:xfrm>
            <a:off x="239184" y="188913"/>
            <a:ext cx="3215216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084" y="908059"/>
            <a:ext cx="1752600" cy="456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3" name="TextBox 18"/>
          <p:cNvSpPr txBox="1">
            <a:spLocks noChangeArrowheads="1"/>
          </p:cNvSpPr>
          <p:nvPr/>
        </p:nvSpPr>
        <p:spPr bwMode="auto">
          <a:xfrm>
            <a:off x="2544238" y="5589589"/>
            <a:ext cx="931333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 hangingPunct="1">
              <a:defRPr/>
            </a:pPr>
            <a:r>
              <a:rPr lang="en-GB" sz="2000" u="sng">
                <a:latin typeface="Comic Sans MS" pitchFamily="66" charset="0"/>
              </a:rPr>
              <a:t>Keywords</a:t>
            </a:r>
          </a:p>
          <a:p>
            <a:pPr eaLnBrk="1" hangingPunct="1">
              <a:defRPr/>
            </a:pPr>
            <a:r>
              <a:rPr lang="en-GB" sz="2000">
                <a:latin typeface="Comic Sans MS" pitchFamily="66" charset="0"/>
              </a:rPr>
              <a:t>Trigonometry, SOHCAHTOA, Theta </a:t>
            </a:r>
            <a:r>
              <a:rPr lang="el-GR" sz="2000">
                <a:latin typeface="Comic Sans MS" pitchFamily="66" charset="0"/>
              </a:rPr>
              <a:t>Θ</a:t>
            </a:r>
            <a:r>
              <a:rPr lang="en-GB" sz="2000">
                <a:latin typeface="Comic Sans MS" pitchFamily="66" charset="0"/>
              </a:rPr>
              <a:t>, Hypotenuse, adjacent, opposite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34433" y="1484314"/>
            <a:ext cx="2880784" cy="738664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GB" sz="1400" dirty="0">
                <a:solidFill>
                  <a:srgbClr val="FF0000"/>
                </a:solidFill>
              </a:rPr>
              <a:t>All...students will be able to recall SOHCAHTOA, label sides correctly and choose a formula.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34433" y="2565401"/>
            <a:ext cx="2880784" cy="738664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GB" sz="1400" dirty="0">
                <a:solidFill>
                  <a:srgbClr val="FFC000"/>
                </a:solidFill>
              </a:rPr>
              <a:t>Most...students will be able to use a triangle rule to find the correct equation form.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34433" y="3644901"/>
            <a:ext cx="2880784" cy="7386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GB" sz="1400" dirty="0">
                <a:solidFill>
                  <a:srgbClr val="00B050"/>
                </a:solidFill>
              </a:rPr>
              <a:t>Some...students will be able to apply trigonometry to questions in context.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</p:sldLayoutIdLst>
  <p:hf sldNum="0" hdr="0" ftr="0"/>
  <p:txStyles>
    <p:titleStyle>
      <a:lvl1pPr algn="ctr" defTabSz="40640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0640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icrosoft YaHei" charset="-122"/>
        </a:defRPr>
      </a:lvl2pPr>
      <a:lvl3pPr algn="ctr" defTabSz="40640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icrosoft YaHei" charset="-122"/>
        </a:defRPr>
      </a:lvl3pPr>
      <a:lvl4pPr algn="ctr" defTabSz="40640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icrosoft YaHei" charset="-122"/>
        </a:defRPr>
      </a:lvl4pPr>
      <a:lvl5pPr algn="ctr" defTabSz="406400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  <a:ea typeface="Microsoft YaHei" charset="-122"/>
        </a:defRPr>
      </a:lvl5pPr>
      <a:lvl6pPr marL="2280994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6pPr>
      <a:lvl7pPr marL="2695720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7pPr>
      <a:lvl8pPr marL="3110446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8pPr>
      <a:lvl9pPr marL="3525172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9pPr>
    </p:titleStyle>
    <p:bodyStyle>
      <a:lvl1pPr marL="309563" indent="-309563" algn="l" defTabSz="406400" rtl="0" eaLnBrk="1" fontAlgn="base" hangingPunct="1">
        <a:lnSpc>
          <a:spcPct val="93000"/>
        </a:lnSpc>
        <a:spcBef>
          <a:spcPct val="0"/>
        </a:spcBef>
        <a:spcAft>
          <a:spcPts val="1288"/>
        </a:spcAft>
        <a:buClr>
          <a:srgbClr val="000000"/>
        </a:buClr>
        <a:buSzPct val="100000"/>
        <a:buFont typeface="Times New Roman" pitchFamily="18" charset="0"/>
        <a:defRPr sz="2900">
          <a:solidFill>
            <a:srgbClr val="000000"/>
          </a:solidFill>
          <a:latin typeface="+mn-lt"/>
          <a:ea typeface="+mn-ea"/>
          <a:cs typeface="+mn-cs"/>
        </a:defRPr>
      </a:lvl1pPr>
      <a:lvl2pPr marL="673100" indent="-258763" algn="l" defTabSz="406400" rtl="0" eaLnBrk="1" fontAlgn="base" hangingPunct="1">
        <a:lnSpc>
          <a:spcPct val="93000"/>
        </a:lnSpc>
        <a:spcBef>
          <a:spcPct val="0"/>
        </a:spcBef>
        <a:spcAft>
          <a:spcPts val="1038"/>
        </a:spcAft>
        <a:buClr>
          <a:srgbClr val="000000"/>
        </a:buClr>
        <a:buSzPct val="100000"/>
        <a:buFont typeface="Times New Roman" pitchFamily="18" charset="0"/>
        <a:defRPr sz="2500">
          <a:solidFill>
            <a:srgbClr val="000000"/>
          </a:solidFill>
          <a:latin typeface="+mn-lt"/>
          <a:ea typeface="+mn-ea"/>
        </a:defRPr>
      </a:lvl2pPr>
      <a:lvl3pPr marL="1036638" indent="-206375" algn="l" defTabSz="406400" rtl="0" eaLnBrk="1" fontAlgn="base" hangingPunct="1">
        <a:lnSpc>
          <a:spcPct val="93000"/>
        </a:lnSpc>
        <a:spcBef>
          <a:spcPct val="0"/>
        </a:spcBef>
        <a:spcAft>
          <a:spcPts val="775"/>
        </a:spcAft>
        <a:buClr>
          <a:srgbClr val="000000"/>
        </a:buClr>
        <a:buSzPct val="100000"/>
        <a:buFont typeface="Times New Roman" pitchFamily="18" charset="0"/>
        <a:defRPr sz="2200">
          <a:solidFill>
            <a:srgbClr val="000000"/>
          </a:solidFill>
          <a:latin typeface="+mn-lt"/>
          <a:ea typeface="+mn-ea"/>
        </a:defRPr>
      </a:lvl3pPr>
      <a:lvl4pPr marL="1450975" indent="-206375" algn="l" defTabSz="406400" rtl="0" eaLnBrk="1" fontAlgn="base" hangingPunct="1">
        <a:lnSpc>
          <a:spcPct val="93000"/>
        </a:lnSpc>
        <a:spcBef>
          <a:spcPct val="0"/>
        </a:spcBef>
        <a:spcAft>
          <a:spcPts val="525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+mn-lt"/>
          <a:ea typeface="+mn-ea"/>
        </a:defRPr>
      </a:lvl4pPr>
      <a:lvl5pPr marL="1865313" indent="-206375" algn="l" defTabSz="406400" rtl="0" eaLnBrk="1" fontAlgn="base" hangingPunct="1">
        <a:lnSpc>
          <a:spcPct val="93000"/>
        </a:lnSpc>
        <a:spcBef>
          <a:spcPct val="0"/>
        </a:spcBef>
        <a:spcAft>
          <a:spcPts val="263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+mn-lt"/>
          <a:ea typeface="+mn-ea"/>
        </a:defRPr>
      </a:lvl5pPr>
      <a:lvl6pPr marL="2280994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6pPr>
      <a:lvl7pPr marL="2695720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7pPr>
      <a:lvl8pPr marL="3110446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8pPr>
      <a:lvl9pPr marL="3525172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726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9452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4178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8904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3631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8357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3083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7809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33" name="AutoShape 9"/>
          <p:cNvSpPr>
            <a:spLocks noChangeArrowheads="1"/>
          </p:cNvSpPr>
          <p:nvPr/>
        </p:nvSpPr>
        <p:spPr bwMode="auto">
          <a:xfrm>
            <a:off x="2429302" y="900755"/>
            <a:ext cx="9583972" cy="4531699"/>
          </a:xfrm>
          <a:prstGeom prst="roundRect">
            <a:avLst>
              <a:gd name="adj" fmla="val 4142"/>
            </a:avLst>
          </a:prstGeom>
          <a:solidFill>
            <a:srgbClr val="CFE7F5"/>
          </a:solidFill>
          <a:ln w="9360" cap="flat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pPr marL="0" indent="0">
              <a:buFont typeface="+mj-lt"/>
              <a:buNone/>
            </a:pPr>
            <a:endParaRPr lang="fr-FR" sz="2800" b="0" u="none" baseline="0" dirty="0"/>
          </a:p>
          <a:p>
            <a:pPr marL="0" indent="0">
              <a:buFont typeface="+mj-lt"/>
              <a:buNone/>
            </a:pPr>
            <a:endParaRPr lang="fr-FR" sz="2800" b="0" u="none" baseline="0" dirty="0"/>
          </a:p>
          <a:p>
            <a:pPr marL="0" indent="0">
              <a:buFont typeface="+mj-lt"/>
              <a:buNone/>
            </a:pPr>
            <a:endParaRPr lang="fr-FR" sz="2800" b="0" u="none" baseline="0" dirty="0"/>
          </a:p>
          <a:p>
            <a:pPr marL="0" indent="0">
              <a:buFont typeface="+mj-lt"/>
              <a:buNone/>
            </a:pPr>
            <a:endParaRPr lang="fr-FR" sz="2800" b="0" u="none" baseline="0" dirty="0"/>
          </a:p>
          <a:p>
            <a:pPr marL="0" indent="0">
              <a:buFont typeface="+mj-lt"/>
              <a:buNone/>
            </a:pPr>
            <a:endParaRPr lang="fr-FR" sz="2800" b="0" u="none" baseline="0" dirty="0"/>
          </a:p>
          <a:p>
            <a:pPr marL="0" indent="0">
              <a:buFont typeface="+mj-lt"/>
              <a:buNone/>
            </a:pPr>
            <a:endParaRPr lang="fr-FR" sz="2800" b="0" u="none" baseline="0" dirty="0"/>
          </a:p>
          <a:p>
            <a:pPr marL="0" indent="0">
              <a:buFont typeface="+mj-lt"/>
              <a:buNone/>
            </a:pPr>
            <a:endParaRPr lang="fr-FR" sz="2800" b="0" u="none" dirty="0"/>
          </a:p>
          <a:p>
            <a:endParaRPr lang="fr-FR" sz="2800" dirty="0"/>
          </a:p>
          <a:p>
            <a:endParaRPr lang="fr-FR" sz="1800" dirty="0"/>
          </a:p>
          <a:p>
            <a:endParaRPr lang="fr-FR" sz="1800" dirty="0"/>
          </a:p>
        </p:txBody>
      </p:sp>
      <p:sp>
        <p:nvSpPr>
          <p:cNvPr id="7" name="AutoShape 9"/>
          <p:cNvSpPr>
            <a:spLocks noChangeArrowheads="1"/>
          </p:cNvSpPr>
          <p:nvPr/>
        </p:nvSpPr>
        <p:spPr bwMode="auto">
          <a:xfrm>
            <a:off x="109440" y="900752"/>
            <a:ext cx="2197032" cy="5768610"/>
          </a:xfrm>
          <a:prstGeom prst="roundRect">
            <a:avLst>
              <a:gd name="adj" fmla="val 10367"/>
            </a:avLst>
          </a:prstGeom>
          <a:solidFill>
            <a:srgbClr val="CFE7F5"/>
          </a:solidFill>
          <a:ln w="9360" cap="flat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fr-FR" sz="1800"/>
          </a:p>
        </p:txBody>
      </p:sp>
      <p:sp>
        <p:nvSpPr>
          <p:cNvPr id="10" name="AutoShape 9"/>
          <p:cNvSpPr>
            <a:spLocks noChangeArrowheads="1"/>
          </p:cNvSpPr>
          <p:nvPr/>
        </p:nvSpPr>
        <p:spPr bwMode="auto">
          <a:xfrm>
            <a:off x="2447596" y="5589244"/>
            <a:ext cx="9505056" cy="1080119"/>
          </a:xfrm>
          <a:prstGeom prst="roundRect">
            <a:avLst>
              <a:gd name="adj" fmla="val 16667"/>
            </a:avLst>
          </a:prstGeom>
          <a:solidFill>
            <a:srgbClr val="CFE7F5"/>
          </a:solidFill>
          <a:ln w="9360" cap="flat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fr-FR" sz="1800"/>
          </a:p>
        </p:txBody>
      </p:sp>
      <p:sp>
        <p:nvSpPr>
          <p:cNvPr id="11" name="TextBox 10"/>
          <p:cNvSpPr txBox="1"/>
          <p:nvPr/>
        </p:nvSpPr>
        <p:spPr>
          <a:xfrm>
            <a:off x="2543607" y="5589242"/>
            <a:ext cx="9313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u="sng" dirty="0">
                <a:latin typeface="Comic Sans MS" pitchFamily="66" charset="0"/>
              </a:rPr>
              <a:t>Keywords</a:t>
            </a:r>
          </a:p>
          <a:p>
            <a:r>
              <a:rPr lang="en-GB" sz="1800" u="none" dirty="0">
                <a:latin typeface="Comic Sans MS" pitchFamily="66" charset="0"/>
              </a:rPr>
              <a:t>Decimal, decimal point, place value, columns, add, subtract, order, carry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440" y="1045274"/>
            <a:ext cx="2197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u="sng" dirty="0">
                <a:latin typeface="Comic Sans MS" pitchFamily="66" charset="0"/>
              </a:rPr>
              <a:t>Objectives:</a:t>
            </a:r>
          </a:p>
        </p:txBody>
      </p:sp>
      <p:sp>
        <p:nvSpPr>
          <p:cNvPr id="20" name="AutoShape 9"/>
          <p:cNvSpPr>
            <a:spLocks noChangeArrowheads="1"/>
          </p:cNvSpPr>
          <p:nvPr/>
        </p:nvSpPr>
        <p:spPr bwMode="auto">
          <a:xfrm>
            <a:off x="2429302" y="5589246"/>
            <a:ext cx="9523351" cy="1080119"/>
          </a:xfrm>
          <a:prstGeom prst="roundRect">
            <a:avLst>
              <a:gd name="adj" fmla="val 12876"/>
            </a:avLst>
          </a:prstGeom>
          <a:solidFill>
            <a:srgbClr val="CFE7F5"/>
          </a:solidFill>
          <a:ln w="9360" cap="flat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62209" tIns="31105" rIns="62209" bIns="31105" anchor="ctr"/>
          <a:lstStyle/>
          <a:p>
            <a:endParaRPr lang="fr-FR" sz="1350"/>
          </a:p>
        </p:txBody>
      </p:sp>
      <p:pic>
        <p:nvPicPr>
          <p:cNvPr id="18" name="Picture 1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40" y="82090"/>
            <a:ext cx="2197032" cy="695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1" name="AutoShape 9"/>
          <p:cNvSpPr>
            <a:spLocks noChangeArrowheads="1"/>
          </p:cNvSpPr>
          <p:nvPr/>
        </p:nvSpPr>
        <p:spPr bwMode="auto">
          <a:xfrm>
            <a:off x="2429302" y="82090"/>
            <a:ext cx="4761673" cy="695578"/>
          </a:xfrm>
          <a:prstGeom prst="roundRect">
            <a:avLst>
              <a:gd name="adj" fmla="val 16667"/>
            </a:avLst>
          </a:prstGeom>
          <a:solidFill>
            <a:srgbClr val="CFE7F5"/>
          </a:solidFill>
          <a:ln w="9360" cap="flat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fr-FR" sz="1800"/>
          </a:p>
        </p:txBody>
      </p:sp>
      <p:sp>
        <p:nvSpPr>
          <p:cNvPr id="22" name="TextBox 21"/>
          <p:cNvSpPr txBox="1"/>
          <p:nvPr/>
        </p:nvSpPr>
        <p:spPr>
          <a:xfrm>
            <a:off x="2429303" y="229824"/>
            <a:ext cx="4761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EE597932-8B38-4BFA-9C8A-C8CCE191D44B}" type="datetime2">
              <a:rPr lang="en-GB" sz="2000" smtClean="0">
                <a:latin typeface="Comic Sans MS" pitchFamily="66" charset="0"/>
              </a:rPr>
              <a:pPr algn="ctr"/>
              <a:t>Friday, 30 January 2026</a:t>
            </a:fld>
            <a:endParaRPr lang="en-GB" sz="2000" dirty="0">
              <a:latin typeface="Comic Sans MS" pitchFamily="66" charset="0"/>
            </a:endParaRPr>
          </a:p>
        </p:txBody>
      </p:sp>
      <p:sp>
        <p:nvSpPr>
          <p:cNvPr id="26" name="AutoShape 9"/>
          <p:cNvSpPr>
            <a:spLocks noChangeArrowheads="1"/>
          </p:cNvSpPr>
          <p:nvPr/>
        </p:nvSpPr>
        <p:spPr bwMode="auto">
          <a:xfrm>
            <a:off x="7328849" y="82090"/>
            <a:ext cx="4684425" cy="695578"/>
          </a:xfrm>
          <a:prstGeom prst="roundRect">
            <a:avLst>
              <a:gd name="adj" fmla="val 16667"/>
            </a:avLst>
          </a:prstGeom>
          <a:solidFill>
            <a:srgbClr val="CFE7F5"/>
          </a:solidFill>
          <a:ln w="9360" cap="flat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fr-FR" sz="1800"/>
          </a:p>
        </p:txBody>
      </p:sp>
      <p:sp>
        <p:nvSpPr>
          <p:cNvPr id="25" name="TextBox 24"/>
          <p:cNvSpPr txBox="1"/>
          <p:nvPr/>
        </p:nvSpPr>
        <p:spPr>
          <a:xfrm>
            <a:off x="7328849" y="229824"/>
            <a:ext cx="4684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omic Sans MS" pitchFamily="66" charset="0"/>
              </a:rPr>
              <a:t>Rearranging</a:t>
            </a:r>
            <a:r>
              <a:rPr lang="en-GB" sz="2000" baseline="0" dirty="0">
                <a:latin typeface="Comic Sans MS" pitchFamily="66" charset="0"/>
              </a:rPr>
              <a:t> Formulae</a:t>
            </a:r>
            <a:endParaRPr lang="en-GB" sz="2000" dirty="0">
              <a:latin typeface="Comic Sans MS" pitchFamily="66" charset="0"/>
            </a:endParaRPr>
          </a:p>
        </p:txBody>
      </p:sp>
      <p:sp>
        <p:nvSpPr>
          <p:cNvPr id="19" name="TextBox 10"/>
          <p:cNvSpPr txBox="1">
            <a:spLocks noChangeArrowheads="1"/>
          </p:cNvSpPr>
          <p:nvPr userDrawn="1"/>
        </p:nvSpPr>
        <p:spPr bwMode="auto">
          <a:xfrm>
            <a:off x="2403089" y="5589243"/>
            <a:ext cx="954956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 hangingPunct="1">
              <a:defRPr/>
            </a:pPr>
            <a:r>
              <a:rPr lang="en-GB" sz="2000" u="sng" dirty="0">
                <a:latin typeface="Comic Sans MS" pitchFamily="66" charset="0"/>
              </a:rPr>
              <a:t>Keywords</a:t>
            </a:r>
          </a:p>
          <a:p>
            <a:pPr eaLnBrk="1" hangingPunct="1">
              <a:defRPr/>
            </a:pPr>
            <a:r>
              <a:rPr lang="en-GB" sz="2000" dirty="0">
                <a:latin typeface="Comic Sans MS" pitchFamily="66" charset="0"/>
              </a:rPr>
              <a:t>Rearrange, formula(e), subject, variable, add, subtract, multiply,</a:t>
            </a:r>
            <a:r>
              <a:rPr lang="en-GB" sz="2000" baseline="0" dirty="0">
                <a:latin typeface="Comic Sans MS" pitchFamily="66" charset="0"/>
              </a:rPr>
              <a:t> divide, factorise, expand, square, root</a:t>
            </a:r>
            <a:endParaRPr lang="en-GB" sz="2000" dirty="0">
              <a:latin typeface="Comic Sans MS" pitchFamily="66" charset="0"/>
            </a:endParaRPr>
          </a:p>
        </p:txBody>
      </p:sp>
      <p:sp>
        <p:nvSpPr>
          <p:cNvPr id="24" name="TextBox 1"/>
          <p:cNvSpPr txBox="1">
            <a:spLocks noChangeArrowheads="1"/>
          </p:cNvSpPr>
          <p:nvPr userDrawn="1"/>
        </p:nvSpPr>
        <p:spPr bwMode="auto">
          <a:xfrm>
            <a:off x="235153" y="1753256"/>
            <a:ext cx="1900419" cy="1323439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 hangingPunct="1">
              <a:defRPr/>
            </a:pPr>
            <a:r>
              <a:rPr lang="en-GB" sz="1600" dirty="0">
                <a:latin typeface="Comic Sans MS" pitchFamily="66" charset="0"/>
              </a:rPr>
              <a:t>Students will be able to rearranging</a:t>
            </a:r>
            <a:r>
              <a:rPr lang="en-GB" sz="1600" baseline="0" dirty="0">
                <a:latin typeface="Comic Sans MS" pitchFamily="66" charset="0"/>
              </a:rPr>
              <a:t> formulae with one step</a:t>
            </a:r>
            <a:r>
              <a:rPr lang="en-GB" sz="1600" dirty="0">
                <a:latin typeface="Comic Sans MS" pitchFamily="66" charset="0"/>
              </a:rPr>
              <a:t>.</a:t>
            </a:r>
          </a:p>
        </p:txBody>
      </p:sp>
      <p:sp>
        <p:nvSpPr>
          <p:cNvPr id="27" name="TextBox 17"/>
          <p:cNvSpPr txBox="1">
            <a:spLocks noChangeArrowheads="1"/>
          </p:cNvSpPr>
          <p:nvPr userDrawn="1"/>
        </p:nvSpPr>
        <p:spPr bwMode="auto">
          <a:xfrm>
            <a:off x="251065" y="3246448"/>
            <a:ext cx="1900417" cy="1077218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 hangingPunct="1">
              <a:defRPr/>
            </a:pPr>
            <a:r>
              <a:rPr lang="en-GB" sz="1600" dirty="0">
                <a:latin typeface="Comic Sans MS" pitchFamily="66" charset="0"/>
              </a:rPr>
              <a:t>Students will be able to rearrange formulae with multiple steps.</a:t>
            </a:r>
          </a:p>
        </p:txBody>
      </p:sp>
      <p:sp>
        <p:nvSpPr>
          <p:cNvPr id="28" name="TextBox 18"/>
          <p:cNvSpPr txBox="1">
            <a:spLocks noChangeArrowheads="1"/>
          </p:cNvSpPr>
          <p:nvPr userDrawn="1"/>
        </p:nvSpPr>
        <p:spPr bwMode="auto">
          <a:xfrm>
            <a:off x="257749" y="4495687"/>
            <a:ext cx="1900417" cy="1323439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eaLnBrk="1" hangingPunct="1">
              <a:defRPr/>
            </a:pPr>
            <a:r>
              <a:rPr lang="en-GB" sz="1600" dirty="0">
                <a:latin typeface="Comic Sans MS" pitchFamily="66" charset="0"/>
              </a:rPr>
              <a:t>Students will be able to rearrange formulae that involve</a:t>
            </a:r>
            <a:r>
              <a:rPr lang="en-GB" sz="1600" baseline="0" dirty="0">
                <a:latin typeface="Comic Sans MS" pitchFamily="66" charset="0"/>
              </a:rPr>
              <a:t> factorising</a:t>
            </a:r>
            <a:r>
              <a:rPr lang="en-GB" sz="1600" dirty="0">
                <a:latin typeface="Comic Sans MS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77888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9" r:id="rId2"/>
  </p:sldLayoutIdLst>
  <p:txStyles>
    <p:titleStyle>
      <a:lvl1pPr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+mj-lt"/>
          <a:ea typeface="+mj-ea"/>
          <a:cs typeface="+mj-cs"/>
        </a:defRPr>
      </a:lvl1pPr>
      <a:lvl2pPr marL="673930" indent="-259204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2pPr>
      <a:lvl3pPr marL="1036815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3pPr>
      <a:lvl4pPr marL="1451541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4pPr>
      <a:lvl5pPr marL="1866268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5pPr>
      <a:lvl6pPr marL="2280994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6pPr>
      <a:lvl7pPr marL="2695720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7pPr>
      <a:lvl8pPr marL="3110446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8pPr>
      <a:lvl9pPr marL="3525172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9pPr>
    </p:titleStyle>
    <p:bodyStyle>
      <a:lvl1pPr marL="311045" indent="-311045" algn="l" defTabSz="407526" rtl="0" eaLnBrk="1" fontAlgn="base" hangingPunct="1">
        <a:lnSpc>
          <a:spcPct val="93000"/>
        </a:lnSpc>
        <a:spcBef>
          <a:spcPct val="0"/>
        </a:spcBef>
        <a:spcAft>
          <a:spcPts val="1282"/>
        </a:spcAft>
        <a:buClr>
          <a:srgbClr val="000000"/>
        </a:buClr>
        <a:buSzPct val="100000"/>
        <a:buFont typeface="Times New Roman" pitchFamily="16" charset="0"/>
        <a:defRPr sz="2900">
          <a:solidFill>
            <a:srgbClr val="000000"/>
          </a:solidFill>
          <a:latin typeface="+mn-lt"/>
          <a:ea typeface="+mn-ea"/>
          <a:cs typeface="+mn-cs"/>
        </a:defRPr>
      </a:lvl1pPr>
      <a:lvl2pPr marL="673930" indent="-259204" algn="l" defTabSz="407526" rtl="0" eaLnBrk="1" fontAlgn="base" hangingPunct="1">
        <a:lnSpc>
          <a:spcPct val="93000"/>
        </a:lnSpc>
        <a:spcBef>
          <a:spcPct val="0"/>
        </a:spcBef>
        <a:spcAft>
          <a:spcPts val="1032"/>
        </a:spcAft>
        <a:buClr>
          <a:srgbClr val="000000"/>
        </a:buClr>
        <a:buSzPct val="100000"/>
        <a:buFont typeface="Times New Roman" pitchFamily="16" charset="0"/>
        <a:defRPr sz="2500">
          <a:solidFill>
            <a:srgbClr val="000000"/>
          </a:solidFill>
          <a:latin typeface="+mn-lt"/>
          <a:ea typeface="+mn-ea"/>
        </a:defRPr>
      </a:lvl2pPr>
      <a:lvl3pPr marL="1036815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771"/>
        </a:spcAft>
        <a:buClr>
          <a:srgbClr val="000000"/>
        </a:buClr>
        <a:buSzPct val="100000"/>
        <a:buFont typeface="Times New Roman" pitchFamily="16" charset="0"/>
        <a:defRPr sz="2200">
          <a:solidFill>
            <a:srgbClr val="000000"/>
          </a:solidFill>
          <a:latin typeface="+mn-lt"/>
          <a:ea typeface="+mn-ea"/>
        </a:defRPr>
      </a:lvl3pPr>
      <a:lvl4pPr marL="1451541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522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4pPr>
      <a:lvl5pPr marL="1866268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5pPr>
      <a:lvl6pPr marL="2280994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6pPr>
      <a:lvl7pPr marL="2695720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7pPr>
      <a:lvl8pPr marL="3110446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8pPr>
      <a:lvl9pPr marL="3525172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726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9452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4178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8904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3631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8357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3083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7809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33" name="AutoShape 9"/>
          <p:cNvSpPr>
            <a:spLocks noChangeArrowheads="1"/>
          </p:cNvSpPr>
          <p:nvPr/>
        </p:nvSpPr>
        <p:spPr bwMode="auto">
          <a:xfrm>
            <a:off x="109440" y="887104"/>
            <a:ext cx="11955181" cy="5782256"/>
          </a:xfrm>
          <a:prstGeom prst="roundRect">
            <a:avLst>
              <a:gd name="adj" fmla="val 3303"/>
            </a:avLst>
          </a:prstGeom>
          <a:solidFill>
            <a:srgbClr val="CFE7F5"/>
          </a:solidFill>
          <a:ln w="9360" cap="flat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fr-FR" sz="1800"/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40" y="82090"/>
            <a:ext cx="2197032" cy="695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" name="AutoShape 9"/>
          <p:cNvSpPr>
            <a:spLocks noChangeArrowheads="1"/>
          </p:cNvSpPr>
          <p:nvPr/>
        </p:nvSpPr>
        <p:spPr bwMode="auto">
          <a:xfrm>
            <a:off x="2429303" y="82090"/>
            <a:ext cx="4517408" cy="695578"/>
          </a:xfrm>
          <a:prstGeom prst="roundRect">
            <a:avLst>
              <a:gd name="adj" fmla="val 16667"/>
            </a:avLst>
          </a:prstGeom>
          <a:solidFill>
            <a:srgbClr val="CFE7F5"/>
          </a:solidFill>
          <a:ln w="9360" cap="flat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fr-FR" sz="1800"/>
          </a:p>
        </p:txBody>
      </p:sp>
      <p:sp>
        <p:nvSpPr>
          <p:cNvPr id="11" name="TextBox 10"/>
          <p:cNvSpPr txBox="1"/>
          <p:nvPr/>
        </p:nvSpPr>
        <p:spPr>
          <a:xfrm>
            <a:off x="2429304" y="229824"/>
            <a:ext cx="4517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EE597932-8B38-4BFA-9C8A-C8CCE191D44B}" type="datetime2">
              <a:rPr lang="en-GB" sz="2000" smtClean="0">
                <a:latin typeface="Comic Sans MS" pitchFamily="66" charset="0"/>
              </a:rPr>
              <a:pPr algn="ctr"/>
              <a:t>Friday, 30 January 2026</a:t>
            </a:fld>
            <a:endParaRPr lang="en-GB" sz="2000" dirty="0">
              <a:latin typeface="Comic Sans MS" pitchFamily="66" charset="0"/>
            </a:endParaRPr>
          </a:p>
        </p:txBody>
      </p:sp>
      <p:sp>
        <p:nvSpPr>
          <p:cNvPr id="7" name="AutoShape 9"/>
          <p:cNvSpPr>
            <a:spLocks noChangeArrowheads="1"/>
          </p:cNvSpPr>
          <p:nvPr/>
        </p:nvSpPr>
        <p:spPr bwMode="auto">
          <a:xfrm>
            <a:off x="7069542" y="82090"/>
            <a:ext cx="4995081" cy="695578"/>
          </a:xfrm>
          <a:prstGeom prst="roundRect">
            <a:avLst>
              <a:gd name="adj" fmla="val 16667"/>
            </a:avLst>
          </a:prstGeom>
          <a:solidFill>
            <a:srgbClr val="CFE7F5"/>
          </a:solidFill>
          <a:ln w="9360" cap="flat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fr-FR" sz="180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7328849" y="229824"/>
            <a:ext cx="4684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omic Sans MS" pitchFamily="66" charset="0"/>
              </a:rPr>
              <a:t>Rearranging</a:t>
            </a:r>
            <a:r>
              <a:rPr lang="en-GB" sz="2000" baseline="0" dirty="0">
                <a:latin typeface="Comic Sans MS" pitchFamily="66" charset="0"/>
              </a:rPr>
              <a:t> Formulae</a:t>
            </a:r>
            <a:endParaRPr lang="en-GB" sz="20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130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</p:sldLayoutIdLst>
  <p:txStyles>
    <p:titleStyle>
      <a:lvl1pPr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+mj-lt"/>
          <a:ea typeface="+mj-ea"/>
          <a:cs typeface="+mj-cs"/>
        </a:defRPr>
      </a:lvl1pPr>
      <a:lvl2pPr marL="673930" indent="-259204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2pPr>
      <a:lvl3pPr marL="1036815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3pPr>
      <a:lvl4pPr marL="1451541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4pPr>
      <a:lvl5pPr marL="1866268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5pPr>
      <a:lvl6pPr marL="2280994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6pPr>
      <a:lvl7pPr marL="2695720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7pPr>
      <a:lvl8pPr marL="3110446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8pPr>
      <a:lvl9pPr marL="3525172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icrosoft YaHei" charset="-122"/>
        </a:defRPr>
      </a:lvl9pPr>
    </p:titleStyle>
    <p:bodyStyle>
      <a:lvl1pPr marL="311045" indent="-311045" algn="l" defTabSz="407526" rtl="0" eaLnBrk="1" fontAlgn="base" hangingPunct="1">
        <a:lnSpc>
          <a:spcPct val="93000"/>
        </a:lnSpc>
        <a:spcBef>
          <a:spcPct val="0"/>
        </a:spcBef>
        <a:spcAft>
          <a:spcPts val="1282"/>
        </a:spcAft>
        <a:buClr>
          <a:srgbClr val="000000"/>
        </a:buClr>
        <a:buSzPct val="100000"/>
        <a:buFont typeface="Times New Roman" pitchFamily="16" charset="0"/>
        <a:defRPr sz="2900">
          <a:solidFill>
            <a:srgbClr val="000000"/>
          </a:solidFill>
          <a:latin typeface="+mn-lt"/>
          <a:ea typeface="+mn-ea"/>
          <a:cs typeface="+mn-cs"/>
        </a:defRPr>
      </a:lvl1pPr>
      <a:lvl2pPr marL="673930" indent="-259204" algn="l" defTabSz="407526" rtl="0" eaLnBrk="1" fontAlgn="base" hangingPunct="1">
        <a:lnSpc>
          <a:spcPct val="93000"/>
        </a:lnSpc>
        <a:spcBef>
          <a:spcPct val="0"/>
        </a:spcBef>
        <a:spcAft>
          <a:spcPts val="1032"/>
        </a:spcAft>
        <a:buClr>
          <a:srgbClr val="000000"/>
        </a:buClr>
        <a:buSzPct val="100000"/>
        <a:buFont typeface="Times New Roman" pitchFamily="16" charset="0"/>
        <a:defRPr sz="2500">
          <a:solidFill>
            <a:srgbClr val="000000"/>
          </a:solidFill>
          <a:latin typeface="+mn-lt"/>
          <a:ea typeface="+mn-ea"/>
        </a:defRPr>
      </a:lvl2pPr>
      <a:lvl3pPr marL="1036815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771"/>
        </a:spcAft>
        <a:buClr>
          <a:srgbClr val="000000"/>
        </a:buClr>
        <a:buSzPct val="100000"/>
        <a:buFont typeface="Times New Roman" pitchFamily="16" charset="0"/>
        <a:defRPr sz="2200">
          <a:solidFill>
            <a:srgbClr val="000000"/>
          </a:solidFill>
          <a:latin typeface="+mn-lt"/>
          <a:ea typeface="+mn-ea"/>
        </a:defRPr>
      </a:lvl3pPr>
      <a:lvl4pPr marL="1451541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522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4pPr>
      <a:lvl5pPr marL="1866268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5pPr>
      <a:lvl6pPr marL="2280994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6pPr>
      <a:lvl7pPr marL="2695720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7pPr>
      <a:lvl8pPr marL="3110446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8pPr>
      <a:lvl9pPr marL="3525172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726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9452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4178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8904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3631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8357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3083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7809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072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D6E251-A597-4791-923C-126A9196079E}"/>
              </a:ext>
            </a:extLst>
          </p:cNvPr>
          <p:cNvSpPr/>
          <p:nvPr/>
        </p:nvSpPr>
        <p:spPr>
          <a:xfrm>
            <a:off x="371364" y="1916832"/>
            <a:ext cx="114492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b="1" u="sng" dirty="0">
                <a:solidFill>
                  <a:srgbClr val="000000"/>
                </a:solidFill>
                <a:latin typeface="Arial" panose="020B0604020202020204" pitchFamily="34" charset="0"/>
              </a:rPr>
              <a:t>LO: Rearranging Formula </a:t>
            </a:r>
          </a:p>
          <a:p>
            <a:pPr algn="ctr"/>
            <a:r>
              <a:rPr lang="en-US" sz="7200" b="1" dirty="0">
                <a:solidFill>
                  <a:srgbClr val="000000"/>
                </a:solidFill>
                <a:latin typeface="Arial" panose="020B0604020202020204" pitchFamily="34" charset="0"/>
              </a:rPr>
              <a:t>(</a:t>
            </a:r>
            <a:r>
              <a:rPr lang="en-US" sz="7200" b="1" dirty="0" err="1">
                <a:solidFill>
                  <a:srgbClr val="000000"/>
                </a:solidFill>
                <a:latin typeface="Arial" panose="020B0604020202020204" pitchFamily="34" charset="0"/>
              </a:rPr>
              <a:t>Factorising</a:t>
            </a:r>
            <a:r>
              <a:rPr lang="en-US" sz="7200" b="1" dirty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  <a:r>
              <a:rPr lang="en-US" sz="7200" dirty="0"/>
              <a:t> </a:t>
            </a:r>
            <a:endParaRPr lang="en-GB" sz="7200" dirty="0"/>
          </a:p>
        </p:txBody>
      </p:sp>
    </p:spTree>
    <p:extLst>
      <p:ext uri="{BB962C8B-B14F-4D97-AF65-F5344CB8AC3E}">
        <p14:creationId xmlns:p14="http://schemas.microsoft.com/office/powerpoint/2010/main" val="19981590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010526" y="1474984"/>
            <a:ext cx="48965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9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>
                <a:solidFill>
                  <a:srgbClr val="FF0000"/>
                </a:solidFill>
              </a:rPr>
              <a:t> + </a:t>
            </a:r>
            <a:r>
              <a:rPr lang="en-GB" sz="9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xy</a:t>
            </a:r>
            <a:r>
              <a:rPr lang="en-GB" sz="9600" dirty="0">
                <a:solidFill>
                  <a:srgbClr val="FF0000"/>
                </a:solidFill>
              </a:rPr>
              <a:t> </a:t>
            </a:r>
            <a:r>
              <a:rPr lang="en-GB" sz="9600" dirty="0"/>
              <a:t>=</a:t>
            </a:r>
            <a:r>
              <a:rPr lang="en-GB" sz="9600" dirty="0">
                <a:solidFill>
                  <a:srgbClr val="FF0000"/>
                </a:solidFill>
              </a:rPr>
              <a:t> </a:t>
            </a:r>
            <a:r>
              <a:rPr lang="en-GB" sz="9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GB" sz="96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" name="Rectangle 1"/>
          <p:cNvSpPr/>
          <p:nvPr/>
        </p:nvSpPr>
        <p:spPr>
          <a:xfrm>
            <a:off x="5231904" y="-171400"/>
            <a:ext cx="46805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96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>
                <a:solidFill>
                  <a:prstClr val="black"/>
                </a:solidFill>
              </a:rPr>
              <a:t> = </a:t>
            </a:r>
            <a:r>
              <a:rPr lang="en-GB" sz="96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GB" sz="9600" dirty="0">
                <a:solidFill>
                  <a:prstClr val="black"/>
                </a:solidFill>
              </a:rPr>
              <a:t> – </a:t>
            </a:r>
            <a:r>
              <a:rPr lang="en-GB" sz="96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xy</a:t>
            </a:r>
            <a:r>
              <a:rPr lang="en-GB" sz="9600" dirty="0">
                <a:solidFill>
                  <a:prstClr val="black"/>
                </a:solidFill>
              </a:rPr>
              <a:t>  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18438" y="3275184"/>
            <a:ext cx="56166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9600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>
                <a:solidFill>
                  <a:srgbClr val="FFC000"/>
                </a:solidFill>
                <a:cs typeface="Times New Roman" panose="02020603050405020304" pitchFamily="18" charset="0"/>
              </a:rPr>
              <a:t>(1</a:t>
            </a:r>
            <a:r>
              <a:rPr lang="en-GB" sz="9600" dirty="0">
                <a:solidFill>
                  <a:srgbClr val="FFC000"/>
                </a:solidFill>
              </a:rPr>
              <a:t> + </a:t>
            </a:r>
            <a:r>
              <a:rPr lang="en-GB" sz="9600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9600" dirty="0">
                <a:solidFill>
                  <a:srgbClr val="FFC000"/>
                </a:solidFill>
                <a:cs typeface="Times New Roman" panose="02020603050405020304" pitchFamily="18" charset="0"/>
              </a:rPr>
              <a:t>)</a:t>
            </a:r>
            <a:r>
              <a:rPr lang="en-GB" sz="9600" dirty="0">
                <a:solidFill>
                  <a:srgbClr val="FFC000"/>
                </a:solidFill>
              </a:rPr>
              <a:t> </a:t>
            </a:r>
            <a:r>
              <a:rPr lang="en-GB" sz="9600" dirty="0"/>
              <a:t>=</a:t>
            </a:r>
            <a:r>
              <a:rPr lang="en-GB" sz="9600" dirty="0">
                <a:solidFill>
                  <a:srgbClr val="FFC000"/>
                </a:solidFill>
              </a:rPr>
              <a:t> </a:t>
            </a:r>
            <a:r>
              <a:rPr lang="en-GB" sz="9600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GB" sz="9600" dirty="0">
                <a:solidFill>
                  <a:srgbClr val="FFC000"/>
                </a:solidFill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5242774" y="4844844"/>
                <a:ext cx="3744416" cy="18769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9600" i="1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9600" dirty="0">
                    <a:solidFill>
                      <a:srgbClr val="00B050"/>
                    </a:solidFill>
                  </a:rPr>
                  <a:t> </a:t>
                </a:r>
                <a:r>
                  <a:rPr lang="en-GB" sz="9600" dirty="0"/>
                  <a:t>=</a:t>
                </a:r>
                <a:r>
                  <a:rPr lang="en-GB" sz="9600" dirty="0">
                    <a:solidFill>
                      <a:srgbClr val="00B050"/>
                    </a:solidFill>
                  </a:rPr>
                  <a:t>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960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960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GB" sz="9600" b="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𝑧</m:t>
                            </m:r>
                          </m:num>
                          <m:den>
                            <m:r>
                              <a:rPr lang="en-GB" sz="9600" b="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1+ </m:t>
                            </m:r>
                            <m:r>
                              <a:rPr lang="en-GB" sz="9600" b="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den>
                        </m:f>
                      </m:e>
                    </m:box>
                  </m:oMath>
                </a14:m>
                <a:r>
                  <a:rPr lang="en-GB" sz="9600" dirty="0">
                    <a:solidFill>
                      <a:srgbClr val="00B05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2774" y="4844844"/>
                <a:ext cx="3744416" cy="1876924"/>
              </a:xfrm>
              <a:prstGeom prst="rect">
                <a:avLst/>
              </a:prstGeom>
              <a:blipFill>
                <a:blip r:embed="rId2"/>
                <a:stretch>
                  <a:fillRect l="-17101" t="-17857" b="-207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7B5C71BE-77F7-303B-4286-FEA124935256}"/>
              </a:ext>
            </a:extLst>
          </p:cNvPr>
          <p:cNvSpPr/>
          <p:nvPr/>
        </p:nvSpPr>
        <p:spPr>
          <a:xfrm>
            <a:off x="335360" y="374793"/>
            <a:ext cx="41044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dirty="0">
                <a:solidFill>
                  <a:prstClr val="black"/>
                </a:solidFill>
                <a:cs typeface="Times New Roman" panose="02020603050405020304" pitchFamily="18" charset="0"/>
              </a:rPr>
              <a:t>Make </a:t>
            </a:r>
            <a:r>
              <a:rPr lang="en-GB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000" dirty="0">
                <a:solidFill>
                  <a:prstClr val="black"/>
                </a:solidFill>
                <a:cs typeface="Times New Roman" panose="02020603050405020304" pitchFamily="18" charset="0"/>
              </a:rPr>
              <a:t> the subject</a:t>
            </a:r>
            <a:r>
              <a:rPr lang="en-GB" sz="4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363585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512752" y="1484784"/>
                <a:ext cx="9721080" cy="14465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𝑎𝑥</m:t>
                      </m:r>
                      <m:r>
                        <a:rPr lang="en-GB" sz="88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88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𝑐𝑥</m:t>
                      </m:r>
                      <m:r>
                        <a:rPr lang="en-GB" sz="880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88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𝑏𝑦</m:t>
                      </m:r>
                      <m:r>
                        <a:rPr lang="en-GB" sz="88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88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𝑎𝑦</m:t>
                      </m:r>
                    </m:oMath>
                  </m:oMathPara>
                </a14:m>
                <a:endParaRPr lang="en-GB" sz="8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2752" y="1484784"/>
                <a:ext cx="9721080" cy="14465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033032" y="120439"/>
                <a:ext cx="7920880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b="1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𝒂𝒙</m:t>
                      </m:r>
                      <m:r>
                        <a:rPr lang="en-GB" sz="6600" b="1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6600" b="1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𝒂𝒚</m:t>
                      </m:r>
                      <m:r>
                        <a:rPr lang="en-GB" sz="6600" b="1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600" b="1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𝒄𝒙</m:t>
                      </m:r>
                      <m:r>
                        <a:rPr lang="en-GB" sz="6600" b="1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6600" b="1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𝒃𝒚</m:t>
                      </m:r>
                    </m:oMath>
                  </m:oMathPara>
                </a14:m>
                <a:endParaRPr lang="en-GB" sz="6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032" y="120439"/>
                <a:ext cx="7920880" cy="11079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1944801" y="3196363"/>
                <a:ext cx="9217024" cy="14465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8800" i="1" dirty="0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8800" dirty="0">
                    <a:solidFill>
                      <a:srgbClr val="FFC000"/>
                    </a:solidFill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GB" sz="8800" i="1" dirty="0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8800" dirty="0">
                    <a:solidFill>
                      <a:srgbClr val="FFC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8800" i="1" dirty="0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8800" dirty="0">
                    <a:solidFill>
                      <a:srgbClr val="FFC000"/>
                    </a:solidFill>
                  </a:rPr>
                  <a:t> </a:t>
                </a:r>
                <a:r>
                  <a:rPr lang="en-GB" sz="8800" i="1" dirty="0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n-GB" sz="8800" dirty="0">
                    <a:solidFill>
                      <a:srgbClr val="FFC000"/>
                    </a:solidFill>
                    <a:cs typeface="Times New Roman" panose="02020603050405020304" pitchFamily="18" charset="0"/>
                  </a:rPr>
                  <a:t>)</a:t>
                </a:r>
                <a:r>
                  <a:rPr lang="en-GB" sz="8800" dirty="0">
                    <a:solidFill>
                      <a:srgbClr val="FFC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88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8800" dirty="0">
                    <a:solidFill>
                      <a:srgbClr val="FFC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8800" i="1" dirty="0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𝑏𝑦</m:t>
                    </m:r>
                    <m:r>
                      <a:rPr lang="en-GB" sz="8800" i="1" dirty="0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8800" i="1" dirty="0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𝑎𝑦</m:t>
                    </m:r>
                  </m:oMath>
                </a14:m>
                <a:endParaRPr lang="en-GB" sz="8800" dirty="0"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4801" y="3196363"/>
                <a:ext cx="9217024" cy="1446550"/>
              </a:xfrm>
              <a:prstGeom prst="rect">
                <a:avLst/>
              </a:prstGeom>
              <a:blipFill>
                <a:blip r:embed="rId4"/>
                <a:stretch>
                  <a:fillRect l="-6283" t="-21849" b="-4243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5077148" y="4938917"/>
                <a:ext cx="5832648" cy="17802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8800" i="1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8800" dirty="0">
                    <a:solidFill>
                      <a:srgbClr val="00B05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88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8800" dirty="0">
                    <a:solidFill>
                      <a:srgbClr val="00B050"/>
                    </a:solidFill>
                  </a:rPr>
                  <a:t>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880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880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8800" b="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𝑏𝑦</m:t>
                            </m:r>
                            <m:r>
                              <a:rPr lang="en-US" sz="8800" b="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− </m:t>
                            </m:r>
                            <m:r>
                              <a:rPr lang="en-US" sz="8800" b="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𝑎𝑦</m:t>
                            </m:r>
                          </m:num>
                          <m:den>
                            <m:r>
                              <a:rPr lang="en-GB" sz="8800" b="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sz="8800" b="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  <m:r>
                              <a:rPr lang="en-US" sz="8800" b="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− </m:t>
                            </m:r>
                            <m:r>
                              <a:rPr lang="en-US" sz="8800" b="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  <m:r>
                              <a:rPr lang="en-GB" sz="8800" b="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)</m:t>
                            </m:r>
                          </m:den>
                        </m:f>
                      </m:e>
                    </m:box>
                  </m:oMath>
                </a14:m>
                <a:r>
                  <a:rPr lang="en-GB" sz="8800" dirty="0">
                    <a:solidFill>
                      <a:srgbClr val="00B05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7148" y="4938917"/>
                <a:ext cx="5832648" cy="1780231"/>
              </a:xfrm>
              <a:prstGeom prst="rect">
                <a:avLst/>
              </a:prstGeom>
              <a:blipFill>
                <a:blip r:embed="rId5"/>
                <a:stretch>
                  <a:fillRect l="-10031" t="-14384" b="-178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16FF3A39-7B3C-641D-EF63-6C1E8DBDAAC2}"/>
              </a:ext>
            </a:extLst>
          </p:cNvPr>
          <p:cNvSpPr/>
          <p:nvPr/>
        </p:nvSpPr>
        <p:spPr>
          <a:xfrm>
            <a:off x="238088" y="404664"/>
            <a:ext cx="41044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dirty="0">
                <a:solidFill>
                  <a:prstClr val="black"/>
                </a:solidFill>
                <a:cs typeface="Times New Roman" panose="02020603050405020304" pitchFamily="18" charset="0"/>
              </a:rPr>
              <a:t>Make </a:t>
            </a:r>
            <a:r>
              <a:rPr lang="en-GB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000" dirty="0">
                <a:solidFill>
                  <a:prstClr val="black"/>
                </a:solidFill>
                <a:cs typeface="Times New Roman" panose="02020603050405020304" pitchFamily="18" charset="0"/>
              </a:rPr>
              <a:t> the subject</a:t>
            </a:r>
            <a:r>
              <a:rPr lang="en-GB" sz="4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129606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298175" y="3580556"/>
                <a:ext cx="3771745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6600" i="1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yx</a:t>
                </a:r>
                <a:r>
                  <a:rPr lang="en-GB" sz="66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660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</m:oMath>
                </a14:m>
                <a:r>
                  <a:rPr lang="en-GB" sz="66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6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en-GB" sz="6600" dirty="0">
                    <a:solidFill>
                      <a:srgbClr val="FF0000"/>
                    </a:solidFill>
                  </a:rPr>
                  <a:t> </a:t>
                </a:r>
                <a:r>
                  <a:rPr lang="en-GB" sz="6600" dirty="0"/>
                  <a:t>=</a:t>
                </a:r>
                <a:r>
                  <a:rPr lang="en-GB" sz="6600" dirty="0">
                    <a:solidFill>
                      <a:srgbClr val="FF0000"/>
                    </a:solidFill>
                  </a:rPr>
                  <a:t> </a:t>
                </a:r>
                <a:r>
                  <a:rPr lang="en-GB" sz="66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6600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8175" y="3580556"/>
                <a:ext cx="3771745" cy="1107996"/>
              </a:xfrm>
              <a:prstGeom prst="rect">
                <a:avLst/>
              </a:prstGeom>
              <a:blipFill>
                <a:blip r:embed="rId3"/>
                <a:stretch>
                  <a:fillRect l="-11147" t="-20330" r="-6947" b="-417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871864" y="74671"/>
                <a:ext cx="3600400" cy="15910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8800" i="1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8800" dirty="0">
                    <a:solidFill>
                      <a:prstClr val="black"/>
                    </a:solidFill>
                  </a:rPr>
                  <a:t> 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880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8800" i="1" dirty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GB" sz="8800" b="0" i="1" dirty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GB" sz="8800" b="0" i="1" dirty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GB" sz="8800" b="0" i="1" dirty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− 1</m:t>
                            </m:r>
                          </m:den>
                        </m:f>
                      </m:e>
                    </m:box>
                  </m:oMath>
                </a14:m>
                <a:r>
                  <a:rPr lang="en-GB" sz="8800" dirty="0">
                    <a:solidFill>
                      <a:prstClr val="black"/>
                    </a:solidFill>
                  </a:rPr>
                  <a:t>  </a:t>
                </a: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1864" y="74671"/>
                <a:ext cx="3600400" cy="1591013"/>
              </a:xfrm>
              <a:prstGeom prst="rect">
                <a:avLst/>
              </a:prstGeom>
              <a:blipFill>
                <a:blip r:embed="rId4"/>
                <a:stretch>
                  <a:fillRect l="-16074" t="-19157" b="-306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6672064" y="2135662"/>
                <a:ext cx="4032448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6600" i="1" dirty="0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6600" dirty="0">
                    <a:solidFill>
                      <a:srgbClr val="FFC000"/>
                    </a:solidFill>
                    <a:cs typeface="Times New Roman" panose="02020603050405020304" pitchFamily="18" charset="0"/>
                  </a:rPr>
                  <a:t>(</a:t>
                </a:r>
                <a:r>
                  <a:rPr lang="en-GB" sz="6600" i="1" dirty="0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6600" dirty="0">
                    <a:solidFill>
                      <a:srgbClr val="FFC000"/>
                    </a:solidFill>
                  </a:rPr>
                  <a:t> – </a:t>
                </a:r>
                <a14:m>
                  <m:oMath xmlns:m="http://schemas.openxmlformats.org/officeDocument/2006/math">
                    <m:r>
                      <a:rPr lang="en-GB" sz="6600" b="0" i="1" dirty="0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GB" sz="6600" dirty="0">
                    <a:solidFill>
                      <a:srgbClr val="FFC000"/>
                    </a:solidFill>
                    <a:cs typeface="Times New Roman" panose="02020603050405020304" pitchFamily="18" charset="0"/>
                  </a:rPr>
                  <a:t>)</a:t>
                </a:r>
                <a:r>
                  <a:rPr lang="en-GB" sz="6600" dirty="0">
                    <a:solidFill>
                      <a:srgbClr val="FFC000"/>
                    </a:solidFill>
                  </a:rPr>
                  <a:t> </a:t>
                </a:r>
                <a:r>
                  <a:rPr lang="en-GB" sz="6600" dirty="0"/>
                  <a:t>=</a:t>
                </a:r>
                <a:r>
                  <a:rPr lang="en-GB" sz="6600" dirty="0">
                    <a:solidFill>
                      <a:srgbClr val="FFC000"/>
                    </a:solidFill>
                  </a:rPr>
                  <a:t> </a:t>
                </a:r>
                <a:r>
                  <a:rPr lang="en-GB" sz="6600" i="1" dirty="0">
                    <a:solidFill>
                      <a:srgbClr val="FFC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6600" dirty="0">
                    <a:solidFill>
                      <a:srgbClr val="FFC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064" y="2135662"/>
                <a:ext cx="4032448" cy="1107996"/>
              </a:xfrm>
              <a:prstGeom prst="rect">
                <a:avLst/>
              </a:prstGeom>
              <a:blipFill>
                <a:blip r:embed="rId5"/>
                <a:stretch>
                  <a:fillRect l="-10272" t="-20330" r="-6042" b="-417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8760296" y="3715290"/>
                <a:ext cx="3024336" cy="1425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7200" i="1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7200" dirty="0">
                    <a:solidFill>
                      <a:srgbClr val="00B050"/>
                    </a:solidFill>
                  </a:rPr>
                  <a:t> </a:t>
                </a:r>
                <a:r>
                  <a:rPr lang="en-GB" sz="7200" dirty="0"/>
                  <a:t>=</a:t>
                </a:r>
                <a:r>
                  <a:rPr lang="en-GB" sz="7200" dirty="0">
                    <a:solidFill>
                      <a:srgbClr val="00B050"/>
                    </a:solidFill>
                  </a:rPr>
                  <a:t>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720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720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7200" b="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num>
                          <m:den>
                            <m:r>
                              <a:rPr lang="en-GB" sz="7200" b="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  <m:r>
                              <a:rPr lang="en-GB" sz="7200" b="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− 1</m:t>
                            </m:r>
                          </m:den>
                        </m:f>
                      </m:e>
                    </m:box>
                  </m:oMath>
                </a14:m>
                <a:r>
                  <a:rPr lang="en-GB" sz="7200" dirty="0">
                    <a:solidFill>
                      <a:srgbClr val="00B05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0296" y="3715290"/>
                <a:ext cx="3024336" cy="1425775"/>
              </a:xfrm>
              <a:prstGeom prst="rect">
                <a:avLst/>
              </a:prstGeom>
              <a:blipFill>
                <a:blip r:embed="rId6"/>
                <a:stretch>
                  <a:fillRect l="-15121" t="-17094" b="-196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695401" y="2135662"/>
                <a:ext cx="4392488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66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66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GB" sz="66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 </a:t>
                </a:r>
                <a14:m>
                  <m:oMath xmlns:m="http://schemas.openxmlformats.org/officeDocument/2006/math">
                    <m:r>
                      <a:rPr lang="en-GB" sz="660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</m:oMath>
                </a14:m>
                <a:r>
                  <a:rPr lang="en-GB" sz="66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6600" dirty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1</a:t>
                </a:r>
                <a14:m>
                  <m:oMath xmlns:m="http://schemas.openxmlformats.org/officeDocument/2006/math">
                    <m:r>
                      <a:rPr lang="en-US" sz="6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GB" sz="6600" dirty="0">
                    <a:solidFill>
                      <a:srgbClr val="FF0000"/>
                    </a:solidFill>
                  </a:rPr>
                  <a:t> </a:t>
                </a:r>
                <a:r>
                  <a:rPr lang="en-GB" sz="6600" dirty="0"/>
                  <a:t>=</a:t>
                </a:r>
                <a:r>
                  <a:rPr lang="en-GB" sz="6600" dirty="0">
                    <a:solidFill>
                      <a:srgbClr val="FF0000"/>
                    </a:solidFill>
                  </a:rPr>
                  <a:t> </a:t>
                </a:r>
                <a:r>
                  <a:rPr lang="en-GB" sz="66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6600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1" y="2135662"/>
                <a:ext cx="4392488" cy="1107996"/>
              </a:xfrm>
              <a:prstGeom prst="rect">
                <a:avLst/>
              </a:prstGeom>
              <a:blipFill>
                <a:blip r:embed="rId7"/>
                <a:stretch>
                  <a:fillRect l="-9431" t="-20330" r="-4993" b="-417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1298175" y="5141065"/>
                <a:ext cx="3771745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66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yx </a:t>
                </a:r>
                <a14:m>
                  <m:oMath xmlns:m="http://schemas.openxmlformats.org/officeDocument/2006/math">
                    <m:r>
                      <a:rPr lang="en-GB" sz="660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</m:oMath>
                </a14:m>
                <a:r>
                  <a:rPr lang="en-GB" sz="66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6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GB" sz="6600" dirty="0">
                    <a:solidFill>
                      <a:srgbClr val="FF0000"/>
                    </a:solidFill>
                  </a:rPr>
                  <a:t> </a:t>
                </a:r>
                <a:r>
                  <a:rPr lang="en-GB" sz="6600" dirty="0"/>
                  <a:t>=</a:t>
                </a:r>
                <a:r>
                  <a:rPr lang="en-GB" sz="6600" dirty="0">
                    <a:solidFill>
                      <a:srgbClr val="FF0000"/>
                    </a:solidFill>
                  </a:rPr>
                  <a:t> </a:t>
                </a:r>
                <a:r>
                  <a:rPr lang="en-GB" sz="66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6600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8175" y="5141065"/>
                <a:ext cx="3771745" cy="1107996"/>
              </a:xfrm>
              <a:prstGeom prst="rect">
                <a:avLst/>
              </a:prstGeom>
              <a:blipFill>
                <a:blip r:embed="rId8"/>
                <a:stretch>
                  <a:fillRect l="-11147" t="-20330" r="-6624" b="-417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Connector 7"/>
          <p:cNvCxnSpPr/>
          <p:nvPr/>
        </p:nvCxnSpPr>
        <p:spPr>
          <a:xfrm>
            <a:off x="5879976" y="2348880"/>
            <a:ext cx="0" cy="390018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F0726F72-D55F-E43D-48AE-E8156972562A}"/>
              </a:ext>
            </a:extLst>
          </p:cNvPr>
          <p:cNvSpPr/>
          <p:nvPr/>
        </p:nvSpPr>
        <p:spPr>
          <a:xfrm>
            <a:off x="335360" y="516234"/>
            <a:ext cx="41044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dirty="0">
                <a:solidFill>
                  <a:prstClr val="black"/>
                </a:solidFill>
                <a:cs typeface="Times New Roman" panose="02020603050405020304" pitchFamily="18" charset="0"/>
              </a:rPr>
              <a:t>Make </a:t>
            </a:r>
            <a:r>
              <a:rPr lang="en-GB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000" dirty="0">
                <a:solidFill>
                  <a:prstClr val="black"/>
                </a:solidFill>
                <a:cs typeface="Times New Roman" panose="02020603050405020304" pitchFamily="18" charset="0"/>
              </a:rPr>
              <a:t> the subject</a:t>
            </a:r>
            <a:r>
              <a:rPr lang="en-GB" sz="4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373783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  <p:bldP spid="9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902B615C-2AE0-4FE5-99E6-93E4B9EEF709}"/>
                  </a:ext>
                </a:extLst>
              </p:cNvPr>
              <p:cNvSpPr txBox="1"/>
              <p:nvPr/>
            </p:nvSpPr>
            <p:spPr>
              <a:xfrm>
                <a:off x="1487488" y="188640"/>
                <a:ext cx="979308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457200">
                  <a:defRPr/>
                </a:pPr>
                <a:r>
                  <a:rPr lang="en-GB" sz="4000" dirty="0">
                    <a:solidFill>
                      <a:prstClr val="black"/>
                    </a:solidFill>
                    <a:latin typeface="Calibri" panose="020F0502020204030204"/>
                  </a:rPr>
                  <a:t>Make </a:t>
                </a:r>
                <a14:m>
                  <m:oMath xmlns:m="http://schemas.openxmlformats.org/officeDocument/2006/math">
                    <m:r>
                      <a:rPr lang="en-GB" sz="40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>
                    <a:solidFill>
                      <a:prstClr val="black"/>
                    </a:solidFill>
                    <a:latin typeface="Calibri" panose="020F0502020204030204"/>
                  </a:rPr>
                  <a:t> the subject of the following formula:</a:t>
                </a: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902B615C-2AE0-4FE5-99E6-93E4B9EEF7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488" y="188640"/>
                <a:ext cx="9793088" cy="707886"/>
              </a:xfrm>
              <a:prstGeom prst="rect">
                <a:avLst/>
              </a:prstGeom>
              <a:blipFill>
                <a:blip r:embed="rId2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441A4A87-324D-49C7-9076-28466333A901}"/>
                  </a:ext>
                </a:extLst>
              </p:cNvPr>
              <p:cNvSpPr txBox="1"/>
              <p:nvPr/>
            </p:nvSpPr>
            <p:spPr>
              <a:xfrm>
                <a:off x="5303912" y="1052736"/>
                <a:ext cx="1996125" cy="9868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2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32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GB" sz="32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2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2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441A4A87-324D-49C7-9076-28466333A9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3912" y="1052736"/>
                <a:ext cx="1996125" cy="98687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41A4A87-324D-49C7-9076-28466333A901}"/>
                  </a:ext>
                </a:extLst>
              </p:cNvPr>
              <p:cNvSpPr txBox="1"/>
              <p:nvPr/>
            </p:nvSpPr>
            <p:spPr>
              <a:xfrm>
                <a:off x="4109615" y="2276872"/>
                <a:ext cx="330500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ctrlPr>
                            <a:rPr lang="en-GB" sz="32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2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2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41A4A87-324D-49C7-9076-28466333A9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9615" y="2276872"/>
                <a:ext cx="3305006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41A4A87-324D-49C7-9076-28466333A901}"/>
                  </a:ext>
                </a:extLst>
              </p:cNvPr>
              <p:cNvSpPr txBox="1"/>
              <p:nvPr/>
            </p:nvSpPr>
            <p:spPr>
              <a:xfrm>
                <a:off x="4111535" y="3075686"/>
                <a:ext cx="330500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𝑦𝑥</m:t>
                      </m:r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𝑦𝑎</m:t>
                      </m:r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41A4A87-324D-49C7-9076-28466333A9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1535" y="3075686"/>
                <a:ext cx="3305006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41A4A87-324D-49C7-9076-28466333A901}"/>
                  </a:ext>
                </a:extLst>
              </p:cNvPr>
              <p:cNvSpPr txBox="1"/>
              <p:nvPr/>
            </p:nvSpPr>
            <p:spPr>
              <a:xfrm>
                <a:off x="4316596" y="3887518"/>
                <a:ext cx="330500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𝑦𝑥</m:t>
                      </m:r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𝑦𝑎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41A4A87-324D-49C7-9076-28466333A9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6596" y="3887518"/>
                <a:ext cx="3305006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41A4A87-324D-49C7-9076-28466333A901}"/>
                  </a:ext>
                </a:extLst>
              </p:cNvPr>
              <p:cNvSpPr txBox="1"/>
              <p:nvPr/>
            </p:nvSpPr>
            <p:spPr>
              <a:xfrm>
                <a:off x="4032643" y="4806197"/>
                <a:ext cx="355290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−1)=</m:t>
                      </m:r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𝑦𝑎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41A4A87-324D-49C7-9076-28466333A9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2643" y="4806197"/>
                <a:ext cx="3552903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D845EAE-2030-4440-AB7C-0BAE9085F04D}"/>
                  </a:ext>
                </a:extLst>
              </p:cNvPr>
              <p:cNvSpPr txBox="1"/>
              <p:nvPr/>
            </p:nvSpPr>
            <p:spPr>
              <a:xfrm>
                <a:off x="5356655" y="5670293"/>
                <a:ext cx="2190764" cy="1070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200" b="1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b="1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1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GB" sz="3200" b="1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3200" b="1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𝒚𝒂</m:t>
                          </m:r>
                        </m:num>
                        <m:den>
                          <m:r>
                            <a:rPr lang="en-GB" sz="3200" b="1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a:rPr lang="en-GB" sz="3200" b="1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200" b="1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</m:oMath>
                  </m:oMathPara>
                </a14:m>
                <a:endParaRPr lang="en-GB" sz="3200" b="1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D845EAE-2030-4440-AB7C-0BAE9085F0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6655" y="5670293"/>
                <a:ext cx="2190764" cy="107099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19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35460" y="260648"/>
            <a:ext cx="921702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>
                <a:cs typeface="Times New Roman" panose="02020603050405020304" pitchFamily="18" charset="0"/>
              </a:rPr>
              <a:t>Factorise</a:t>
            </a:r>
            <a:r>
              <a:rPr lang="en-GB" sz="11500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GB" sz="11500" b="1" dirty="0">
                <a:solidFill>
                  <a:srgbClr val="FF0000"/>
                </a:solidFill>
                <a:cs typeface="Times New Roman" panose="02020603050405020304" pitchFamily="18" charset="0"/>
              </a:rPr>
              <a:t>2</a:t>
            </a:r>
            <a:r>
              <a:rPr lang="en-GB" sz="1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11500" b="1" dirty="0"/>
              <a:t>+</a:t>
            </a:r>
            <a:r>
              <a:rPr lang="en-GB" sz="1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0" b="1" dirty="0">
                <a:solidFill>
                  <a:srgbClr val="FF0000"/>
                </a:solidFill>
                <a:cs typeface="Times New Roman" panose="02020603050405020304" pitchFamily="18" charset="0"/>
              </a:rPr>
              <a:t>2</a:t>
            </a:r>
            <a:r>
              <a:rPr lang="en-GB" sz="11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endParaRPr lang="en-GB" sz="11500" b="1" dirty="0"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11624" y="2780928"/>
            <a:ext cx="64087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600" dirty="0">
                <a:solidFill>
                  <a:srgbClr val="FF0000"/>
                </a:solidFill>
                <a:cs typeface="Times New Roman" panose="02020603050405020304" pitchFamily="18" charset="0"/>
              </a:rPr>
              <a:t>2</a:t>
            </a:r>
            <a:r>
              <a:rPr lang="en-GB" sz="16600" dirty="0">
                <a:cs typeface="Times New Roman" panose="02020603050405020304" pitchFamily="18" charset="0"/>
              </a:rPr>
              <a:t>(</a:t>
            </a:r>
            <a:r>
              <a:rPr lang="en-GB" sz="1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16600" dirty="0"/>
              <a:t>+</a:t>
            </a:r>
            <a:r>
              <a:rPr lang="en-GB" sz="1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</a:t>
            </a:r>
            <a:r>
              <a:rPr lang="en-GB" sz="16600" dirty="0"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482474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51384" y="116632"/>
            <a:ext cx="1101722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>
                <a:cs typeface="Times New Roman" panose="02020603050405020304" pitchFamily="18" charset="0"/>
              </a:rPr>
              <a:t>Factorise</a:t>
            </a:r>
            <a:r>
              <a:rPr lang="en-GB" sz="11500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GB" sz="9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9600" b="1" dirty="0"/>
              <a:t> + </a:t>
            </a:r>
            <a:r>
              <a:rPr lang="en-GB" sz="9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GB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9600" b="1" dirty="0"/>
              <a:t>+</a:t>
            </a:r>
            <a:r>
              <a:rPr lang="en-GB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9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GB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9600" b="1" dirty="0"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59496" y="2636912"/>
            <a:ext cx="936104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16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6600" dirty="0">
                <a:solidFill>
                  <a:prstClr val="black"/>
                </a:solidFill>
                <a:cs typeface="Times New Roman" panose="02020603050405020304" pitchFamily="18" charset="0"/>
              </a:rPr>
              <a:t>(</a:t>
            </a:r>
            <a:r>
              <a:rPr lang="en-GB" sz="166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n-GB" sz="16600" dirty="0">
                <a:solidFill>
                  <a:prstClr val="black"/>
                </a:solidFill>
              </a:rPr>
              <a:t>+</a:t>
            </a:r>
            <a:r>
              <a:rPr lang="en-GB" sz="166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</a:t>
            </a:r>
            <a:r>
              <a:rPr lang="en-GB" sz="16600" dirty="0">
                <a:solidFill>
                  <a:prstClr val="black"/>
                </a:solidFill>
                <a:cs typeface="Times New Roman" panose="02020603050405020304" pitchFamily="18" charset="0"/>
              </a:rPr>
              <a:t> + g)</a:t>
            </a:r>
          </a:p>
        </p:txBody>
      </p:sp>
    </p:spTree>
    <p:extLst>
      <p:ext uri="{BB962C8B-B14F-4D97-AF65-F5344CB8AC3E}">
        <p14:creationId xmlns:p14="http://schemas.microsoft.com/office/powerpoint/2010/main" val="2949201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911424" y="260648"/>
                <a:ext cx="10585176" cy="19020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9600" dirty="0">
                    <a:cs typeface="Times New Roman" panose="02020603050405020304" pitchFamily="18" charset="0"/>
                  </a:rPr>
                  <a:t>Factorise</a:t>
                </a:r>
                <a:r>
                  <a:rPr lang="en-GB" sz="11500" dirty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GB" sz="11500" b="1" dirty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15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GB" sz="115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𝒈</m:t>
                        </m:r>
                      </m:e>
                      <m:sup>
                        <m:r>
                          <a:rPr lang="en-GB" sz="115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GB" sz="115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11500" b="1" dirty="0">
                    <a:solidFill>
                      <a:schemeClr val="tx1"/>
                    </a:solidFill>
                  </a:rPr>
                  <a:t>+</a:t>
                </a:r>
                <a:r>
                  <a:rPr lang="en-GB" sz="115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11500" b="1" dirty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2</a:t>
                </a:r>
                <a:r>
                  <a:rPr lang="en-GB" sz="115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 </a:t>
                </a:r>
                <a:endParaRPr lang="en-GB" sz="11500" b="1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260648"/>
                <a:ext cx="10585176" cy="1902059"/>
              </a:xfrm>
              <a:prstGeom prst="rect">
                <a:avLst/>
              </a:prstGeom>
              <a:blipFill>
                <a:blip r:embed="rId2"/>
                <a:stretch>
                  <a:fillRect l="-6106" t="-20513" r="-8410" b="-435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279576" y="2780928"/>
            <a:ext cx="799288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16600" dirty="0">
                <a:cs typeface="Times New Roman" panose="02020603050405020304" pitchFamily="18" charset="0"/>
              </a:rPr>
              <a:t>2g</a:t>
            </a:r>
            <a:r>
              <a:rPr lang="en-GB" sz="16600" dirty="0">
                <a:solidFill>
                  <a:prstClr val="black"/>
                </a:solidFill>
                <a:cs typeface="Times New Roman" panose="02020603050405020304" pitchFamily="18" charset="0"/>
              </a:rPr>
              <a:t>(</a:t>
            </a:r>
            <a:r>
              <a:rPr lang="en-GB" sz="166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 </a:t>
            </a:r>
            <a:r>
              <a:rPr lang="en-GB" sz="16600" dirty="0">
                <a:solidFill>
                  <a:prstClr val="black"/>
                </a:solidFill>
              </a:rPr>
              <a:t>+</a:t>
            </a:r>
            <a:r>
              <a:rPr lang="en-GB" sz="166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6600" dirty="0">
                <a:solidFill>
                  <a:prstClr val="black"/>
                </a:solidFill>
                <a:cs typeface="Times New Roman" panose="02020603050405020304" pitchFamily="18" charset="0"/>
              </a:rPr>
              <a:t>1)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CD704E0F-4292-E226-7520-31F51E7FC3E7}"/>
                  </a:ext>
                </a:extLst>
              </p14:cNvPr>
              <p14:cNvContentPartPr/>
              <p14:nvPr/>
            </p14:nvContentPartPr>
            <p14:xfrm>
              <a:off x="6059880" y="2502000"/>
              <a:ext cx="4430520" cy="121140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CD704E0F-4292-E226-7520-31F51E7FC3E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050520" y="2492640"/>
                <a:ext cx="4449240" cy="1230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55509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35360" y="260648"/>
                <a:ext cx="11521280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7200" dirty="0">
                    <a:cs typeface="Times New Roman" panose="02020603050405020304" pitchFamily="18" charset="0"/>
                  </a:rPr>
                  <a:t>Factorise</a:t>
                </a:r>
                <a:r>
                  <a:rPr lang="en-GB" sz="8800" dirty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0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GB" sz="80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GB" sz="80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80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GB" sz="80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8000" b="1" dirty="0">
                    <a:solidFill>
                      <a:schemeClr val="tx1"/>
                    </a:solidFill>
                  </a:rPr>
                  <a:t> + 9</a:t>
                </a:r>
                <a:r>
                  <a:rPr lang="en-GB" sz="80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xf </a:t>
                </a:r>
                <a:r>
                  <a:rPr lang="en-GB" sz="8000" b="1" dirty="0">
                    <a:solidFill>
                      <a:schemeClr val="tx1"/>
                    </a:solidFill>
                  </a:rPr>
                  <a:t>+ </a:t>
                </a:r>
                <a:r>
                  <a:rPr lang="en-GB" sz="8000" b="1" dirty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12</a:t>
                </a:r>
                <a:r>
                  <a:rPr lang="en-GB" sz="8000" b="1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xg </a:t>
                </a:r>
                <a:endParaRPr lang="en-GB" sz="8800" b="1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260648"/>
                <a:ext cx="11521280" cy="1446550"/>
              </a:xfrm>
              <a:prstGeom prst="rect">
                <a:avLst/>
              </a:prstGeom>
              <a:blipFill>
                <a:blip r:embed="rId2"/>
                <a:stretch>
                  <a:fillRect l="-3968" t="-13502" r="-4550" b="-367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1487488" y="2924944"/>
            <a:ext cx="936104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dirty="0">
                <a:cs typeface="Times New Roman" panose="02020603050405020304" pitchFamily="18" charset="0"/>
              </a:rPr>
              <a:t>3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>
                <a:cs typeface="Times New Roman" panose="02020603050405020304" pitchFamily="18" charset="0"/>
              </a:rPr>
              <a:t>(</a:t>
            </a:r>
            <a:r>
              <a:rPr lang="en-GB" sz="11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xy</a:t>
            </a:r>
            <a:r>
              <a:rPr lang="en-GB" sz="11500" dirty="0"/>
              <a:t> + 3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11500" dirty="0"/>
              <a:t>+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0" dirty="0">
                <a:cs typeface="Times New Roman" panose="02020603050405020304" pitchFamily="18" charset="0"/>
              </a:rPr>
              <a:t>4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GB" sz="11500" dirty="0"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67915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47528" y="1415005"/>
            <a:ext cx="8640960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166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altLang="en-US" sz="16600" kern="0" dirty="0">
                <a:solidFill>
                  <a:srgbClr val="000000"/>
                </a:solidFill>
              </a:rPr>
              <a:t>= </a:t>
            </a:r>
            <a:r>
              <a:rPr lang="en-GB" altLang="en-US" sz="166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kumimoji="0" lang="en-GB" altLang="en-US" sz="166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+ </a:t>
            </a:r>
            <a:r>
              <a:rPr lang="en-GB" altLang="en-US" sz="166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GB" altLang="en-US" sz="1660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kumimoji="0" lang="en-GB" sz="880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5400" y="307009"/>
            <a:ext cx="10801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Is </a:t>
            </a:r>
            <a:r>
              <a:rPr lang="en-GB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/>
              <a:t> the subject of the formula?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43872" y="4221088"/>
            <a:ext cx="252028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>
                <a:solidFill>
                  <a:srgbClr val="FF0000"/>
                </a:solidFill>
              </a:rPr>
              <a:t>No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847528" y="1415005"/>
            <a:ext cx="8640960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16600" i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altLang="en-US" sz="166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16600" kern="0" dirty="0">
                <a:solidFill>
                  <a:srgbClr val="000000"/>
                </a:solidFill>
              </a:rPr>
              <a:t>= </a:t>
            </a:r>
            <a:r>
              <a:rPr lang="en-GB" altLang="en-US" sz="166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kumimoji="0" lang="en-GB" altLang="en-US" sz="166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+ </a:t>
            </a:r>
            <a:r>
              <a:rPr lang="en-GB" altLang="en-US" sz="166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GB" altLang="en-US" sz="16600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kumimoji="0" lang="en-GB" sz="880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790553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991544" y="1628800"/>
            <a:ext cx="8352928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166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altLang="en-US" sz="16600" kern="0" dirty="0">
                <a:solidFill>
                  <a:srgbClr val="000000"/>
                </a:solidFill>
              </a:rPr>
              <a:t>= </a:t>
            </a:r>
            <a:r>
              <a:rPr lang="en-GB" altLang="en-US" sz="166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kumimoji="0" lang="en-GB" altLang="en-US" sz="166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+ </a:t>
            </a:r>
            <a:r>
              <a:rPr lang="en-GB" altLang="en-US" sz="166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GB" altLang="en-US" sz="1660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kumimoji="0" lang="en-GB" sz="880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278" y="5013176"/>
            <a:ext cx="11593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makes this question tricky?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991544" y="1628800"/>
            <a:ext cx="8352928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16600" i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altLang="en-US" sz="166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16600" kern="0" dirty="0">
                <a:solidFill>
                  <a:srgbClr val="000000"/>
                </a:solidFill>
              </a:rPr>
              <a:t>= </a:t>
            </a:r>
            <a:r>
              <a:rPr lang="en-GB" altLang="en-US" sz="166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kumimoji="0" lang="en-GB" altLang="en-US" sz="166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+ </a:t>
            </a:r>
            <a:r>
              <a:rPr lang="en-GB" altLang="en-US" sz="166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GB" altLang="en-US" sz="16600" i="1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kumimoji="0" lang="en-GB" sz="880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559C75-544B-41EF-AC72-0C4593B9775B}"/>
              </a:ext>
            </a:extLst>
          </p:cNvPr>
          <p:cNvSpPr txBox="1"/>
          <p:nvPr/>
        </p:nvSpPr>
        <p:spPr>
          <a:xfrm>
            <a:off x="335360" y="332656"/>
            <a:ext cx="115212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Make </a:t>
            </a:r>
            <a:r>
              <a:rPr lang="en-US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6000" dirty="0"/>
              <a:t> the subject of the formula.</a:t>
            </a:r>
            <a:endParaRPr lang="en-GB" sz="6000" dirty="0"/>
          </a:p>
        </p:txBody>
      </p:sp>
    </p:spTree>
    <p:extLst>
      <p:ext uri="{BB962C8B-B14F-4D97-AF65-F5344CB8AC3E}">
        <p14:creationId xmlns:p14="http://schemas.microsoft.com/office/powerpoint/2010/main" val="3066597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23969" y="2852936"/>
            <a:ext cx="102251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000" kern="0" dirty="0">
                <a:solidFill>
                  <a:srgbClr val="FF0000"/>
                </a:solidFill>
                <a:cs typeface="Times New Roman" panose="02020603050405020304" pitchFamily="18" charset="0"/>
              </a:rPr>
              <a:t>-</a:t>
            </a:r>
            <a:r>
              <a:rPr lang="en-GB" sz="6000" kern="0" dirty="0">
                <a:solidFill>
                  <a:srgbClr val="000000"/>
                </a:solidFill>
                <a:cs typeface="Times New Roman" panose="02020603050405020304" pitchFamily="18" charset="0"/>
              </a:rPr>
              <a:t> get </a:t>
            </a:r>
            <a:r>
              <a:rPr lang="en-GB" sz="6000" kern="0" dirty="0">
                <a:cs typeface="Times New Roman" panose="02020603050405020304" pitchFamily="18" charset="0"/>
              </a:rPr>
              <a:t>all</a:t>
            </a:r>
            <a:r>
              <a:rPr lang="en-GB" sz="6000" kern="0" dirty="0">
                <a:solidFill>
                  <a:srgbClr val="000000"/>
                </a:solidFill>
                <a:cs typeface="Times New Roman" panose="02020603050405020304" pitchFamily="18" charset="0"/>
              </a:rPr>
              <a:t> the </a:t>
            </a:r>
            <a:r>
              <a:rPr lang="en-GB" sz="6000" kern="0" dirty="0">
                <a:solidFill>
                  <a:srgbClr val="FF0000"/>
                </a:solidFill>
                <a:cs typeface="Times New Roman" panose="02020603050405020304" pitchFamily="18" charset="0"/>
              </a:rPr>
              <a:t>subjects on one side </a:t>
            </a:r>
            <a:endParaRPr kumimoji="0" lang="en-GB" sz="400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31504" y="116632"/>
            <a:ext cx="914501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cs typeface="Times New Roman" panose="02020603050405020304" pitchFamily="18" charset="0"/>
              </a:rPr>
              <a:t>What do you do with </a:t>
            </a:r>
            <a:r>
              <a:rPr lang="en-GB" sz="8000" b="1" dirty="0">
                <a:cs typeface="Times New Roman" panose="02020603050405020304" pitchFamily="18" charset="0"/>
              </a:rPr>
              <a:t>multiple subjects</a:t>
            </a:r>
            <a:r>
              <a:rPr lang="en-GB" sz="8000" dirty="0"/>
              <a:t>?</a:t>
            </a:r>
          </a:p>
        </p:txBody>
      </p:sp>
      <p:sp>
        <p:nvSpPr>
          <p:cNvPr id="9" name="Rectangle 8"/>
          <p:cNvSpPr/>
          <p:nvPr/>
        </p:nvSpPr>
        <p:spPr>
          <a:xfrm>
            <a:off x="551384" y="4149080"/>
            <a:ext cx="9001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000" kern="0" dirty="0">
                <a:solidFill>
                  <a:srgbClr val="FFC000"/>
                </a:solidFill>
                <a:cs typeface="Times New Roman" panose="02020603050405020304" pitchFamily="18" charset="0"/>
              </a:rPr>
              <a:t>-</a:t>
            </a:r>
            <a:r>
              <a:rPr lang="en-GB" sz="6000" kern="0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en-GB" sz="6000" kern="0" dirty="0">
                <a:solidFill>
                  <a:srgbClr val="FFC000"/>
                </a:solidFill>
                <a:cs typeface="Times New Roman" panose="02020603050405020304" pitchFamily="18" charset="0"/>
              </a:rPr>
              <a:t>factorise</a:t>
            </a:r>
            <a:r>
              <a:rPr lang="en-GB" sz="6000" kern="0" dirty="0">
                <a:solidFill>
                  <a:srgbClr val="000000"/>
                </a:solidFill>
                <a:cs typeface="Times New Roman" panose="02020603050405020304" pitchFamily="18" charset="0"/>
              </a:rPr>
              <a:t> out the subject</a:t>
            </a:r>
            <a:endParaRPr kumimoji="0" lang="en-GB" sz="400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51384" y="5445224"/>
            <a:ext cx="112332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000" kern="0" dirty="0">
                <a:solidFill>
                  <a:srgbClr val="00B050"/>
                </a:solidFill>
                <a:cs typeface="Times New Roman" panose="02020603050405020304" pitchFamily="18" charset="0"/>
              </a:rPr>
              <a:t>-</a:t>
            </a:r>
            <a:r>
              <a:rPr lang="en-GB" sz="6000" kern="0" dirty="0">
                <a:solidFill>
                  <a:srgbClr val="000000"/>
                </a:solidFill>
                <a:cs typeface="Times New Roman" panose="02020603050405020304" pitchFamily="18" charset="0"/>
              </a:rPr>
              <a:t> take the bracket across and </a:t>
            </a:r>
            <a:r>
              <a:rPr lang="en-GB" sz="6000" kern="0" dirty="0">
                <a:solidFill>
                  <a:srgbClr val="00B050"/>
                </a:solidFill>
                <a:cs typeface="Times New Roman" panose="02020603050405020304" pitchFamily="18" charset="0"/>
              </a:rPr>
              <a:t>divide</a:t>
            </a:r>
            <a:endParaRPr kumimoji="0" lang="en-GB" sz="400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705843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55640" y="1340768"/>
            <a:ext cx="48965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9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>
                <a:solidFill>
                  <a:srgbClr val="FF0000"/>
                </a:solidFill>
              </a:rPr>
              <a:t> – </a:t>
            </a:r>
            <a:r>
              <a:rPr lang="en-GB" sz="9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xy</a:t>
            </a:r>
            <a:r>
              <a:rPr lang="en-GB" sz="9600" dirty="0">
                <a:solidFill>
                  <a:srgbClr val="FF0000"/>
                </a:solidFill>
              </a:rPr>
              <a:t> </a:t>
            </a:r>
            <a:r>
              <a:rPr lang="en-GB" sz="9600" dirty="0"/>
              <a:t>=</a:t>
            </a:r>
            <a:r>
              <a:rPr lang="en-GB" sz="9600" dirty="0">
                <a:solidFill>
                  <a:srgbClr val="FF0000"/>
                </a:solidFill>
              </a:rPr>
              <a:t> </a:t>
            </a:r>
            <a:r>
              <a:rPr lang="en-GB" sz="9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GB" sz="96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" name="Rectangle 1"/>
          <p:cNvSpPr/>
          <p:nvPr/>
        </p:nvSpPr>
        <p:spPr>
          <a:xfrm>
            <a:off x="5110625" y="-124808"/>
            <a:ext cx="49438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96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>
                <a:solidFill>
                  <a:prstClr val="black"/>
                </a:solidFill>
              </a:rPr>
              <a:t> = </a:t>
            </a:r>
            <a:r>
              <a:rPr lang="en-GB" sz="96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xy</a:t>
            </a:r>
            <a:r>
              <a:rPr lang="en-GB" sz="9600" dirty="0">
                <a:solidFill>
                  <a:prstClr val="black"/>
                </a:solidFill>
              </a:rPr>
              <a:t> + </a:t>
            </a:r>
            <a:r>
              <a:rPr lang="en-GB" sz="96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GB" sz="9600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10" name="Rectangle 9"/>
          <p:cNvSpPr/>
          <p:nvPr/>
        </p:nvSpPr>
        <p:spPr>
          <a:xfrm>
            <a:off x="2063552" y="3140968"/>
            <a:ext cx="56166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9600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>
                <a:solidFill>
                  <a:srgbClr val="FFC000"/>
                </a:solidFill>
                <a:cs typeface="Times New Roman" panose="02020603050405020304" pitchFamily="18" charset="0"/>
              </a:rPr>
              <a:t>(1</a:t>
            </a:r>
            <a:r>
              <a:rPr lang="en-GB" sz="9600" dirty="0">
                <a:solidFill>
                  <a:srgbClr val="FFC000"/>
                </a:solidFill>
              </a:rPr>
              <a:t> – </a:t>
            </a:r>
            <a:r>
              <a:rPr lang="en-GB" sz="9600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9600" dirty="0">
                <a:solidFill>
                  <a:srgbClr val="FFC000"/>
                </a:solidFill>
                <a:cs typeface="Times New Roman" panose="02020603050405020304" pitchFamily="18" charset="0"/>
              </a:rPr>
              <a:t>)</a:t>
            </a:r>
            <a:r>
              <a:rPr lang="en-GB" sz="9600" dirty="0">
                <a:solidFill>
                  <a:srgbClr val="FFC000"/>
                </a:solidFill>
              </a:rPr>
              <a:t> </a:t>
            </a:r>
            <a:r>
              <a:rPr lang="en-GB" sz="9600" dirty="0"/>
              <a:t>=</a:t>
            </a:r>
            <a:r>
              <a:rPr lang="en-GB" sz="9600" dirty="0">
                <a:solidFill>
                  <a:srgbClr val="FFC000"/>
                </a:solidFill>
              </a:rPr>
              <a:t> </a:t>
            </a:r>
            <a:r>
              <a:rPr lang="en-GB" sz="9600" i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GB" sz="9600" dirty="0">
                <a:solidFill>
                  <a:srgbClr val="FFC000"/>
                </a:solidFill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5087888" y="4710628"/>
                <a:ext cx="4320480" cy="18769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9600" i="1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9600" dirty="0">
                    <a:solidFill>
                      <a:srgbClr val="00B050"/>
                    </a:solidFill>
                  </a:rPr>
                  <a:t> </a:t>
                </a:r>
                <a:r>
                  <a:rPr lang="en-GB" sz="9600" dirty="0"/>
                  <a:t>=</a:t>
                </a:r>
                <a:r>
                  <a:rPr lang="en-GB" sz="9600" dirty="0">
                    <a:solidFill>
                      <a:srgbClr val="00B050"/>
                    </a:solidFill>
                  </a:rPr>
                  <a:t>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960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960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GB" sz="9600" b="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𝑧</m:t>
                            </m:r>
                          </m:num>
                          <m:den>
                            <m:r>
                              <a:rPr lang="en-GB" sz="9600" b="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1 − </m:t>
                            </m:r>
                            <m:r>
                              <a:rPr lang="en-GB" sz="9600" b="0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den>
                        </m:f>
                      </m:e>
                    </m:box>
                  </m:oMath>
                </a14:m>
                <a:r>
                  <a:rPr lang="en-GB" sz="9600" dirty="0">
                    <a:solidFill>
                      <a:srgbClr val="00B05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7888" y="4710628"/>
                <a:ext cx="4320480" cy="1876924"/>
              </a:xfrm>
              <a:prstGeom prst="rect">
                <a:avLst/>
              </a:prstGeom>
              <a:blipFill>
                <a:blip r:embed="rId2"/>
                <a:stretch>
                  <a:fillRect l="-14972" t="-17857" b="-207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9BB75E15-24CC-420E-8DAC-3FB95EABE86D}"/>
              </a:ext>
            </a:extLst>
          </p:cNvPr>
          <p:cNvSpPr/>
          <p:nvPr/>
        </p:nvSpPr>
        <p:spPr>
          <a:xfrm>
            <a:off x="335360" y="402342"/>
            <a:ext cx="41044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dirty="0">
                <a:solidFill>
                  <a:prstClr val="black"/>
                </a:solidFill>
                <a:cs typeface="Times New Roman" panose="02020603050405020304" pitchFamily="18" charset="0"/>
              </a:rPr>
              <a:t>Make </a:t>
            </a:r>
            <a:r>
              <a:rPr lang="en-GB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4000" dirty="0">
                <a:solidFill>
                  <a:prstClr val="black"/>
                </a:solidFill>
                <a:cs typeface="Times New Roman" panose="02020603050405020304" pitchFamily="18" charset="0"/>
              </a:rPr>
              <a:t> the subject</a:t>
            </a:r>
            <a:r>
              <a:rPr lang="en-GB" sz="4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466439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Main Lesson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Introduction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Introduction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Main Lesson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Main Lesson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3_Main Lesson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Custom 1">
      <a:majorFont>
        <a:latin typeface="Comic Sans MS"/>
        <a:ea typeface="Microsoft YaHei"/>
        <a:cs typeface=""/>
      </a:majorFont>
      <a:minorFont>
        <a:latin typeface="Comic Sans MS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2_Introduction">
  <a:themeElements>
    <a:clrScheme name="Thèm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hème Office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icrosoft YaHei" charset="-122"/>
          </a:defRPr>
        </a:defPPr>
      </a:lstStyle>
    </a:lnDef>
  </a:objectDefaults>
  <a:extraClrSchemeLst>
    <a:extraClrScheme>
      <a:clrScheme name="Thèm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DGL best buys TDS</Template>
  <TotalTime>821</TotalTime>
  <Words>290</Words>
  <Application>Microsoft Office PowerPoint</Application>
  <PresentationFormat>Widescreen</PresentationFormat>
  <Paragraphs>52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13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Comic Sans MS</vt:lpstr>
      <vt:lpstr>Times New Roman</vt:lpstr>
      <vt:lpstr>Main Lesson</vt:lpstr>
      <vt:lpstr>Introduction</vt:lpstr>
      <vt:lpstr>1_Introduction</vt:lpstr>
      <vt:lpstr>2_Main Lesson</vt:lpstr>
      <vt:lpstr>1_Main Lesson</vt:lpstr>
      <vt:lpstr>3_Main Lesson</vt:lpstr>
      <vt:lpstr>2_Introduction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The Duston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GLOVER D</dc:creator>
  <cp:lastModifiedBy>Stewart Gale</cp:lastModifiedBy>
  <cp:revision>65</cp:revision>
  <dcterms:created xsi:type="dcterms:W3CDTF">2014-05-09T12:39:29Z</dcterms:created>
  <dcterms:modified xsi:type="dcterms:W3CDTF">2026-01-30T04:53:28Z</dcterms:modified>
</cp:coreProperties>
</file>