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a popular dog breed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found in a wallet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a popular car color</a:t>
            </a:r>
            <a:endParaRPr lang="de-AT" sz="3200" dirty="0">
              <a:latin typeface="Blinker"/>
            </a:endParaRP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a fizzy drink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something people forget often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a fruit you might eat for breakfast</a:t>
            </a:r>
            <a:endParaRPr lang="de-AT" sz="3200" dirty="0">
              <a:latin typeface="Blinker"/>
            </a:endParaRP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something people spend lottery winnings 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Labrador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47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Bulldog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99"/>
                </a:solidFill>
                <a:latin typeface="Blinker" panose="020B0604020202020204" charset="0"/>
              </a:rPr>
              <a:t>Golden Retriever</a:t>
            </a:r>
            <a:endParaRPr sz="24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99"/>
                </a:solidFill>
                <a:latin typeface="Blinker" panose="020B0604020202020204" charset="0"/>
              </a:rPr>
              <a:t>German Shepherd</a:t>
            </a:r>
            <a:endParaRPr sz="24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Poodle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25444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116646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301027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301026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301025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popular dog breed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Cash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Credit Card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ID/License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Photos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Receipts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7" name="Google Shape;3364;p20">
            <a:extLst>
              <a:ext uri="{FF2B5EF4-FFF2-40B4-BE49-F238E27FC236}">
                <a16:creationId xmlns:a16="http://schemas.microsoft.com/office/drawing/2014/main" id="{00D9B8C8-134E-A39E-D9E7-F6ECCF206225}"/>
              </a:ext>
            </a:extLst>
          </p:cNvPr>
          <p:cNvSpPr/>
          <p:nvPr/>
        </p:nvSpPr>
        <p:spPr>
          <a:xfrm>
            <a:off x="611573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Gift Card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8" name="Google Shape;3544;p20">
            <a:extLst>
              <a:ext uri="{FF2B5EF4-FFF2-40B4-BE49-F238E27FC236}">
                <a16:creationId xmlns:a16="http://schemas.microsoft.com/office/drawing/2014/main" id="{6DEB69AB-6360-5915-91A7-99E35670F9DA}"/>
              </a:ext>
            </a:extLst>
          </p:cNvPr>
          <p:cNvSpPr/>
          <p:nvPr/>
        </p:nvSpPr>
        <p:spPr>
          <a:xfrm>
            <a:off x="874777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41568" y="254777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32770" y="362121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7" name="Google Shape;3364;p20">
            <a:extLst>
              <a:ext uri="{FF2B5EF4-FFF2-40B4-BE49-F238E27FC236}">
                <a16:creationId xmlns:a16="http://schemas.microsoft.com/office/drawing/2014/main" id="{CEF20A03-90B5-F1D2-1E0E-FF67CE029532}"/>
              </a:ext>
            </a:extLst>
          </p:cNvPr>
          <p:cNvSpPr/>
          <p:nvPr/>
        </p:nvSpPr>
        <p:spPr>
          <a:xfrm>
            <a:off x="6115735" y="471245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6.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317151" y="255763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317150" y="3630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317149" y="472830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found in a wallet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White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Black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Grey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Silver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Blue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25444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116646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301027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301026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301025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popular car color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Coca-Cola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Diet Coke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Pepsi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Diet Pepsi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7Up/Sprite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7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280381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280380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280379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fizzy drink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Names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Appointments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Keys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Password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Birthdays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7" name="Google Shape;3364;p20">
            <a:extLst>
              <a:ext uri="{FF2B5EF4-FFF2-40B4-BE49-F238E27FC236}">
                <a16:creationId xmlns:a16="http://schemas.microsoft.com/office/drawing/2014/main" id="{D12C1680-B52F-DDE1-AE86-E9553A5F92D1}"/>
              </a:ext>
            </a:extLst>
          </p:cNvPr>
          <p:cNvSpPr/>
          <p:nvPr/>
        </p:nvSpPr>
        <p:spPr>
          <a:xfrm>
            <a:off x="611573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99"/>
                </a:solidFill>
                <a:latin typeface="Blinker" panose="020B0604020202020204" charset="0"/>
              </a:rPr>
              <a:t>Where they parked</a:t>
            </a:r>
            <a:endParaRPr sz="20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8" name="Google Shape;3544;p20">
            <a:extLst>
              <a:ext uri="{FF2B5EF4-FFF2-40B4-BE49-F238E27FC236}">
                <a16:creationId xmlns:a16="http://schemas.microsoft.com/office/drawing/2014/main" id="{2145122C-490A-D8F7-ABA1-629FE7B1F157}"/>
              </a:ext>
            </a:extLst>
          </p:cNvPr>
          <p:cNvSpPr/>
          <p:nvPr/>
        </p:nvSpPr>
        <p:spPr>
          <a:xfrm>
            <a:off x="874777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25444" y="249760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116646" y="357104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7" name="Google Shape;3364;p20">
            <a:extLst>
              <a:ext uri="{FF2B5EF4-FFF2-40B4-BE49-F238E27FC236}">
                <a16:creationId xmlns:a16="http://schemas.microsoft.com/office/drawing/2014/main" id="{C090873A-BE4E-943F-C94F-174E4DCB539A}"/>
              </a:ext>
            </a:extLst>
          </p:cNvPr>
          <p:cNvSpPr/>
          <p:nvPr/>
        </p:nvSpPr>
        <p:spPr>
          <a:xfrm>
            <a:off x="6099611" y="466228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6.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301027" y="250746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301026" y="357989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301025" y="467813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forget often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Orange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Grapefruit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27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Banana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Blueberries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Strawberries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2183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11303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97417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97416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97415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fruit you might eat for breakfast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Home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Pay Bills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Holiday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Family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280381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280380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280379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100" dirty="0">
                <a:latin typeface="Blinker" panose="020B0604020202020204"/>
              </a:rPr>
              <a:t>Name something people spend lottery winnings on</a:t>
            </a:r>
            <a:endParaRPr lang="de-AT" sz="41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5585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T-shirt (31)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Postcard (27)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Keychain (22)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Mug (14)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Magnets (6)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20314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Glasses (52)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Makeup (27)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Piercings (10)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Mask/Faceguard (6)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Scarf/Bandana (5)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9" y="2712593"/>
            <a:ext cx="17971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Books (35)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Laptop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Water bottle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Snacks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Pens/pencils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626117" y="7041789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73330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Trainers (35)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Sandals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Boots (18)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Heels (12)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Slippers (7)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Flip-flops (3)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3" y="2712593"/>
            <a:ext cx="17971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Milk (35)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Eggs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Vegetables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Juice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Leftovers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97188" y="119538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  <a:endParaRPr lang="de-AT" sz="2400" dirty="0">
              <a:latin typeface="Franklin Gothic Demi Cond" panose="020B0706030402020204" pitchFamily="34" charset="0"/>
            </a:endParaRP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Footwear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8036074" y="128931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Souvenir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956616" y="2449969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Wear Face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8027278" y="2482492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School Bag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92271" y="2482492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Fridge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04244" y="90560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a type of footwear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dirty="0">
                <a:latin typeface="Blinkers"/>
              </a:rPr>
              <a:t>Name a popular souvenir you might buy on vacation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you wear on your face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en-US" sz="2000" dirty="0">
                <a:latin typeface="Blinkers"/>
              </a:rPr>
              <a:t>Name something you might find in a school bag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sz="2000" dirty="0">
                <a:latin typeface="Blinkers"/>
              </a:rPr>
              <a:t>Name something you find in a fridge</a:t>
            </a: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677</Words>
  <Application>Microsoft Office PowerPoint</Application>
  <PresentationFormat>Widescreen</PresentationFormat>
  <Paragraphs>218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2026-08-10T17:44:12Z</dcterms:modified>
</cp:coreProperties>
</file>