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546" r:id="rId2"/>
    <p:sldId id="547" r:id="rId3"/>
    <p:sldId id="552" r:id="rId4"/>
    <p:sldId id="558" r:id="rId5"/>
    <p:sldId id="557" r:id="rId6"/>
    <p:sldId id="559" r:id="rId7"/>
    <p:sldId id="543" r:id="rId8"/>
    <p:sldId id="563" r:id="rId9"/>
    <p:sldId id="561" r:id="rId10"/>
    <p:sldId id="551" r:id="rId11"/>
    <p:sldId id="554" r:id="rId12"/>
    <p:sldId id="564" r:id="rId13"/>
    <p:sldId id="544" r:id="rId14"/>
    <p:sldId id="555" r:id="rId15"/>
    <p:sldId id="545" r:id="rId16"/>
    <p:sldId id="556" r:id="rId17"/>
    <p:sldId id="565" r:id="rId18"/>
    <p:sldId id="549" r:id="rId19"/>
    <p:sldId id="55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91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AB73BF-7AE7-44D8-B363-AC5F0F673514}" v="597" dt="2025-05-05T13:34:10.9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666" autoAdjust="0"/>
    <p:restoredTop sz="88534" autoAdjust="0"/>
  </p:normalViewPr>
  <p:slideViewPr>
    <p:cSldViewPr>
      <p:cViewPr varScale="1">
        <p:scale>
          <a:sx n="78" d="100"/>
          <a:sy n="78" d="100"/>
        </p:scale>
        <p:origin x="72" y="330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FEAB73BF-7AE7-44D8-B363-AC5F0F673514}"/>
    <pc:docChg chg="undo custSel addSld delSld modSld sldOrd modMainMaster modNotesMaster">
      <pc:chgData name="Stewart Gale" userId="3647ddd2-6040-41ae-a96d-232c23482af8" providerId="ADAL" clId="{FEAB73BF-7AE7-44D8-B363-AC5F0F673514}" dt="2025-05-05T13:34:15.339" v="1199" actId="1076"/>
      <pc:docMkLst>
        <pc:docMk/>
      </pc:docMkLst>
      <pc:sldChg chg="addSp delSp modSp mod modAnim">
        <pc:chgData name="Stewart Gale" userId="3647ddd2-6040-41ae-a96d-232c23482af8" providerId="ADAL" clId="{FEAB73BF-7AE7-44D8-B363-AC5F0F673514}" dt="2024-04-29T07:31:28.654" v="153"/>
        <pc:sldMkLst>
          <pc:docMk/>
          <pc:sldMk cId="2769498129" sldId="543"/>
        </pc:sldMkLst>
      </pc:sldChg>
      <pc:sldChg chg="addSp delSp modSp mod modAnim">
        <pc:chgData name="Stewart Gale" userId="3647ddd2-6040-41ae-a96d-232c23482af8" providerId="ADAL" clId="{FEAB73BF-7AE7-44D8-B363-AC5F0F673514}" dt="2024-04-29T07:34:26.480" v="205"/>
        <pc:sldMkLst>
          <pc:docMk/>
          <pc:sldMk cId="4256950103" sldId="544"/>
        </pc:sldMkLst>
      </pc:sldChg>
      <pc:sldChg chg="addSp delSp modSp mod delAnim modAnim">
        <pc:chgData name="Stewart Gale" userId="3647ddd2-6040-41ae-a96d-232c23482af8" providerId="ADAL" clId="{FEAB73BF-7AE7-44D8-B363-AC5F0F673514}" dt="2024-05-09T05:06:49.262" v="399" actId="1076"/>
        <pc:sldMkLst>
          <pc:docMk/>
          <pc:sldMk cId="3035384814" sldId="545"/>
        </pc:sldMkLst>
      </pc:sldChg>
      <pc:sldChg chg="delSp modSp mod">
        <pc:chgData name="Stewart Gale" userId="3647ddd2-6040-41ae-a96d-232c23482af8" providerId="ADAL" clId="{FEAB73BF-7AE7-44D8-B363-AC5F0F673514}" dt="2025-04-30T04:46:17.102" v="1172" actId="20577"/>
        <pc:sldMkLst>
          <pc:docMk/>
          <pc:sldMk cId="1748575466" sldId="546"/>
        </pc:sldMkLst>
        <pc:spChg chg="mod">
          <ac:chgData name="Stewart Gale" userId="3647ddd2-6040-41ae-a96d-232c23482af8" providerId="ADAL" clId="{FEAB73BF-7AE7-44D8-B363-AC5F0F673514}" dt="2025-04-30T04:46:17.102" v="1172" actId="20577"/>
          <ac:spMkLst>
            <pc:docMk/>
            <pc:sldMk cId="1748575466" sldId="546"/>
            <ac:spMk id="5" creationId="{00000000-0000-0000-0000-000000000000}"/>
          </ac:spMkLst>
        </pc:spChg>
      </pc:sldChg>
      <pc:sldChg chg="addSp delSp modSp mod">
        <pc:chgData name="Stewart Gale" userId="3647ddd2-6040-41ae-a96d-232c23482af8" providerId="ADAL" clId="{FEAB73BF-7AE7-44D8-B363-AC5F0F673514}" dt="2024-04-29T07:26:42.553" v="12" actId="14100"/>
        <pc:sldMkLst>
          <pc:docMk/>
          <pc:sldMk cId="1114513378" sldId="547"/>
        </pc:sldMkLst>
      </pc:sldChg>
      <pc:sldChg chg="addSp delSp modSp new mod">
        <pc:chgData name="Stewart Gale" userId="3647ddd2-6040-41ae-a96d-232c23482af8" providerId="ADAL" clId="{FEAB73BF-7AE7-44D8-B363-AC5F0F673514}" dt="2024-04-29T07:29:24.943" v="115" actId="1076"/>
        <pc:sldMkLst>
          <pc:docMk/>
          <pc:sldMk cId="4185553694" sldId="548"/>
        </pc:sldMkLst>
      </pc:sldChg>
      <pc:sldChg chg="addSp delSp modSp add mod delAnim modAnim">
        <pc:chgData name="Stewart Gale" userId="3647ddd2-6040-41ae-a96d-232c23482af8" providerId="ADAL" clId="{FEAB73BF-7AE7-44D8-B363-AC5F0F673514}" dt="2025-05-05T13:34:15.339" v="1199" actId="1076"/>
        <pc:sldMkLst>
          <pc:docMk/>
          <pc:sldMk cId="2403142882" sldId="549"/>
        </pc:sldMkLst>
        <pc:spChg chg="mod">
          <ac:chgData name="Stewart Gale" userId="3647ddd2-6040-41ae-a96d-232c23482af8" providerId="ADAL" clId="{FEAB73BF-7AE7-44D8-B363-AC5F0F673514}" dt="2025-04-28T05:14:36.873" v="1121" actId="1076"/>
          <ac:spMkLst>
            <pc:docMk/>
            <pc:sldMk cId="2403142882" sldId="549"/>
            <ac:spMk id="2" creationId="{A4DA625D-4A4F-D183-A4F4-6C051E17A40F}"/>
          </ac:spMkLst>
        </pc:spChg>
        <pc:spChg chg="add mod">
          <ac:chgData name="Stewart Gale" userId="3647ddd2-6040-41ae-a96d-232c23482af8" providerId="ADAL" clId="{FEAB73BF-7AE7-44D8-B363-AC5F0F673514}" dt="2025-04-28T05:14:33.485" v="1120"/>
          <ac:spMkLst>
            <pc:docMk/>
            <pc:sldMk cId="2403142882" sldId="549"/>
            <ac:spMk id="4" creationId="{A8947B2A-3E41-64B0-BE7C-C592589AD279}"/>
          </ac:spMkLst>
        </pc:spChg>
        <pc:spChg chg="add mod">
          <ac:chgData name="Stewart Gale" userId="3647ddd2-6040-41ae-a96d-232c23482af8" providerId="ADAL" clId="{FEAB73BF-7AE7-44D8-B363-AC5F0F673514}" dt="2025-04-28T05:14:33.485" v="1120"/>
          <ac:spMkLst>
            <pc:docMk/>
            <pc:sldMk cId="2403142882" sldId="549"/>
            <ac:spMk id="6" creationId="{42FFFE28-FC1C-A649-2710-524832D8F882}"/>
          </ac:spMkLst>
        </pc:spChg>
        <pc:spChg chg="add mod">
          <ac:chgData name="Stewart Gale" userId="3647ddd2-6040-41ae-a96d-232c23482af8" providerId="ADAL" clId="{FEAB73BF-7AE7-44D8-B363-AC5F0F673514}" dt="2025-04-28T05:14:33.485" v="1120"/>
          <ac:spMkLst>
            <pc:docMk/>
            <pc:sldMk cId="2403142882" sldId="549"/>
            <ac:spMk id="7" creationId="{7FC9B4D7-D17F-DE11-F2AA-5F9424F509C2}"/>
          </ac:spMkLst>
        </pc:spChg>
        <pc:spChg chg="add mod">
          <ac:chgData name="Stewart Gale" userId="3647ddd2-6040-41ae-a96d-232c23482af8" providerId="ADAL" clId="{FEAB73BF-7AE7-44D8-B363-AC5F0F673514}" dt="2025-04-28T05:14:33.485" v="1120"/>
          <ac:spMkLst>
            <pc:docMk/>
            <pc:sldMk cId="2403142882" sldId="549"/>
            <ac:spMk id="8" creationId="{6F7EDB96-1C93-3F3B-06A7-2C4A98EED0F8}"/>
          </ac:spMkLst>
        </pc:spChg>
        <pc:spChg chg="add mod">
          <ac:chgData name="Stewart Gale" userId="3647ddd2-6040-41ae-a96d-232c23482af8" providerId="ADAL" clId="{FEAB73BF-7AE7-44D8-B363-AC5F0F673514}" dt="2025-04-28T05:14:33.485" v="1120"/>
          <ac:spMkLst>
            <pc:docMk/>
            <pc:sldMk cId="2403142882" sldId="549"/>
            <ac:spMk id="9" creationId="{F0B1127A-E7C6-56A3-8DEA-9BFA89AD624C}"/>
          </ac:spMkLst>
        </pc:spChg>
        <pc:spChg chg="add mod">
          <ac:chgData name="Stewart Gale" userId="3647ddd2-6040-41ae-a96d-232c23482af8" providerId="ADAL" clId="{FEAB73BF-7AE7-44D8-B363-AC5F0F673514}" dt="2025-05-05T13:34:15.339" v="1199" actId="1076"/>
          <ac:spMkLst>
            <pc:docMk/>
            <pc:sldMk cId="2403142882" sldId="549"/>
            <ac:spMk id="11" creationId="{F8C2A099-EC5C-52D4-390B-594D2B5800CD}"/>
          </ac:spMkLst>
        </pc:spChg>
        <pc:spChg chg="add mod">
          <ac:chgData name="Stewart Gale" userId="3647ddd2-6040-41ae-a96d-232c23482af8" providerId="ADAL" clId="{FEAB73BF-7AE7-44D8-B363-AC5F0F673514}" dt="2025-04-28T05:15:29.611" v="1142" actId="207"/>
          <ac:spMkLst>
            <pc:docMk/>
            <pc:sldMk cId="2403142882" sldId="549"/>
            <ac:spMk id="12" creationId="{2A094B7E-9318-D73A-7A13-599B0347EF7B}"/>
          </ac:spMkLst>
        </pc:spChg>
        <pc:spChg chg="add mod">
          <ac:chgData name="Stewart Gale" userId="3647ddd2-6040-41ae-a96d-232c23482af8" providerId="ADAL" clId="{FEAB73BF-7AE7-44D8-B363-AC5F0F673514}" dt="2025-04-28T05:15:37.683" v="1144" actId="14100"/>
          <ac:spMkLst>
            <pc:docMk/>
            <pc:sldMk cId="2403142882" sldId="549"/>
            <ac:spMk id="13" creationId="{D8FA9940-D680-5B2D-A917-B4B84F061721}"/>
          </ac:spMkLst>
        </pc:spChg>
        <pc:spChg chg="add mod">
          <ac:chgData name="Stewart Gale" userId="3647ddd2-6040-41ae-a96d-232c23482af8" providerId="ADAL" clId="{FEAB73BF-7AE7-44D8-B363-AC5F0F673514}" dt="2025-04-28T05:17:26.254" v="1153"/>
          <ac:spMkLst>
            <pc:docMk/>
            <pc:sldMk cId="2403142882" sldId="549"/>
            <ac:spMk id="14" creationId="{DF969A22-5EB4-F0DF-A70B-113705F28789}"/>
          </ac:spMkLst>
        </pc:spChg>
      </pc:sldChg>
      <pc:sldChg chg="addSp delSp modSp add mod addAnim delAnim modAnim">
        <pc:chgData name="Stewart Gale" userId="3647ddd2-6040-41ae-a96d-232c23482af8" providerId="ADAL" clId="{FEAB73BF-7AE7-44D8-B363-AC5F0F673514}" dt="2025-04-28T05:19:06.606" v="1167" actId="1076"/>
        <pc:sldMkLst>
          <pc:docMk/>
          <pc:sldMk cId="3334208077" sldId="550"/>
        </pc:sldMkLst>
        <pc:spChg chg="mod">
          <ac:chgData name="Stewart Gale" userId="3647ddd2-6040-41ae-a96d-232c23482af8" providerId="ADAL" clId="{FEAB73BF-7AE7-44D8-B363-AC5F0F673514}" dt="2025-04-28T05:19:06.606" v="1167" actId="1076"/>
          <ac:spMkLst>
            <pc:docMk/>
            <pc:sldMk cId="3334208077" sldId="550"/>
            <ac:spMk id="2" creationId="{E9F2025F-5F68-D399-6026-1706DE02955C}"/>
          </ac:spMkLst>
        </pc:spChg>
        <pc:spChg chg="add mod">
          <ac:chgData name="Stewart Gale" userId="3647ddd2-6040-41ae-a96d-232c23482af8" providerId="ADAL" clId="{FEAB73BF-7AE7-44D8-B363-AC5F0F673514}" dt="2025-04-28T05:18:48.867" v="1164" actId="1076"/>
          <ac:spMkLst>
            <pc:docMk/>
            <pc:sldMk cId="3334208077" sldId="550"/>
            <ac:spMk id="5" creationId="{B2F0034E-95CE-A132-A40D-9098A9378FB4}"/>
          </ac:spMkLst>
        </pc:spChg>
        <pc:picChg chg="mod">
          <ac:chgData name="Stewart Gale" userId="3647ddd2-6040-41ae-a96d-232c23482af8" providerId="ADAL" clId="{FEAB73BF-7AE7-44D8-B363-AC5F0F673514}" dt="2025-04-28T05:18:55.789" v="1166" actId="1076"/>
          <ac:picMkLst>
            <pc:docMk/>
            <pc:sldMk cId="3334208077" sldId="550"/>
            <ac:picMk id="7" creationId="{434BDC42-AB82-FB4B-82AF-571258BA39F7}"/>
          </ac:picMkLst>
        </pc:picChg>
        <pc:picChg chg="mod">
          <ac:chgData name="Stewart Gale" userId="3647ddd2-6040-41ae-a96d-232c23482af8" providerId="ADAL" clId="{FEAB73BF-7AE7-44D8-B363-AC5F0F673514}" dt="2025-04-28T05:18:51.084" v="1165" actId="1076"/>
          <ac:picMkLst>
            <pc:docMk/>
            <pc:sldMk cId="3334208077" sldId="550"/>
            <ac:picMk id="10" creationId="{60CF5FEA-B8BD-F667-55E9-D33E38CADE33}"/>
          </ac:picMkLst>
        </pc:picChg>
      </pc:sldChg>
      <pc:sldChg chg="addSp modSp add mod modAnim">
        <pc:chgData name="Stewart Gale" userId="3647ddd2-6040-41ae-a96d-232c23482af8" providerId="ADAL" clId="{FEAB73BF-7AE7-44D8-B363-AC5F0F673514}" dt="2025-04-28T04:52:22.034" v="814" actId="1076"/>
        <pc:sldMkLst>
          <pc:docMk/>
          <pc:sldMk cId="2659609672" sldId="551"/>
        </pc:sldMkLst>
        <pc:spChg chg="mod">
          <ac:chgData name="Stewart Gale" userId="3647ddd2-6040-41ae-a96d-232c23482af8" providerId="ADAL" clId="{FEAB73BF-7AE7-44D8-B363-AC5F0F673514}" dt="2025-04-28T04:52:22.034" v="814" actId="1076"/>
          <ac:spMkLst>
            <pc:docMk/>
            <pc:sldMk cId="2659609672" sldId="551"/>
            <ac:spMk id="16" creationId="{49809E8B-C46C-462D-8DAB-12C8B5347404}"/>
          </ac:spMkLst>
        </pc:spChg>
      </pc:sldChg>
      <pc:sldChg chg="addSp delSp modSp del mod delAnim">
        <pc:chgData name="Stewart Gale" userId="3647ddd2-6040-41ae-a96d-232c23482af8" providerId="ADAL" clId="{FEAB73BF-7AE7-44D8-B363-AC5F0F673514}" dt="2025-05-05T07:02:12.013" v="1173" actId="47"/>
        <pc:sldMkLst>
          <pc:docMk/>
          <pc:sldMk cId="2682109455" sldId="553"/>
        </pc:sldMkLst>
      </pc:sldChg>
      <pc:sldChg chg="addSp delSp modSp mod delAnim modAnim">
        <pc:chgData name="Stewart Gale" userId="3647ddd2-6040-41ae-a96d-232c23482af8" providerId="ADAL" clId="{FEAB73BF-7AE7-44D8-B363-AC5F0F673514}" dt="2025-05-05T13:29:42.921" v="1183"/>
        <pc:sldMkLst>
          <pc:docMk/>
          <pc:sldMk cId="3045306605" sldId="554"/>
        </pc:sldMkLst>
        <pc:spChg chg="add mod">
          <ac:chgData name="Stewart Gale" userId="3647ddd2-6040-41ae-a96d-232c23482af8" providerId="ADAL" clId="{FEAB73BF-7AE7-44D8-B363-AC5F0F673514}" dt="2025-04-28T04:55:24.376" v="856" actId="20577"/>
          <ac:spMkLst>
            <pc:docMk/>
            <pc:sldMk cId="3045306605" sldId="554"/>
            <ac:spMk id="4" creationId="{16F0B731-8ACF-ACB6-DA2C-F7304EA87870}"/>
          </ac:spMkLst>
        </pc:spChg>
        <pc:spChg chg="add mod">
          <ac:chgData name="Stewart Gale" userId="3647ddd2-6040-41ae-a96d-232c23482af8" providerId="ADAL" clId="{FEAB73BF-7AE7-44D8-B363-AC5F0F673514}" dt="2025-04-28T04:52:52.457" v="817"/>
          <ac:spMkLst>
            <pc:docMk/>
            <pc:sldMk cId="3045306605" sldId="554"/>
            <ac:spMk id="6" creationId="{90859165-76ED-05DF-C0BA-74DDF5DA6042}"/>
          </ac:spMkLst>
        </pc:spChg>
        <pc:spChg chg="add mod">
          <ac:chgData name="Stewart Gale" userId="3647ddd2-6040-41ae-a96d-232c23482af8" providerId="ADAL" clId="{FEAB73BF-7AE7-44D8-B363-AC5F0F673514}" dt="2025-04-28T04:52:52.457" v="817"/>
          <ac:spMkLst>
            <pc:docMk/>
            <pc:sldMk cId="3045306605" sldId="554"/>
            <ac:spMk id="8" creationId="{B6972D5B-5C5E-280C-DCDB-6CFE22DE54BE}"/>
          </ac:spMkLst>
        </pc:spChg>
        <pc:spChg chg="add mod">
          <ac:chgData name="Stewart Gale" userId="3647ddd2-6040-41ae-a96d-232c23482af8" providerId="ADAL" clId="{FEAB73BF-7AE7-44D8-B363-AC5F0F673514}" dt="2025-04-28T04:53:56.879" v="835" actId="1076"/>
          <ac:spMkLst>
            <pc:docMk/>
            <pc:sldMk cId="3045306605" sldId="554"/>
            <ac:spMk id="10" creationId="{037CB212-1064-A49D-37AC-9BE81BB44ED0}"/>
          </ac:spMkLst>
        </pc:spChg>
        <pc:spChg chg="add mod">
          <ac:chgData name="Stewart Gale" userId="3647ddd2-6040-41ae-a96d-232c23482af8" providerId="ADAL" clId="{FEAB73BF-7AE7-44D8-B363-AC5F0F673514}" dt="2025-04-28T04:54:37.224" v="843" actId="14100"/>
          <ac:spMkLst>
            <pc:docMk/>
            <pc:sldMk cId="3045306605" sldId="554"/>
            <ac:spMk id="12" creationId="{10AFEEE2-CFC1-CE33-4E33-B9E84792C758}"/>
          </ac:spMkLst>
        </pc:spChg>
        <pc:spChg chg="mod">
          <ac:chgData name="Stewart Gale" userId="3647ddd2-6040-41ae-a96d-232c23482af8" providerId="ADAL" clId="{FEAB73BF-7AE7-44D8-B363-AC5F0F673514}" dt="2025-04-28T04:53:53.272" v="834" actId="20577"/>
          <ac:spMkLst>
            <pc:docMk/>
            <pc:sldMk cId="3045306605" sldId="554"/>
            <ac:spMk id="13" creationId="{125A75CD-FC21-3401-C662-FFFE71CD5E58}"/>
          </ac:spMkLst>
        </pc:spChg>
        <pc:spChg chg="add mod">
          <ac:chgData name="Stewart Gale" userId="3647ddd2-6040-41ae-a96d-232c23482af8" providerId="ADAL" clId="{FEAB73BF-7AE7-44D8-B363-AC5F0F673514}" dt="2025-04-28T04:56:04.330" v="861" actId="1076"/>
          <ac:spMkLst>
            <pc:docMk/>
            <pc:sldMk cId="3045306605" sldId="554"/>
            <ac:spMk id="14" creationId="{741F73CE-522B-B3F8-580B-88B13DF85D8A}"/>
          </ac:spMkLst>
        </pc:spChg>
        <pc:spChg chg="add mod">
          <ac:chgData name="Stewart Gale" userId="3647ddd2-6040-41ae-a96d-232c23482af8" providerId="ADAL" clId="{FEAB73BF-7AE7-44D8-B363-AC5F0F673514}" dt="2025-04-28T04:54:50.176" v="846" actId="1076"/>
          <ac:spMkLst>
            <pc:docMk/>
            <pc:sldMk cId="3045306605" sldId="554"/>
            <ac:spMk id="18" creationId="{2F9EEEB1-A466-272A-6C64-4F5646D935C5}"/>
          </ac:spMkLst>
        </pc:spChg>
        <pc:spChg chg="add mod">
          <ac:chgData name="Stewart Gale" userId="3647ddd2-6040-41ae-a96d-232c23482af8" providerId="ADAL" clId="{FEAB73BF-7AE7-44D8-B363-AC5F0F673514}" dt="2025-04-28T04:55:26.913" v="857" actId="20577"/>
          <ac:spMkLst>
            <pc:docMk/>
            <pc:sldMk cId="3045306605" sldId="554"/>
            <ac:spMk id="23" creationId="{E8ED77CD-F385-36F3-B666-AEA6127E6D30}"/>
          </ac:spMkLst>
        </pc:spChg>
        <pc:spChg chg="add mod">
          <ac:chgData name="Stewart Gale" userId="3647ddd2-6040-41ae-a96d-232c23482af8" providerId="ADAL" clId="{FEAB73BF-7AE7-44D8-B363-AC5F0F673514}" dt="2025-04-28T04:59:00.189" v="901" actId="20577"/>
          <ac:spMkLst>
            <pc:docMk/>
            <pc:sldMk cId="3045306605" sldId="554"/>
            <ac:spMk id="24" creationId="{55D164D7-13C0-6038-B796-41CB60BC2F18}"/>
          </ac:spMkLst>
        </pc:spChg>
        <pc:spChg chg="add mod">
          <ac:chgData name="Stewart Gale" userId="3647ddd2-6040-41ae-a96d-232c23482af8" providerId="ADAL" clId="{FEAB73BF-7AE7-44D8-B363-AC5F0F673514}" dt="2025-04-28T05:01:53.440" v="943" actId="20577"/>
          <ac:spMkLst>
            <pc:docMk/>
            <pc:sldMk cId="3045306605" sldId="554"/>
            <ac:spMk id="25" creationId="{A0822DB8-BC56-A937-6025-DDBD0118FA4F}"/>
          </ac:spMkLst>
        </pc:spChg>
        <pc:spChg chg="add mod">
          <ac:chgData name="Stewart Gale" userId="3647ddd2-6040-41ae-a96d-232c23482af8" providerId="ADAL" clId="{FEAB73BF-7AE7-44D8-B363-AC5F0F673514}" dt="2025-04-28T04:58:57.556" v="900" actId="20577"/>
          <ac:spMkLst>
            <pc:docMk/>
            <pc:sldMk cId="3045306605" sldId="554"/>
            <ac:spMk id="26" creationId="{97CDD22C-61B0-F711-5D86-DA5697C624E5}"/>
          </ac:spMkLst>
        </pc:spChg>
        <pc:spChg chg="add mod">
          <ac:chgData name="Stewart Gale" userId="3647ddd2-6040-41ae-a96d-232c23482af8" providerId="ADAL" clId="{FEAB73BF-7AE7-44D8-B363-AC5F0F673514}" dt="2025-04-28T05:01:58.043" v="944" actId="1076"/>
          <ac:spMkLst>
            <pc:docMk/>
            <pc:sldMk cId="3045306605" sldId="554"/>
            <ac:spMk id="27" creationId="{367ED7BE-A832-1A78-2F90-7E0600B3FBF4}"/>
          </ac:spMkLst>
        </pc:spChg>
        <pc:spChg chg="add mod">
          <ac:chgData name="Stewart Gale" userId="3647ddd2-6040-41ae-a96d-232c23482af8" providerId="ADAL" clId="{FEAB73BF-7AE7-44D8-B363-AC5F0F673514}" dt="2025-04-28T05:02:00.846" v="945" actId="1076"/>
          <ac:spMkLst>
            <pc:docMk/>
            <pc:sldMk cId="3045306605" sldId="554"/>
            <ac:spMk id="28" creationId="{4948B9F7-FB30-AD41-75E2-E7A448B24C3B}"/>
          </ac:spMkLst>
        </pc:spChg>
      </pc:sldChg>
      <pc:sldChg chg="addSp delSp modSp mod delAnim modAnim">
        <pc:chgData name="Stewart Gale" userId="3647ddd2-6040-41ae-a96d-232c23482af8" providerId="ADAL" clId="{FEAB73BF-7AE7-44D8-B363-AC5F0F673514}" dt="2025-05-05T13:33:48.111" v="1195"/>
        <pc:sldMkLst>
          <pc:docMk/>
          <pc:sldMk cId="3892798572" sldId="556"/>
        </pc:sldMkLst>
        <pc:spChg chg="add mod">
          <ac:chgData name="Stewart Gale" userId="3647ddd2-6040-41ae-a96d-232c23482af8" providerId="ADAL" clId="{FEAB73BF-7AE7-44D8-B363-AC5F0F673514}" dt="2025-04-28T05:07:47.182" v="1007" actId="1076"/>
          <ac:spMkLst>
            <pc:docMk/>
            <pc:sldMk cId="3892798572" sldId="556"/>
            <ac:spMk id="3" creationId="{4A9A6D07-728A-6E26-46D1-5B9B414286A8}"/>
          </ac:spMkLst>
        </pc:spChg>
        <pc:spChg chg="add mod">
          <ac:chgData name="Stewart Gale" userId="3647ddd2-6040-41ae-a96d-232c23482af8" providerId="ADAL" clId="{FEAB73BF-7AE7-44D8-B363-AC5F0F673514}" dt="2025-04-28T05:07:47.182" v="1007" actId="1076"/>
          <ac:spMkLst>
            <pc:docMk/>
            <pc:sldMk cId="3892798572" sldId="556"/>
            <ac:spMk id="4" creationId="{638694E7-B08C-AE93-4729-1DE4364054F9}"/>
          </ac:spMkLst>
        </pc:spChg>
        <pc:spChg chg="add mod">
          <ac:chgData name="Stewart Gale" userId="3647ddd2-6040-41ae-a96d-232c23482af8" providerId="ADAL" clId="{FEAB73BF-7AE7-44D8-B363-AC5F0F673514}" dt="2025-04-28T05:11:00.678" v="1062" actId="1076"/>
          <ac:spMkLst>
            <pc:docMk/>
            <pc:sldMk cId="3892798572" sldId="556"/>
            <ac:spMk id="5" creationId="{A8CAD1B5-EA78-2A98-1EF9-44A9C62D39CD}"/>
          </ac:spMkLst>
        </pc:spChg>
        <pc:spChg chg="add mod">
          <ac:chgData name="Stewart Gale" userId="3647ddd2-6040-41ae-a96d-232c23482af8" providerId="ADAL" clId="{FEAB73BF-7AE7-44D8-B363-AC5F0F673514}" dt="2025-04-28T05:08:10.421" v="1023" actId="6549"/>
          <ac:spMkLst>
            <pc:docMk/>
            <pc:sldMk cId="3892798572" sldId="556"/>
            <ac:spMk id="7" creationId="{FFE0D2F3-161F-1D53-B36A-869B575660A0}"/>
          </ac:spMkLst>
        </pc:spChg>
        <pc:spChg chg="mod">
          <ac:chgData name="Stewart Gale" userId="3647ddd2-6040-41ae-a96d-232c23482af8" providerId="ADAL" clId="{FEAB73BF-7AE7-44D8-B363-AC5F0F673514}" dt="2025-04-28T05:08:27.668" v="1030" actId="14100"/>
          <ac:spMkLst>
            <pc:docMk/>
            <pc:sldMk cId="3892798572" sldId="556"/>
            <ac:spMk id="10" creationId="{004819F5-C53A-F8B8-D96A-9E24292E3A3D}"/>
          </ac:spMkLst>
        </pc:spChg>
        <pc:spChg chg="add mod">
          <ac:chgData name="Stewart Gale" userId="3647ddd2-6040-41ae-a96d-232c23482af8" providerId="ADAL" clId="{FEAB73BF-7AE7-44D8-B363-AC5F0F673514}" dt="2025-04-28T05:09:57.936" v="1052" actId="20577"/>
          <ac:spMkLst>
            <pc:docMk/>
            <pc:sldMk cId="3892798572" sldId="556"/>
            <ac:spMk id="13" creationId="{E4613689-146A-0D6F-CF70-5D425F2F378D}"/>
          </ac:spMkLst>
        </pc:spChg>
        <pc:spChg chg="add mod">
          <ac:chgData name="Stewart Gale" userId="3647ddd2-6040-41ae-a96d-232c23482af8" providerId="ADAL" clId="{FEAB73BF-7AE7-44D8-B363-AC5F0F673514}" dt="2025-04-28T05:09:30.284" v="1047" actId="20577"/>
          <ac:spMkLst>
            <pc:docMk/>
            <pc:sldMk cId="3892798572" sldId="556"/>
            <ac:spMk id="15" creationId="{E63EEE7F-A59C-FFB3-7148-4956D195FA32}"/>
          </ac:spMkLst>
        </pc:spChg>
        <pc:spChg chg="add mod">
          <ac:chgData name="Stewart Gale" userId="3647ddd2-6040-41ae-a96d-232c23482af8" providerId="ADAL" clId="{FEAB73BF-7AE7-44D8-B363-AC5F0F673514}" dt="2025-04-28T05:08:50.444" v="1037" actId="20577"/>
          <ac:spMkLst>
            <pc:docMk/>
            <pc:sldMk cId="3892798572" sldId="556"/>
            <ac:spMk id="16" creationId="{CFA6E8AB-B3AE-E460-2F0B-092E775143B7}"/>
          </ac:spMkLst>
        </pc:spChg>
        <pc:spChg chg="add mod">
          <ac:chgData name="Stewart Gale" userId="3647ddd2-6040-41ae-a96d-232c23482af8" providerId="ADAL" clId="{FEAB73BF-7AE7-44D8-B363-AC5F0F673514}" dt="2025-04-28T05:07:47.182" v="1007" actId="1076"/>
          <ac:spMkLst>
            <pc:docMk/>
            <pc:sldMk cId="3892798572" sldId="556"/>
            <ac:spMk id="17" creationId="{E75B6964-C9D4-93CC-DA5E-294257930249}"/>
          </ac:spMkLst>
        </pc:spChg>
        <pc:spChg chg="mod">
          <ac:chgData name="Stewart Gale" userId="3647ddd2-6040-41ae-a96d-232c23482af8" providerId="ADAL" clId="{FEAB73BF-7AE7-44D8-B363-AC5F0F673514}" dt="2025-04-28T05:16:57.092" v="1147" actId="20577"/>
          <ac:spMkLst>
            <pc:docMk/>
            <pc:sldMk cId="3892798572" sldId="556"/>
            <ac:spMk id="18" creationId="{9A87ECCA-B9E3-0EE4-3135-CAEFAAA103AD}"/>
          </ac:spMkLst>
        </pc:spChg>
      </pc:sldChg>
      <pc:sldChg chg="ord">
        <pc:chgData name="Stewart Gale" userId="3647ddd2-6040-41ae-a96d-232c23482af8" providerId="ADAL" clId="{FEAB73BF-7AE7-44D8-B363-AC5F0F673514}" dt="2025-05-05T13:28:43.215" v="1180"/>
        <pc:sldMkLst>
          <pc:docMk/>
          <pc:sldMk cId="484663325" sldId="559"/>
        </pc:sldMkLst>
      </pc:sldChg>
      <pc:sldChg chg="del ord">
        <pc:chgData name="Stewart Gale" userId="3647ddd2-6040-41ae-a96d-232c23482af8" providerId="ADAL" clId="{FEAB73BF-7AE7-44D8-B363-AC5F0F673514}" dt="2025-05-05T13:28:41" v="1178" actId="47"/>
        <pc:sldMkLst>
          <pc:docMk/>
          <pc:sldMk cId="1957685136" sldId="560"/>
        </pc:sldMkLst>
      </pc:sldChg>
      <pc:sldChg chg="addSp delSp modSp add mod delAnim modAnim">
        <pc:chgData name="Stewart Gale" userId="3647ddd2-6040-41ae-a96d-232c23482af8" providerId="ADAL" clId="{FEAB73BF-7AE7-44D8-B363-AC5F0F673514}" dt="2025-05-05T07:02:36.911" v="1175" actId="478"/>
        <pc:sldMkLst>
          <pc:docMk/>
          <pc:sldMk cId="2087171505" sldId="561"/>
        </pc:sldMkLst>
        <pc:spChg chg="add mod">
          <ac:chgData name="Stewart Gale" userId="3647ddd2-6040-41ae-a96d-232c23482af8" providerId="ADAL" clId="{FEAB73BF-7AE7-44D8-B363-AC5F0F673514}" dt="2025-04-28T04:50:32.499" v="782"/>
          <ac:spMkLst>
            <pc:docMk/>
            <pc:sldMk cId="2087171505" sldId="561"/>
            <ac:spMk id="5" creationId="{33A80051-4F03-4BB4-6BFE-B279AEFC2984}"/>
          </ac:spMkLst>
        </pc:spChg>
        <pc:spChg chg="add mod">
          <ac:chgData name="Stewart Gale" userId="3647ddd2-6040-41ae-a96d-232c23482af8" providerId="ADAL" clId="{FEAB73BF-7AE7-44D8-B363-AC5F0F673514}" dt="2025-04-28T04:50:32.499" v="782"/>
          <ac:spMkLst>
            <pc:docMk/>
            <pc:sldMk cId="2087171505" sldId="561"/>
            <ac:spMk id="7" creationId="{6062FABD-0663-60CC-1447-52FE00B8311D}"/>
          </ac:spMkLst>
        </pc:spChg>
        <pc:spChg chg="add mod">
          <ac:chgData name="Stewart Gale" userId="3647ddd2-6040-41ae-a96d-232c23482af8" providerId="ADAL" clId="{FEAB73BF-7AE7-44D8-B363-AC5F0F673514}" dt="2025-04-28T04:50:32.499" v="782"/>
          <ac:spMkLst>
            <pc:docMk/>
            <pc:sldMk cId="2087171505" sldId="561"/>
            <ac:spMk id="9" creationId="{80492589-51BC-370C-D3EF-DC3AF76ACA2D}"/>
          </ac:spMkLst>
        </pc:spChg>
        <pc:spChg chg="add mod">
          <ac:chgData name="Stewart Gale" userId="3647ddd2-6040-41ae-a96d-232c23482af8" providerId="ADAL" clId="{FEAB73BF-7AE7-44D8-B363-AC5F0F673514}" dt="2025-04-28T04:50:36.583" v="784" actId="20577"/>
          <ac:spMkLst>
            <pc:docMk/>
            <pc:sldMk cId="2087171505" sldId="561"/>
            <ac:spMk id="11" creationId="{EF6F1C38-D7D5-97D8-88C3-6600DBCE5861}"/>
          </ac:spMkLst>
        </pc:spChg>
        <pc:spChg chg="mod">
          <ac:chgData name="Stewart Gale" userId="3647ddd2-6040-41ae-a96d-232c23482af8" providerId="ADAL" clId="{FEAB73BF-7AE7-44D8-B363-AC5F0F673514}" dt="2025-04-28T04:52:07.964" v="812" actId="20577"/>
          <ac:spMkLst>
            <pc:docMk/>
            <pc:sldMk cId="2087171505" sldId="561"/>
            <ac:spMk id="12" creationId="{26F57304-33DB-9C1F-B909-9C35BC958DC2}"/>
          </ac:spMkLst>
        </pc:spChg>
        <pc:spChg chg="add mod">
          <ac:chgData name="Stewart Gale" userId="3647ddd2-6040-41ae-a96d-232c23482af8" providerId="ADAL" clId="{FEAB73BF-7AE7-44D8-B363-AC5F0F673514}" dt="2025-04-28T04:50:32.499" v="782"/>
          <ac:spMkLst>
            <pc:docMk/>
            <pc:sldMk cId="2087171505" sldId="561"/>
            <ac:spMk id="13" creationId="{4E86507E-218F-96DE-69E3-0D8D2C397088}"/>
          </ac:spMkLst>
        </pc:spChg>
        <pc:spChg chg="mod">
          <ac:chgData name="Stewart Gale" userId="3647ddd2-6040-41ae-a96d-232c23482af8" providerId="ADAL" clId="{FEAB73BF-7AE7-44D8-B363-AC5F0F673514}" dt="2025-04-28T04:52:09.423" v="813" actId="20577"/>
          <ac:spMkLst>
            <pc:docMk/>
            <pc:sldMk cId="2087171505" sldId="561"/>
            <ac:spMk id="14" creationId="{F397E2E6-1EA3-6EB5-00E2-9C5A7BE302F9}"/>
          </ac:spMkLst>
        </pc:spChg>
        <pc:spChg chg="mod">
          <ac:chgData name="Stewart Gale" userId="3647ddd2-6040-41ae-a96d-232c23482af8" providerId="ADAL" clId="{FEAB73BF-7AE7-44D8-B363-AC5F0F673514}" dt="2025-04-28T04:51:56.723" v="809" actId="1076"/>
          <ac:spMkLst>
            <pc:docMk/>
            <pc:sldMk cId="2087171505" sldId="561"/>
            <ac:spMk id="17" creationId="{7FFE2103-AE3A-4868-FE6F-4379B032843E}"/>
          </ac:spMkLst>
        </pc:spChg>
        <pc:spChg chg="add del mod">
          <ac:chgData name="Stewart Gale" userId="3647ddd2-6040-41ae-a96d-232c23482af8" providerId="ADAL" clId="{FEAB73BF-7AE7-44D8-B363-AC5F0F673514}" dt="2025-05-05T07:02:36.911" v="1175" actId="478"/>
          <ac:spMkLst>
            <pc:docMk/>
            <pc:sldMk cId="2087171505" sldId="561"/>
            <ac:spMk id="18" creationId="{C9A167E8-0D3A-FF20-B593-4CD1233A05E1}"/>
          </ac:spMkLst>
        </pc:spChg>
      </pc:sldChg>
      <pc:sldChg chg="addSp delSp modSp add del mod delAnim modAnim">
        <pc:chgData name="Stewart Gale" userId="3647ddd2-6040-41ae-a96d-232c23482af8" providerId="ADAL" clId="{FEAB73BF-7AE7-44D8-B363-AC5F0F673514}" dt="2025-05-05T13:30:51.294" v="1189" actId="47"/>
        <pc:sldMkLst>
          <pc:docMk/>
          <pc:sldMk cId="3686018836" sldId="562"/>
        </pc:sldMkLst>
        <pc:spChg chg="del mod">
          <ac:chgData name="Stewart Gale" userId="3647ddd2-6040-41ae-a96d-232c23482af8" providerId="ADAL" clId="{FEAB73BF-7AE7-44D8-B363-AC5F0F673514}" dt="2025-05-05T13:30:37.936" v="1186" actId="21"/>
          <ac:spMkLst>
            <pc:docMk/>
            <pc:sldMk cId="3686018836" sldId="562"/>
            <ac:spMk id="2" creationId="{A8109418-7930-93F2-8BD1-B4495ADCE20D}"/>
          </ac:spMkLst>
        </pc:spChg>
        <pc:spChg chg="del mod">
          <ac:chgData name="Stewart Gale" userId="3647ddd2-6040-41ae-a96d-232c23482af8" providerId="ADAL" clId="{FEAB73BF-7AE7-44D8-B363-AC5F0F673514}" dt="2025-05-05T13:30:37.936" v="1186" actId="21"/>
          <ac:spMkLst>
            <pc:docMk/>
            <pc:sldMk cId="3686018836" sldId="562"/>
            <ac:spMk id="5" creationId="{B5723CDB-5E49-10AA-86C8-3AAE098B13B9}"/>
          </ac:spMkLst>
        </pc:spChg>
        <pc:spChg chg="add del mod">
          <ac:chgData name="Stewart Gale" userId="3647ddd2-6040-41ae-a96d-232c23482af8" providerId="ADAL" clId="{FEAB73BF-7AE7-44D8-B363-AC5F0F673514}" dt="2025-05-05T13:30:37.936" v="1186" actId="21"/>
          <ac:spMkLst>
            <pc:docMk/>
            <pc:sldMk cId="3686018836" sldId="562"/>
            <ac:spMk id="23" creationId="{9D4B6687-9F27-1E6E-94A3-25E6BA43FD42}"/>
          </ac:spMkLst>
        </pc:spChg>
        <pc:spChg chg="add del mod">
          <ac:chgData name="Stewart Gale" userId="3647ddd2-6040-41ae-a96d-232c23482af8" providerId="ADAL" clId="{FEAB73BF-7AE7-44D8-B363-AC5F0F673514}" dt="2025-05-05T13:30:37.936" v="1186" actId="21"/>
          <ac:spMkLst>
            <pc:docMk/>
            <pc:sldMk cId="3686018836" sldId="562"/>
            <ac:spMk id="24" creationId="{3A7F7011-4E08-4B3D-2435-1A7E225E15DD}"/>
          </ac:spMkLst>
        </pc:spChg>
      </pc:sldChg>
      <pc:sldChg chg="addSp delSp modSp add mod delAnim modAnim">
        <pc:chgData name="Stewart Gale" userId="3647ddd2-6040-41ae-a96d-232c23482af8" providerId="ADAL" clId="{FEAB73BF-7AE7-44D8-B363-AC5F0F673514}" dt="2025-05-05T07:02:24.896" v="1174" actId="478"/>
        <pc:sldMkLst>
          <pc:docMk/>
          <pc:sldMk cId="1396336590" sldId="563"/>
        </pc:sldMkLst>
        <pc:spChg chg="add mod">
          <ac:chgData name="Stewart Gale" userId="3647ddd2-6040-41ae-a96d-232c23482af8" providerId="ADAL" clId="{FEAB73BF-7AE7-44D8-B363-AC5F0F673514}" dt="2025-04-28T04:48:52.747" v="761" actId="1076"/>
          <ac:spMkLst>
            <pc:docMk/>
            <pc:sldMk cId="1396336590" sldId="563"/>
            <ac:spMk id="2" creationId="{05E03172-F812-4167-D1C7-C3926B4BD8C3}"/>
          </ac:spMkLst>
        </pc:spChg>
        <pc:spChg chg="mod">
          <ac:chgData name="Stewart Gale" userId="3647ddd2-6040-41ae-a96d-232c23482af8" providerId="ADAL" clId="{FEAB73BF-7AE7-44D8-B363-AC5F0F673514}" dt="2025-04-28T04:48:57.741" v="763" actId="1076"/>
          <ac:spMkLst>
            <pc:docMk/>
            <pc:sldMk cId="1396336590" sldId="563"/>
            <ac:spMk id="8" creationId="{2CD99527-F3FE-65B9-B1FD-57B9CD5D7465}"/>
          </ac:spMkLst>
        </pc:spChg>
        <pc:spChg chg="add mod">
          <ac:chgData name="Stewart Gale" userId="3647ddd2-6040-41ae-a96d-232c23482af8" providerId="ADAL" clId="{FEAB73BF-7AE7-44D8-B363-AC5F0F673514}" dt="2025-04-28T04:49:44.495" v="775" actId="20577"/>
          <ac:spMkLst>
            <pc:docMk/>
            <pc:sldMk cId="1396336590" sldId="563"/>
            <ac:spMk id="11" creationId="{6963C32E-2EB6-0699-DC0D-E1287AE5440C}"/>
          </ac:spMkLst>
        </pc:spChg>
        <pc:spChg chg="add mod">
          <ac:chgData name="Stewart Gale" userId="3647ddd2-6040-41ae-a96d-232c23482af8" providerId="ADAL" clId="{FEAB73BF-7AE7-44D8-B363-AC5F0F673514}" dt="2025-04-28T04:51:04.730" v="789" actId="20577"/>
          <ac:spMkLst>
            <pc:docMk/>
            <pc:sldMk cId="1396336590" sldId="563"/>
            <ac:spMk id="12" creationId="{82680325-A20A-C578-8314-FB25F9456AF0}"/>
          </ac:spMkLst>
        </pc:spChg>
        <pc:spChg chg="add mod">
          <ac:chgData name="Stewart Gale" userId="3647ddd2-6040-41ae-a96d-232c23482af8" providerId="ADAL" clId="{FEAB73BF-7AE7-44D8-B363-AC5F0F673514}" dt="2025-04-28T04:51:13.473" v="791" actId="1076"/>
          <ac:spMkLst>
            <pc:docMk/>
            <pc:sldMk cId="1396336590" sldId="563"/>
            <ac:spMk id="14" creationId="{793DB1F5-1027-5E04-F27B-82872D054D5F}"/>
          </ac:spMkLst>
        </pc:spChg>
        <pc:spChg chg="mod">
          <ac:chgData name="Stewart Gale" userId="3647ddd2-6040-41ae-a96d-232c23482af8" providerId="ADAL" clId="{FEAB73BF-7AE7-44D8-B363-AC5F0F673514}" dt="2025-04-28T04:49:04.749" v="766" actId="1076"/>
          <ac:spMkLst>
            <pc:docMk/>
            <pc:sldMk cId="1396336590" sldId="563"/>
            <ac:spMk id="15" creationId="{497DBA0B-890A-A449-3131-5B4675E11640}"/>
          </ac:spMkLst>
        </pc:spChg>
        <pc:spChg chg="del">
          <ac:chgData name="Stewart Gale" userId="3647ddd2-6040-41ae-a96d-232c23482af8" providerId="ADAL" clId="{FEAB73BF-7AE7-44D8-B363-AC5F0F673514}" dt="2025-05-05T07:02:24.896" v="1174" actId="478"/>
          <ac:spMkLst>
            <pc:docMk/>
            <pc:sldMk cId="1396336590" sldId="563"/>
            <ac:spMk id="18" creationId="{62EE20BF-76F5-5C44-B7D1-45DAFDE70F19}"/>
          </ac:spMkLst>
        </pc:spChg>
      </pc:sldChg>
      <pc:sldChg chg="addSp delSp modSp add mod delAnim modAnim">
        <pc:chgData name="Stewart Gale" userId="3647ddd2-6040-41ae-a96d-232c23482af8" providerId="ADAL" clId="{FEAB73BF-7AE7-44D8-B363-AC5F0F673514}" dt="2025-05-05T13:32:20.231" v="1193"/>
        <pc:sldMkLst>
          <pc:docMk/>
          <pc:sldMk cId="4168347076" sldId="564"/>
        </pc:sldMkLst>
        <pc:spChg chg="add mod">
          <ac:chgData name="Stewart Gale" userId="3647ddd2-6040-41ae-a96d-232c23482af8" providerId="ADAL" clId="{FEAB73BF-7AE7-44D8-B363-AC5F0F673514}" dt="2025-05-05T13:30:47.274" v="1188" actId="1076"/>
          <ac:spMkLst>
            <pc:docMk/>
            <pc:sldMk cId="4168347076" sldId="564"/>
            <ac:spMk id="2" creationId="{A8109418-7930-93F2-8BD1-B4495ADCE20D}"/>
          </ac:spMkLst>
        </pc:spChg>
        <pc:spChg chg="add mod">
          <ac:chgData name="Stewart Gale" userId="3647ddd2-6040-41ae-a96d-232c23482af8" providerId="ADAL" clId="{FEAB73BF-7AE7-44D8-B363-AC5F0F673514}" dt="2025-04-28T04:56:27.035" v="863"/>
          <ac:spMkLst>
            <pc:docMk/>
            <pc:sldMk cId="4168347076" sldId="564"/>
            <ac:spMk id="3" creationId="{BBDEBC93-1ADB-99B1-2361-3906CC3911C3}"/>
          </ac:spMkLst>
        </pc:spChg>
        <pc:spChg chg="add mod">
          <ac:chgData name="Stewart Gale" userId="3647ddd2-6040-41ae-a96d-232c23482af8" providerId="ADAL" clId="{FEAB73BF-7AE7-44D8-B363-AC5F0F673514}" dt="2025-04-28T04:56:27.035" v="863"/>
          <ac:spMkLst>
            <pc:docMk/>
            <pc:sldMk cId="4168347076" sldId="564"/>
            <ac:spMk id="4" creationId="{D2CA1689-7906-0742-B230-CEBA9727F30A}"/>
          </ac:spMkLst>
        </pc:spChg>
        <pc:spChg chg="add mod">
          <ac:chgData name="Stewart Gale" userId="3647ddd2-6040-41ae-a96d-232c23482af8" providerId="ADAL" clId="{FEAB73BF-7AE7-44D8-B363-AC5F0F673514}" dt="2025-04-28T04:56:27.035" v="863"/>
          <ac:spMkLst>
            <pc:docMk/>
            <pc:sldMk cId="4168347076" sldId="564"/>
            <ac:spMk id="5" creationId="{34B8BE19-984A-5E65-AD83-EED514D53F50}"/>
          </ac:spMkLst>
        </pc:spChg>
        <pc:spChg chg="add mod">
          <ac:chgData name="Stewart Gale" userId="3647ddd2-6040-41ae-a96d-232c23482af8" providerId="ADAL" clId="{FEAB73BF-7AE7-44D8-B363-AC5F0F673514}" dt="2025-04-28T04:56:34.461" v="866" actId="20577"/>
          <ac:spMkLst>
            <pc:docMk/>
            <pc:sldMk cId="4168347076" sldId="564"/>
            <ac:spMk id="6" creationId="{73F0FB47-F9BB-4DBC-BA3E-B4EAB5FBE93F}"/>
          </ac:spMkLst>
        </pc:spChg>
        <pc:spChg chg="add mod">
          <ac:chgData name="Stewart Gale" userId="3647ddd2-6040-41ae-a96d-232c23482af8" providerId="ADAL" clId="{FEAB73BF-7AE7-44D8-B363-AC5F0F673514}" dt="2025-05-05T13:30:47.274" v="1188" actId="1076"/>
          <ac:spMkLst>
            <pc:docMk/>
            <pc:sldMk cId="4168347076" sldId="564"/>
            <ac:spMk id="7" creationId="{B5723CDB-5E49-10AA-86C8-3AAE098B13B9}"/>
          </ac:spMkLst>
        </pc:spChg>
        <pc:spChg chg="add mod">
          <ac:chgData name="Stewart Gale" userId="3647ddd2-6040-41ae-a96d-232c23482af8" providerId="ADAL" clId="{FEAB73BF-7AE7-44D8-B363-AC5F0F673514}" dt="2025-04-28T04:56:27.035" v="863"/>
          <ac:spMkLst>
            <pc:docMk/>
            <pc:sldMk cId="4168347076" sldId="564"/>
            <ac:spMk id="8" creationId="{4E9828BA-3A5B-83B8-A354-DED378D36154}"/>
          </ac:spMkLst>
        </pc:spChg>
        <pc:spChg chg="add mod">
          <ac:chgData name="Stewart Gale" userId="3647ddd2-6040-41ae-a96d-232c23482af8" providerId="ADAL" clId="{FEAB73BF-7AE7-44D8-B363-AC5F0F673514}" dt="2025-04-28T05:02:34.058" v="947" actId="1076"/>
          <ac:spMkLst>
            <pc:docMk/>
            <pc:sldMk cId="4168347076" sldId="564"/>
            <ac:spMk id="9" creationId="{BD50167B-38C7-BA93-E9E2-57454366B5BF}"/>
          </ac:spMkLst>
        </pc:spChg>
        <pc:spChg chg="mod">
          <ac:chgData name="Stewart Gale" userId="3647ddd2-6040-41ae-a96d-232c23482af8" providerId="ADAL" clId="{FEAB73BF-7AE7-44D8-B363-AC5F0F673514}" dt="2025-05-05T13:32:14.640" v="1191" actId="1076"/>
          <ac:spMkLst>
            <pc:docMk/>
            <pc:sldMk cId="4168347076" sldId="564"/>
            <ac:spMk id="19" creationId="{3074054F-E691-D6B2-4C97-6C260E51CA1E}"/>
          </ac:spMkLst>
        </pc:spChg>
        <pc:spChg chg="add mod">
          <ac:chgData name="Stewart Gale" userId="3647ddd2-6040-41ae-a96d-232c23482af8" providerId="ADAL" clId="{FEAB73BF-7AE7-44D8-B363-AC5F0F673514}" dt="2025-05-05T13:31:54.284" v="1190" actId="114"/>
          <ac:spMkLst>
            <pc:docMk/>
            <pc:sldMk cId="4168347076" sldId="564"/>
            <ac:spMk id="23" creationId="{9D4B6687-9F27-1E6E-94A3-25E6BA43FD42}"/>
          </ac:spMkLst>
        </pc:spChg>
        <pc:spChg chg="add mod">
          <ac:chgData name="Stewart Gale" userId="3647ddd2-6040-41ae-a96d-232c23482af8" providerId="ADAL" clId="{FEAB73BF-7AE7-44D8-B363-AC5F0F673514}" dt="2025-05-05T13:30:47.274" v="1188" actId="1076"/>
          <ac:spMkLst>
            <pc:docMk/>
            <pc:sldMk cId="4168347076" sldId="564"/>
            <ac:spMk id="24" creationId="{3A7F7011-4E08-4B3D-2435-1A7E225E15DD}"/>
          </ac:spMkLst>
        </pc:spChg>
      </pc:sldChg>
      <pc:sldChg chg="addSp delSp modSp add mod delAnim modAnim">
        <pc:chgData name="Stewart Gale" userId="3647ddd2-6040-41ae-a96d-232c23482af8" providerId="ADAL" clId="{FEAB73BF-7AE7-44D8-B363-AC5F0F673514}" dt="2025-04-28T05:17:19.251" v="1151"/>
        <pc:sldMkLst>
          <pc:docMk/>
          <pc:sldMk cId="3681835451" sldId="565"/>
        </pc:sldMkLst>
        <pc:spChg chg="add mod">
          <ac:chgData name="Stewart Gale" userId="3647ddd2-6040-41ae-a96d-232c23482af8" providerId="ADAL" clId="{FEAB73BF-7AE7-44D8-B363-AC5F0F673514}" dt="2025-04-28T05:14:25.775" v="1119" actId="1076"/>
          <ac:spMkLst>
            <pc:docMk/>
            <pc:sldMk cId="3681835451" sldId="565"/>
            <ac:spMk id="2" creationId="{2BB43CC5-D14A-EB92-AF11-F23A90455814}"/>
          </ac:spMkLst>
        </pc:spChg>
        <pc:spChg chg="add mod">
          <ac:chgData name="Stewart Gale" userId="3647ddd2-6040-41ae-a96d-232c23482af8" providerId="ADAL" clId="{FEAB73BF-7AE7-44D8-B363-AC5F0F673514}" dt="2025-04-28T05:14:25.775" v="1119" actId="1076"/>
          <ac:spMkLst>
            <pc:docMk/>
            <pc:sldMk cId="3681835451" sldId="565"/>
            <ac:spMk id="3" creationId="{7F99CD50-03FC-DAFB-B089-5C1D809EF0AC}"/>
          </ac:spMkLst>
        </pc:spChg>
        <pc:spChg chg="add mod">
          <ac:chgData name="Stewart Gale" userId="3647ddd2-6040-41ae-a96d-232c23482af8" providerId="ADAL" clId="{FEAB73BF-7AE7-44D8-B363-AC5F0F673514}" dt="2025-04-28T05:14:25.775" v="1119" actId="1076"/>
          <ac:spMkLst>
            <pc:docMk/>
            <pc:sldMk cId="3681835451" sldId="565"/>
            <ac:spMk id="4" creationId="{7DB4A305-629E-8983-FF3F-150C05CC98A8}"/>
          </ac:spMkLst>
        </pc:spChg>
        <pc:spChg chg="add mod">
          <ac:chgData name="Stewart Gale" userId="3647ddd2-6040-41ae-a96d-232c23482af8" providerId="ADAL" clId="{FEAB73BF-7AE7-44D8-B363-AC5F0F673514}" dt="2025-04-28T05:14:25.775" v="1119" actId="1076"/>
          <ac:spMkLst>
            <pc:docMk/>
            <pc:sldMk cId="3681835451" sldId="565"/>
            <ac:spMk id="5" creationId="{24D8AA43-CA7D-AC59-29C9-AA4B10FBBB4C}"/>
          </ac:spMkLst>
        </pc:spChg>
        <pc:spChg chg="mod">
          <ac:chgData name="Stewart Gale" userId="3647ddd2-6040-41ae-a96d-232c23482af8" providerId="ADAL" clId="{FEAB73BF-7AE7-44D8-B363-AC5F0F673514}" dt="2025-04-28T05:13:50.347" v="1112" actId="1076"/>
          <ac:spMkLst>
            <pc:docMk/>
            <pc:sldMk cId="3681835451" sldId="565"/>
            <ac:spMk id="6" creationId="{115E83E3-84BB-425C-9A76-1530CB5F07CD}"/>
          </ac:spMkLst>
        </pc:spChg>
        <pc:spChg chg="add mod">
          <ac:chgData name="Stewart Gale" userId="3647ddd2-6040-41ae-a96d-232c23482af8" providerId="ADAL" clId="{FEAB73BF-7AE7-44D8-B363-AC5F0F673514}" dt="2025-04-28T05:14:25.775" v="1119" actId="1076"/>
          <ac:spMkLst>
            <pc:docMk/>
            <pc:sldMk cId="3681835451" sldId="565"/>
            <ac:spMk id="7" creationId="{D60A39A8-0E08-0272-D556-E82467D01A2C}"/>
          </ac:spMkLst>
        </pc:spChg>
        <pc:spChg chg="add mod">
          <ac:chgData name="Stewart Gale" userId="3647ddd2-6040-41ae-a96d-232c23482af8" providerId="ADAL" clId="{FEAB73BF-7AE7-44D8-B363-AC5F0F673514}" dt="2025-04-28T05:13:50.347" v="1112" actId="1076"/>
          <ac:spMkLst>
            <pc:docMk/>
            <pc:sldMk cId="3681835451" sldId="565"/>
            <ac:spMk id="11" creationId="{E149BB10-4FD8-9A5A-665D-266CB5A05218}"/>
          </ac:spMkLst>
        </pc:spChg>
        <pc:spChg chg="add mod">
          <ac:chgData name="Stewart Gale" userId="3647ddd2-6040-41ae-a96d-232c23482af8" providerId="ADAL" clId="{FEAB73BF-7AE7-44D8-B363-AC5F0F673514}" dt="2025-04-28T05:14:08.774" v="1117" actId="1035"/>
          <ac:spMkLst>
            <pc:docMk/>
            <pc:sldMk cId="3681835451" sldId="565"/>
            <ac:spMk id="12" creationId="{5224FDBB-11E8-162B-ADC8-EF1C992A03AC}"/>
          </ac:spMkLst>
        </pc:spChg>
        <pc:spChg chg="add mod">
          <ac:chgData name="Stewart Gale" userId="3647ddd2-6040-41ae-a96d-232c23482af8" providerId="ADAL" clId="{FEAB73BF-7AE7-44D8-B363-AC5F0F673514}" dt="2025-04-28T05:14:08.774" v="1117" actId="1035"/>
          <ac:spMkLst>
            <pc:docMk/>
            <pc:sldMk cId="3681835451" sldId="565"/>
            <ac:spMk id="13" creationId="{EAFA3D59-DFB4-515E-7E19-B6EBE11F1B76}"/>
          </ac:spMkLst>
        </pc:spChg>
        <pc:spChg chg="add mod">
          <ac:chgData name="Stewart Gale" userId="3647ddd2-6040-41ae-a96d-232c23482af8" providerId="ADAL" clId="{FEAB73BF-7AE7-44D8-B363-AC5F0F673514}" dt="2025-04-28T05:17:14.044" v="1150" actId="1076"/>
          <ac:spMkLst>
            <pc:docMk/>
            <pc:sldMk cId="3681835451" sldId="565"/>
            <ac:spMk id="15" creationId="{3DC6D5F9-469E-7EE0-83DE-1A35F76E89B2}"/>
          </ac:spMkLst>
        </pc:spChg>
      </pc:sldChg>
      <pc:sldMasterChg chg="modSp modSldLayout">
        <pc:chgData name="Stewart Gale" userId="3647ddd2-6040-41ae-a96d-232c23482af8" providerId="ADAL" clId="{FEAB73BF-7AE7-44D8-B363-AC5F0F673514}" dt="2024-04-29T07:26:09.257" v="0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FEAB73BF-7AE7-44D8-B363-AC5F0F673514}" dt="2024-04-29T07:26:09.257" v="0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FEAB73BF-7AE7-44D8-B363-AC5F0F673514}" dt="2024-04-29T07:26:09.257" v="0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FEAB73BF-7AE7-44D8-B363-AC5F0F673514}" dt="2024-04-29T07:26:09.257" v="0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FEAB73BF-7AE7-44D8-B363-AC5F0F673514}" dt="2024-04-29T07:26:09.257" v="0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FEAB73BF-7AE7-44D8-B363-AC5F0F673514}" dt="2024-04-29T07:26:09.257" v="0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FEAB73BF-7AE7-44D8-B363-AC5F0F673514}" dt="2024-04-29T07:26:09.257" v="0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FEAB73BF-7AE7-44D8-B363-AC5F0F673514}" dt="2024-04-29T07:26:09.257" v="0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05/05/2025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2.png"/><Relationship Id="rId3" Type="http://schemas.openxmlformats.org/officeDocument/2006/relationships/image" Target="../media/image43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28.png"/><Relationship Id="rId10" Type="http://schemas.openxmlformats.org/officeDocument/2006/relationships/image" Target="../media/image48.png"/><Relationship Id="rId4" Type="http://schemas.openxmlformats.org/officeDocument/2006/relationships/image" Target="../media/image27.png"/><Relationship Id="rId9" Type="http://schemas.openxmlformats.org/officeDocument/2006/relationships/image" Target="../media/image47.png"/><Relationship Id="rId14" Type="http://schemas.openxmlformats.org/officeDocument/2006/relationships/image" Target="../media/image5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19.png"/><Relationship Id="rId7" Type="http://schemas.openxmlformats.org/officeDocument/2006/relationships/image" Target="../media/image55.png"/><Relationship Id="rId12" Type="http://schemas.openxmlformats.org/officeDocument/2006/relationships/image" Target="../media/image24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image" Target="../media/image23.png"/><Relationship Id="rId5" Type="http://schemas.openxmlformats.org/officeDocument/2006/relationships/image" Target="../media/image28.png"/><Relationship Id="rId10" Type="http://schemas.openxmlformats.org/officeDocument/2006/relationships/image" Target="../media/image20.png"/><Relationship Id="rId4" Type="http://schemas.openxmlformats.org/officeDocument/2006/relationships/image" Target="../media/image27.png"/><Relationship Id="rId9" Type="http://schemas.openxmlformats.org/officeDocument/2006/relationships/image" Target="../media/image5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0.png"/><Relationship Id="rId7" Type="http://schemas.openxmlformats.org/officeDocument/2006/relationships/image" Target="../media/image100.png"/><Relationship Id="rId2" Type="http://schemas.openxmlformats.org/officeDocument/2006/relationships/image" Target="../media/image5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png"/><Relationship Id="rId5" Type="http://schemas.openxmlformats.org/officeDocument/2006/relationships/image" Target="../media/image80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11" Type="http://schemas.openxmlformats.org/officeDocument/2006/relationships/image" Target="../media/image70.png"/><Relationship Id="rId5" Type="http://schemas.openxmlformats.org/officeDocument/2006/relationships/image" Target="../media/image64.png"/><Relationship Id="rId10" Type="http://schemas.openxmlformats.org/officeDocument/2006/relationships/image" Target="../media/image69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83.png"/><Relationship Id="rId4" Type="http://schemas.openxmlformats.org/officeDocument/2006/relationships/image" Target="../media/image72.png"/><Relationship Id="rId9" Type="http://schemas.openxmlformats.org/officeDocument/2006/relationships/image" Target="../media/image8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6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34.png"/><Relationship Id="rId7" Type="http://schemas.openxmlformats.org/officeDocument/2006/relationships/image" Target="../media/image30.png"/><Relationship Id="rId12" Type="http://schemas.openxmlformats.org/officeDocument/2006/relationships/image" Target="../media/image3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6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8.png"/><Relationship Id="rId7" Type="http://schemas.openxmlformats.org/officeDocument/2006/relationships/image" Target="../media/image2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40.png"/><Relationship Id="rId10" Type="http://schemas.openxmlformats.org/officeDocument/2006/relationships/image" Target="../media/image31.png"/><Relationship Id="rId4" Type="http://schemas.openxmlformats.org/officeDocument/2006/relationships/image" Target="../media/image39.png"/><Relationship Id="rId9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3352" y="260648"/>
            <a:ext cx="1159328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Variable Acceleration</a:t>
            </a:r>
          </a:p>
          <a:p>
            <a:pPr algn="ctr"/>
            <a:r>
              <a:rPr lang="en-GB" sz="8800" dirty="0"/>
              <a:t>Using Integration</a:t>
            </a:r>
          </a:p>
          <a:p>
            <a:pPr marL="857250" indent="-857250" algn="ctr">
              <a:buFontTx/>
              <a:buChar char="-"/>
            </a:pPr>
            <a:endParaRPr lang="en-GB" sz="4400" dirty="0"/>
          </a:p>
          <a:p>
            <a:pPr algn="ctr"/>
            <a:r>
              <a:rPr lang="en-GB" sz="8800" dirty="0"/>
              <a:t>Chapter 11</a:t>
            </a:r>
          </a:p>
          <a:p>
            <a:pPr algn="ctr"/>
            <a:r>
              <a:rPr lang="en-GB" sz="8800" dirty="0"/>
              <a:t>(Part 3 </a:t>
            </a:r>
            <a:r>
              <a:rPr lang="en-GB" sz="8800"/>
              <a:t>of 3)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17485754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9809E8B-C46C-462D-8DAB-12C8B5347404}"/>
                  </a:ext>
                </a:extLst>
              </p:cNvPr>
              <p:cNvSpPr txBox="1"/>
              <p:nvPr/>
            </p:nvSpPr>
            <p:spPr>
              <a:xfrm>
                <a:off x="1415480" y="1196752"/>
                <a:ext cx="9793088" cy="526297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7030A0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 particle is moving on the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/>
                  <a:t>-axis. </a:t>
                </a:r>
              </a:p>
              <a:p>
                <a:endParaRPr lang="en-GB" sz="2800" dirty="0"/>
              </a:p>
              <a:p>
                <a:r>
                  <a:rPr lang="en-GB" sz="2800" dirty="0"/>
                  <a:t>At time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2800" dirty="0"/>
                  <a:t>, the particle is at the point where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r>
                  <a:rPr lang="en-GB" sz="2800" dirty="0"/>
                  <a:t>. </a:t>
                </a:r>
              </a:p>
              <a:p>
                <a:endParaRPr lang="en-GB" sz="2800" dirty="0"/>
              </a:p>
              <a:p>
                <a:r>
                  <a:rPr lang="en-GB" sz="2800" dirty="0"/>
                  <a:t>The acceleration of the particle at time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800" dirty="0"/>
                  <a:t> seconds is </a:t>
                </a:r>
                <a14:m>
                  <m:oMath xmlns:m="http://schemas.openxmlformats.org/officeDocument/2006/math">
                    <m:r>
                      <a:rPr lang="en-GB" sz="28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GB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GB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GB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𝒕</m:t>
                    </m:r>
                    <m:r>
                      <a:rPr lang="en-GB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800" dirty="0"/>
                  <a:t>ms</a:t>
                </a:r>
                <a:r>
                  <a:rPr lang="en-GB" sz="2800" baseline="30000" dirty="0"/>
                  <a:t>-2</a:t>
                </a:r>
                <a:r>
                  <a:rPr lang="en-GB" sz="2800" dirty="0"/>
                  <a:t>, </a:t>
                </a:r>
              </a:p>
              <a:p>
                <a:r>
                  <a:rPr lang="en-GB" sz="2800" dirty="0"/>
                  <a:t>in the direction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/>
                  <a:t> increasing. </a:t>
                </a:r>
              </a:p>
              <a:p>
                <a:endParaRPr lang="en-GB" sz="2800" dirty="0"/>
              </a:p>
              <a:p>
                <a:r>
                  <a:rPr lang="en-GB" sz="2800" dirty="0"/>
                  <a:t>When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=0, 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=6</m:t>
                    </m:r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=3, 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75</m:t>
                    </m:r>
                  </m:oMath>
                </a14:m>
                <a:r>
                  <a:rPr lang="en-GB" sz="2800" dirty="0"/>
                  <a:t>. </a:t>
                </a:r>
              </a:p>
              <a:p>
                <a:endParaRPr lang="en-GB" sz="2800" dirty="0"/>
              </a:p>
              <a:p>
                <a:r>
                  <a:rPr lang="en-GB" sz="2800" dirty="0"/>
                  <a:t>Find: </a:t>
                </a:r>
              </a:p>
              <a:p>
                <a:pPr marL="514350" indent="-514350">
                  <a:buAutoNum type="alphaLcParenR"/>
                </a:pPr>
                <a:r>
                  <a:rPr lang="en-GB" sz="2800" dirty="0"/>
                  <a:t>an equation for the velocity.</a:t>
                </a:r>
              </a:p>
              <a:p>
                <a:pPr marL="514350" indent="-514350">
                  <a:buAutoNum type="alphaLcParenR"/>
                </a:pPr>
                <a:r>
                  <a:rPr lang="en-GB" sz="2800" dirty="0"/>
                  <a:t>the value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/>
                  <a:t> when </a:t>
                </a:r>
                <a14:m>
                  <m:oMath xmlns:m="http://schemas.openxmlformats.org/officeDocument/2006/math">
                    <m:r>
                      <a:rPr lang="en-GB" sz="280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800" b="0" i="0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9809E8B-C46C-462D-8DAB-12C8B53474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1196752"/>
                <a:ext cx="9793088" cy="526297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7030A0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68D04B54-DF39-DF99-BB30-441A653F01AD}"/>
              </a:ext>
            </a:extLst>
          </p:cNvPr>
          <p:cNvSpPr txBox="1"/>
          <p:nvPr/>
        </p:nvSpPr>
        <p:spPr>
          <a:xfrm>
            <a:off x="4079776" y="116632"/>
            <a:ext cx="38164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/>
              <a:t>Question B</a:t>
            </a:r>
          </a:p>
        </p:txBody>
      </p:sp>
    </p:spTree>
    <p:extLst>
      <p:ext uri="{BB962C8B-B14F-4D97-AF65-F5344CB8AC3E}">
        <p14:creationId xmlns:p14="http://schemas.microsoft.com/office/powerpoint/2010/main" val="26596096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95C76F-6608-91AD-EF3C-B81946B85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7069805-CE2E-9054-9365-29EEE67B873B}"/>
                  </a:ext>
                </a:extLst>
              </p:cNvPr>
              <p:cNvSpPr txBox="1"/>
              <p:nvPr/>
            </p:nvSpPr>
            <p:spPr>
              <a:xfrm>
                <a:off x="650973" y="260648"/>
                <a:ext cx="11089232" cy="268740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7030A0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 particle is moving on the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/>
                  <a:t>-axis. </a:t>
                </a:r>
              </a:p>
              <a:p>
                <a:r>
                  <a:rPr lang="en-GB" sz="2800" dirty="0"/>
                  <a:t>At time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2800" dirty="0"/>
                  <a:t>, the particle is at the point where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r>
                  <a:rPr lang="en-GB" sz="2800" dirty="0"/>
                  <a:t>. </a:t>
                </a:r>
              </a:p>
              <a:p>
                <a:r>
                  <a:rPr lang="en-GB" sz="2800" dirty="0"/>
                  <a:t>The acceleration of the particle at time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800" dirty="0"/>
                  <a:t> seconds is </a:t>
                </a:r>
                <a14:m>
                  <m:oMath xmlns:m="http://schemas.openxmlformats.org/officeDocument/2006/math">
                    <m:r>
                      <a:rPr lang="en-GB" sz="28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GB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GB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GB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𝒕</m:t>
                    </m:r>
                    <m:r>
                      <a:rPr lang="en-GB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800" dirty="0"/>
                  <a:t>ms</a:t>
                </a:r>
                <a:r>
                  <a:rPr lang="en-GB" sz="2800" baseline="30000" dirty="0"/>
                  <a:t>-2</a:t>
                </a:r>
                <a:r>
                  <a:rPr lang="en-GB" sz="2800" dirty="0"/>
                  <a:t>, in the direction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/>
                  <a:t> increasing. When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=0, 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=6</m:t>
                    </m:r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=3, 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75</m:t>
                    </m:r>
                  </m:oMath>
                </a14:m>
                <a:r>
                  <a:rPr lang="en-GB" sz="2800" dirty="0"/>
                  <a:t>. Find: </a:t>
                </a:r>
              </a:p>
              <a:p>
                <a:pPr marL="342900" indent="-342900">
                  <a:buAutoNum type="alphaLcParenBoth"/>
                </a:pPr>
                <a:r>
                  <a:rPr lang="en-GB" sz="2800" dirty="0"/>
                  <a:t> an equation for the velocity.</a:t>
                </a:r>
              </a:p>
              <a:p>
                <a:pPr marL="342900" indent="-342900">
                  <a:buAutoNum type="alphaLcParenBoth"/>
                </a:pPr>
                <a:r>
                  <a:rPr lang="en-GB" sz="2800" dirty="0"/>
                  <a:t> the value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/>
                  <a:t> when </a:t>
                </a:r>
                <a14:m>
                  <m:oMath xmlns:m="http://schemas.openxmlformats.org/officeDocument/2006/math">
                    <m:r>
                      <a:rPr lang="en-GB" sz="280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800" b="0" i="0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9809E8B-C46C-462D-8DAB-12C8B53474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973" y="260648"/>
                <a:ext cx="11089232" cy="2687402"/>
              </a:xfrm>
              <a:prstGeom prst="rect">
                <a:avLst/>
              </a:prstGeom>
              <a:blipFill>
                <a:blip r:embed="rId2"/>
                <a:stretch>
                  <a:fillRect b="-1480"/>
                </a:stretch>
              </a:blipFill>
              <a:ln>
                <a:solidFill>
                  <a:srgbClr val="7030A0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6F0B731-8ACF-ACB6-DA2C-F7304EA87870}"/>
                  </a:ext>
                </a:extLst>
              </p:cNvPr>
              <p:cNvSpPr txBox="1"/>
              <p:nvPr/>
            </p:nvSpPr>
            <p:spPr>
              <a:xfrm>
                <a:off x="4345740" y="5310927"/>
                <a:ext cx="129614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𝑐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=6</m:t>
                      </m:r>
                    </m:oMath>
                  </m:oMathPara>
                </a14:m>
                <a:endParaRPr kumimoji="0" lang="en-GB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6F0B731-8ACF-ACB6-DA2C-F7304EA878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5740" y="5310927"/>
                <a:ext cx="1296144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0859165-76ED-05DF-C0BA-74DDF5DA6042}"/>
                  </a:ext>
                </a:extLst>
              </p:cNvPr>
              <p:cNvSpPr txBox="1"/>
              <p:nvPr/>
            </p:nvSpPr>
            <p:spPr>
              <a:xfrm>
                <a:off x="707259" y="3490957"/>
                <a:ext cx="95339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0859165-76ED-05DF-C0BA-74DDF5DA60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259" y="3490957"/>
                <a:ext cx="953396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6972D5B-5C5E-280C-DCDB-6CFE22DE54BE}"/>
                  </a:ext>
                </a:extLst>
              </p:cNvPr>
              <p:cNvSpPr txBox="1"/>
              <p:nvPr/>
            </p:nvSpPr>
            <p:spPr>
              <a:xfrm>
                <a:off x="669646" y="4696032"/>
                <a:ext cx="10097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6972D5B-5C5E-280C-DCDB-6CFE22DE54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646" y="4696032"/>
                <a:ext cx="1009798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37CB212-1064-A49D-37AC-9BE81BB44ED0}"/>
                  </a:ext>
                </a:extLst>
              </p:cNvPr>
              <p:cNvSpPr txBox="1"/>
              <p:nvPr/>
            </p:nvSpPr>
            <p:spPr>
              <a:xfrm>
                <a:off x="664679" y="5913347"/>
                <a:ext cx="93601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37CB212-1064-A49D-37AC-9BE81BB44E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679" y="5913347"/>
                <a:ext cx="936014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0AFEEE2-CFC1-CE33-4E33-B9E84792C758}"/>
                  </a:ext>
                </a:extLst>
              </p:cNvPr>
              <p:cNvSpPr txBox="1"/>
              <p:nvPr/>
            </p:nvSpPr>
            <p:spPr>
              <a:xfrm>
                <a:off x="1775519" y="4696032"/>
                <a:ext cx="352839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=16</m:t>
                      </m:r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600" b="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GB" sz="3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0AFEEE2-CFC1-CE33-4E33-B9E84792C7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19" y="4696032"/>
                <a:ext cx="3528393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25A75CD-FC21-3401-C662-FFFE71CD5E58}"/>
                  </a:ext>
                </a:extLst>
              </p:cNvPr>
              <p:cNvSpPr txBox="1"/>
              <p:nvPr/>
            </p:nvSpPr>
            <p:spPr>
              <a:xfrm>
                <a:off x="713767" y="5157039"/>
                <a:ext cx="93601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kumimoji="0" lang="en-GB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=6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25A75CD-FC21-3401-C662-FFFE71CD5E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767" y="5157039"/>
                <a:ext cx="936014" cy="83099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41F73CE-522B-B3F8-580B-88B13DF85D8A}"/>
                  </a:ext>
                </a:extLst>
              </p:cNvPr>
              <p:cNvSpPr txBox="1"/>
              <p:nvPr/>
            </p:nvSpPr>
            <p:spPr>
              <a:xfrm>
                <a:off x="1802066" y="5884468"/>
                <a:ext cx="260637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6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16−2</m:t>
                      </m:r>
                      <m:r>
                        <a:rPr lang="en-GB" sz="3600" b="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GB" sz="36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41F73CE-522B-B3F8-580B-88B13DF85D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2066" y="5884468"/>
                <a:ext cx="2606374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2F9EEEB1-A466-272A-6C64-4F5646D935C5}"/>
              </a:ext>
            </a:extLst>
          </p:cNvPr>
          <p:cNvSpPr txBox="1"/>
          <p:nvPr/>
        </p:nvSpPr>
        <p:spPr>
          <a:xfrm>
            <a:off x="5862844" y="4726152"/>
            <a:ext cx="6386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→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8ED77CD-F385-36F3-B666-AEA6127E6D30}"/>
                  </a:ext>
                </a:extLst>
              </p:cNvPr>
              <p:cNvSpPr txBox="1"/>
              <p:nvPr/>
            </p:nvSpPr>
            <p:spPr>
              <a:xfrm>
                <a:off x="7176120" y="4653034"/>
                <a:ext cx="352839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=16</m:t>
                      </m:r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600" b="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GB" sz="3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+6</m:t>
                      </m:r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8ED77CD-F385-36F3-B666-AEA6127E6D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120" y="4653034"/>
                <a:ext cx="3528393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5D164D7-13C0-6038-B796-41CB60BC2F18}"/>
                  </a:ext>
                </a:extLst>
              </p:cNvPr>
              <p:cNvSpPr txBox="1"/>
              <p:nvPr/>
            </p:nvSpPr>
            <p:spPr>
              <a:xfrm>
                <a:off x="4311455" y="4116545"/>
                <a:ext cx="129614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𝑐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=−6</m:t>
                      </m:r>
                    </m:oMath>
                  </m:oMathPara>
                </a14:m>
                <a:endParaRPr kumimoji="0" lang="en-GB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5D164D7-13C0-6038-B796-41CB60BC2F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1455" y="4116545"/>
                <a:ext cx="1296144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0822DB8-BC56-A937-6025-DDBD0118FA4F}"/>
                  </a:ext>
                </a:extLst>
              </p:cNvPr>
              <p:cNvSpPr txBox="1"/>
              <p:nvPr/>
            </p:nvSpPr>
            <p:spPr>
              <a:xfrm>
                <a:off x="1649781" y="3223828"/>
                <a:ext cx="4593607" cy="10175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=8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b="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+6</m:t>
                      </m:r>
                      <m:r>
                        <a:rPr lang="en-GB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3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0822DB8-BC56-A937-6025-DDBD0118FA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9781" y="3223828"/>
                <a:ext cx="4593607" cy="101752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7CDD22C-61B0-F711-5D86-DA5697C624E5}"/>
                  </a:ext>
                </a:extLst>
              </p:cNvPr>
              <p:cNvSpPr txBox="1"/>
              <p:nvPr/>
            </p:nvSpPr>
            <p:spPr>
              <a:xfrm>
                <a:off x="638001" y="3964264"/>
                <a:ext cx="112258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kumimoji="0" lang="en-GB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=75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7CDD22C-61B0-F711-5D86-DA5697C624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001" y="3964264"/>
                <a:ext cx="1122584" cy="83099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id="{367ED7BE-A832-1A78-2F90-7E0600B3FBF4}"/>
              </a:ext>
            </a:extLst>
          </p:cNvPr>
          <p:cNvSpPr txBox="1"/>
          <p:nvPr/>
        </p:nvSpPr>
        <p:spPr>
          <a:xfrm>
            <a:off x="6164106" y="3490956"/>
            <a:ext cx="6386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→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948B9F7-FB30-AD41-75E2-E7A448B24C3B}"/>
                  </a:ext>
                </a:extLst>
              </p:cNvPr>
              <p:cNvSpPr txBox="1"/>
              <p:nvPr/>
            </p:nvSpPr>
            <p:spPr>
              <a:xfrm>
                <a:off x="7032104" y="3223827"/>
                <a:ext cx="4407401" cy="10175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=8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b="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en-GB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−6</m:t>
                      </m:r>
                    </m:oMath>
                  </m:oMathPara>
                </a14:m>
                <a:endParaRPr lang="en-GB" sz="3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948B9F7-FB30-AD41-75E2-E7A448B24C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104" y="3223827"/>
                <a:ext cx="4407401" cy="101752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5306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  <p:bldP spid="13" grpId="0"/>
      <p:bldP spid="18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4C05A-5736-401C-F73C-8C57EA63F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B429606-1FEE-152D-A67E-5A84CA8302D6}"/>
                  </a:ext>
                </a:extLst>
              </p:cNvPr>
              <p:cNvSpPr txBox="1"/>
              <p:nvPr/>
            </p:nvSpPr>
            <p:spPr>
              <a:xfrm>
                <a:off x="650973" y="260648"/>
                <a:ext cx="11089232" cy="268740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7030A0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 particle is moving on the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/>
                  <a:t>-axis. </a:t>
                </a:r>
              </a:p>
              <a:p>
                <a:r>
                  <a:rPr lang="en-GB" sz="2800" dirty="0"/>
                  <a:t>At time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2800" dirty="0"/>
                  <a:t>, the particle is at the point where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r>
                  <a:rPr lang="en-GB" sz="2800" dirty="0"/>
                  <a:t>. </a:t>
                </a:r>
              </a:p>
              <a:p>
                <a:r>
                  <a:rPr lang="en-GB" sz="2800" dirty="0"/>
                  <a:t>The acceleration of the particle at time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800" dirty="0"/>
                  <a:t> seconds is </a:t>
                </a:r>
                <a14:m>
                  <m:oMath xmlns:m="http://schemas.openxmlformats.org/officeDocument/2006/math">
                    <m:r>
                      <a:rPr lang="en-GB" sz="28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GB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GB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GB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𝒕</m:t>
                    </m:r>
                    <m:r>
                      <a:rPr lang="en-GB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800" dirty="0"/>
                  <a:t>ms</a:t>
                </a:r>
                <a:r>
                  <a:rPr lang="en-GB" sz="2800" baseline="30000" dirty="0"/>
                  <a:t>-2</a:t>
                </a:r>
                <a:r>
                  <a:rPr lang="en-GB" sz="2800" dirty="0"/>
                  <a:t>, in the direction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/>
                  <a:t> increasing. When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=0, 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=6</m:t>
                    </m:r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=3, 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75</m:t>
                    </m:r>
                  </m:oMath>
                </a14:m>
                <a:r>
                  <a:rPr lang="en-GB" sz="2800" dirty="0"/>
                  <a:t>. Find: </a:t>
                </a:r>
              </a:p>
              <a:p>
                <a:pPr marL="342900" indent="-342900">
                  <a:buAutoNum type="alphaLcParenBoth"/>
                </a:pPr>
                <a:r>
                  <a:rPr lang="en-GB" sz="2800" dirty="0"/>
                  <a:t> an equation for the velocity.</a:t>
                </a:r>
              </a:p>
              <a:p>
                <a:pPr marL="342900" indent="-342900">
                  <a:buAutoNum type="alphaLcParenBoth"/>
                </a:pPr>
                <a:r>
                  <a:rPr lang="en-GB" sz="2800" dirty="0"/>
                  <a:t> the value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/>
                  <a:t> when </a:t>
                </a:r>
                <a14:m>
                  <m:oMath xmlns:m="http://schemas.openxmlformats.org/officeDocument/2006/math">
                    <m:r>
                      <a:rPr lang="en-GB" sz="280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800" b="0" i="0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9809E8B-C46C-462D-8DAB-12C8B53474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973" y="260648"/>
                <a:ext cx="11089232" cy="2687402"/>
              </a:xfrm>
              <a:prstGeom prst="rect">
                <a:avLst/>
              </a:prstGeom>
              <a:blipFill>
                <a:blip r:embed="rId2"/>
                <a:stretch>
                  <a:fillRect b="-1480"/>
                </a:stretch>
              </a:blipFill>
              <a:ln>
                <a:solidFill>
                  <a:srgbClr val="7030A0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>
            <a:extLst>
              <a:ext uri="{FF2B5EF4-FFF2-40B4-BE49-F238E27FC236}">
                <a16:creationId xmlns:a16="http://schemas.microsoft.com/office/drawing/2014/main" id="{434BCB92-EB96-CB13-9ECC-2D147CD9F659}"/>
              </a:ext>
            </a:extLst>
          </p:cNvPr>
          <p:cNvSpPr/>
          <p:nvPr/>
        </p:nvSpPr>
        <p:spPr>
          <a:xfrm>
            <a:off x="6692198" y="3434456"/>
            <a:ext cx="391780" cy="29940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a)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3074054F-E691-D6B2-4C97-6C260E51CA1E}"/>
                  </a:ext>
                </a:extLst>
              </p:cNvPr>
              <p:cNvSpPr/>
              <p:nvPr/>
            </p:nvSpPr>
            <p:spPr>
              <a:xfrm>
                <a:off x="7406108" y="3239905"/>
                <a:ext cx="3744416" cy="6588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=16</m:t>
                      </m:r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6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GB" sz="36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3074054F-E691-D6B2-4C97-6C260E51CA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6108" y="3239905"/>
                <a:ext cx="3744416" cy="6588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BDEBC93-1ADB-99B1-2361-3906CC3911C3}"/>
                  </a:ext>
                </a:extLst>
              </p:cNvPr>
              <p:cNvSpPr txBox="1"/>
              <p:nvPr/>
            </p:nvSpPr>
            <p:spPr>
              <a:xfrm>
                <a:off x="707259" y="3490957"/>
                <a:ext cx="95339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BDEBC93-1ADB-99B1-2361-3906CC3911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259" y="3490957"/>
                <a:ext cx="953396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2CA1689-7906-0742-B230-CEBA9727F30A}"/>
                  </a:ext>
                </a:extLst>
              </p:cNvPr>
              <p:cNvSpPr txBox="1"/>
              <p:nvPr/>
            </p:nvSpPr>
            <p:spPr>
              <a:xfrm>
                <a:off x="669646" y="4696032"/>
                <a:ext cx="10097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2CA1689-7906-0742-B230-CEBA9727F3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646" y="4696032"/>
                <a:ext cx="1009798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4B8BE19-984A-5E65-AD83-EED514D53F50}"/>
                  </a:ext>
                </a:extLst>
              </p:cNvPr>
              <p:cNvSpPr txBox="1"/>
              <p:nvPr/>
            </p:nvSpPr>
            <p:spPr>
              <a:xfrm>
                <a:off x="664679" y="5913347"/>
                <a:ext cx="93601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4B8BE19-984A-5E65-AD83-EED514D53F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679" y="5913347"/>
                <a:ext cx="936014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3F0FB47-F9BB-4DBC-BA3E-B4EAB5FBE93F}"/>
                  </a:ext>
                </a:extLst>
              </p:cNvPr>
              <p:cNvSpPr txBox="1"/>
              <p:nvPr/>
            </p:nvSpPr>
            <p:spPr>
              <a:xfrm>
                <a:off x="1775519" y="4696032"/>
                <a:ext cx="352839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=16</m:t>
                      </m:r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600" b="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GB" sz="3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+6</m:t>
                      </m:r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3F0FB47-F9BB-4DBC-BA3E-B4EAB5FBE9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19" y="4696032"/>
                <a:ext cx="3528393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E9828BA-3A5B-83B8-A354-DED378D36154}"/>
                  </a:ext>
                </a:extLst>
              </p:cNvPr>
              <p:cNvSpPr txBox="1"/>
              <p:nvPr/>
            </p:nvSpPr>
            <p:spPr>
              <a:xfrm>
                <a:off x="1802066" y="5884468"/>
                <a:ext cx="260637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6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16−2</m:t>
                      </m:r>
                      <m:r>
                        <a:rPr lang="en-GB" sz="3600" b="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GB" sz="36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E9828BA-3A5B-83B8-A354-DED378D361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2066" y="5884468"/>
                <a:ext cx="2606374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D50167B-38C7-BA93-E9E2-57454366B5BF}"/>
                  </a:ext>
                </a:extLst>
              </p:cNvPr>
              <p:cNvSpPr txBox="1"/>
              <p:nvPr/>
            </p:nvSpPr>
            <p:spPr>
              <a:xfrm>
                <a:off x="1694761" y="3246664"/>
                <a:ext cx="4407401" cy="10175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=8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b="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en-GB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−6</m:t>
                      </m:r>
                    </m:oMath>
                  </m:oMathPara>
                </a14:m>
                <a:endParaRPr lang="en-GB" sz="3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D50167B-38C7-BA93-E9E2-57454366B5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4761" y="3246664"/>
                <a:ext cx="4407401" cy="101752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A8109418-7930-93F2-8BD1-B4495ADCE20D}"/>
              </a:ext>
            </a:extLst>
          </p:cNvPr>
          <p:cNvSpPr/>
          <p:nvPr/>
        </p:nvSpPr>
        <p:spPr>
          <a:xfrm>
            <a:off x="6680132" y="4377947"/>
            <a:ext cx="432048" cy="29940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b)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5723CDB-5E49-10AA-86C8-3AAE098B13B9}"/>
                  </a:ext>
                </a:extLst>
              </p:cNvPr>
              <p:cNvSpPr txBox="1"/>
              <p:nvPr/>
            </p:nvSpPr>
            <p:spPr>
              <a:xfrm>
                <a:off x="6456040" y="4891470"/>
                <a:ext cx="5027589" cy="901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𝑠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=8</m:t>
                      </m:r>
                      <m:sSup>
                        <m:sSupPr>
                          <m:ctrlPr>
                            <a:rPr kumimoji="0" lang="en-GB" sz="28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(6)</m:t>
                          </m:r>
                        </m:e>
                        <m:sup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f>
                        <m:fPr>
                          <m:ctrlPr>
                            <a:rPr kumimoji="0" lang="en-GB" sz="28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den>
                      </m:f>
                      <m:d>
                        <m:dPr>
                          <m:ctrlPr>
                            <a:rPr kumimoji="0" lang="en-GB" sz="28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0" lang="en-GB" sz="280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6</m:t>
                              </m:r>
                            </m:e>
                            <m:sup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3</m:t>
                              </m:r>
                            </m:sup>
                          </m:sSup>
                        </m:e>
                      </m:d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+6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(6)−6</m:t>
                      </m:r>
                    </m:oMath>
                  </m:oMathPara>
                </a14:m>
                <a:endParaRPr kumimoji="0" lang="en-GB" sz="2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5723CDB-5E49-10AA-86C8-3AAE098B13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040" y="4891470"/>
                <a:ext cx="5027589" cy="90178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D4B6687-9F27-1E6E-94A3-25E6BA43FD42}"/>
                  </a:ext>
                </a:extLst>
              </p:cNvPr>
              <p:cNvSpPr txBox="1"/>
              <p:nvPr/>
            </p:nvSpPr>
            <p:spPr>
              <a:xfrm>
                <a:off x="7406109" y="4257235"/>
                <a:ext cx="381642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>
                    <a:solidFill>
                      <a:schemeClr val="tx1"/>
                    </a:solidFill>
                  </a:rPr>
                  <a:t>Find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GB" sz="2800" dirty="0">
                    <a:solidFill>
                      <a:schemeClr val="tx1"/>
                    </a:solidFill>
                  </a:rPr>
                  <a:t> </a:t>
                </a:r>
                <a:r>
                  <a:rPr lang="en-GB" sz="2800" dirty="0" err="1">
                    <a:solidFill>
                      <a:schemeClr val="tx1"/>
                    </a:solidFill>
                  </a:rPr>
                  <a:t>when</a:t>
                </a:r>
                <a:r>
                  <a:rPr lang="en-GB" sz="28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GB" sz="28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D4B6687-9F27-1E6E-94A3-25E6BA43FD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6109" y="4257235"/>
                <a:ext cx="3816424" cy="523220"/>
              </a:xfrm>
              <a:prstGeom prst="rect">
                <a:avLst/>
              </a:prstGeom>
              <a:blipFill>
                <a:blip r:embed="rId11"/>
                <a:stretch>
                  <a:fillRect l="-3355" t="-10465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A7F7011-4E08-4B3D-2435-1A7E225E15DD}"/>
                  </a:ext>
                </a:extLst>
              </p:cNvPr>
              <p:cNvSpPr txBox="1"/>
              <p:nvPr/>
            </p:nvSpPr>
            <p:spPr>
              <a:xfrm>
                <a:off x="6539571" y="5896491"/>
                <a:ext cx="173307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𝒔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𝟐𝟒𝟔</m:t>
                      </m:r>
                    </m:oMath>
                  </m:oMathPara>
                </a14:m>
                <a:endPara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A7F7011-4E08-4B3D-2435-1A7E225E15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9571" y="5896491"/>
                <a:ext cx="1733075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8347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7" grpId="0"/>
      <p:bldP spid="23" grpId="0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9809E8B-C46C-462D-8DAB-12C8B5347404}"/>
                  </a:ext>
                </a:extLst>
              </p:cNvPr>
              <p:cNvSpPr txBox="1"/>
              <p:nvPr/>
            </p:nvSpPr>
            <p:spPr>
              <a:xfrm>
                <a:off x="839416" y="1196752"/>
                <a:ext cx="10621180" cy="527971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A particle travels in a straight line. </a:t>
                </a:r>
              </a:p>
              <a:p>
                <a:endParaRPr lang="en-GB" sz="4800" dirty="0"/>
              </a:p>
              <a:p>
                <a:r>
                  <a:rPr lang="en-GB" sz="4800" dirty="0"/>
                  <a:t>After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4800" dirty="0"/>
                  <a:t> seconds its velocity,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GB" sz="4800" dirty="0"/>
                  <a:t> ms</a:t>
                </a:r>
                <a:r>
                  <a:rPr lang="en-GB" sz="4800" baseline="30000" dirty="0"/>
                  <a:t>-1</a:t>
                </a:r>
                <a:r>
                  <a:rPr lang="en-GB" sz="4800" dirty="0"/>
                  <a:t>, </a:t>
                </a:r>
              </a:p>
              <a:p>
                <a:r>
                  <a:rPr lang="en-GB" sz="4800" dirty="0"/>
                  <a:t>is given by </a:t>
                </a:r>
                <a14:m>
                  <m:oMath xmlns:m="http://schemas.openxmlformats.org/officeDocument/2006/math">
                    <m:r>
                      <a:rPr lang="en-GB" sz="48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𝒗</m:t>
                    </m:r>
                    <m:r>
                      <a:rPr lang="en-GB" sz="48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8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GB" sz="48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48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sSup>
                      <m:sSupPr>
                        <m:ctrlPr>
                          <a:rPr lang="en-GB" sz="4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p>
                        <m:r>
                          <a:rPr lang="en-GB" sz="4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sz="480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sz="4800">
                        <a:latin typeface="Cambria Math" panose="02040503050406030204" pitchFamily="18" charset="0"/>
                      </a:rPr>
                      <m:t>where</m:t>
                    </m:r>
                  </m:oMath>
                </a14:m>
                <a:r>
                  <a:rPr lang="en-GB" sz="4800" dirty="0"/>
                  <a:t>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GB" sz="4800" dirty="0"/>
                  <a:t>. </a:t>
                </a:r>
              </a:p>
              <a:p>
                <a:endParaRPr lang="en-GB" sz="4800" dirty="0"/>
              </a:p>
              <a:p>
                <a:r>
                  <a:rPr lang="en-GB" sz="4800" dirty="0"/>
                  <a:t>Find the distance travelled by the particle </a:t>
                </a:r>
              </a:p>
              <a:p>
                <a:r>
                  <a:rPr lang="en-GB" sz="4800" dirty="0"/>
                  <a:t>in the third second of its motion.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9809E8B-C46C-462D-8DAB-12C8B53474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1196752"/>
                <a:ext cx="10621180" cy="5279715"/>
              </a:xfrm>
              <a:prstGeom prst="rect">
                <a:avLst/>
              </a:prstGeom>
              <a:blipFill>
                <a:blip r:embed="rId2"/>
                <a:stretch>
                  <a:fillRect l="-1001" t="-221" r="-389" b="-275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5B07B677-4ADC-FA84-E393-24005D020C8C}"/>
              </a:ext>
            </a:extLst>
          </p:cNvPr>
          <p:cNvSpPr txBox="1"/>
          <p:nvPr/>
        </p:nvSpPr>
        <p:spPr>
          <a:xfrm>
            <a:off x="4079776" y="116632"/>
            <a:ext cx="38164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/>
              <a:t>Question C</a:t>
            </a:r>
          </a:p>
        </p:txBody>
      </p:sp>
    </p:spTree>
    <p:extLst>
      <p:ext uri="{BB962C8B-B14F-4D97-AF65-F5344CB8AC3E}">
        <p14:creationId xmlns:p14="http://schemas.microsoft.com/office/powerpoint/2010/main" val="42569501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E9509D-7404-8F36-89AE-ECA720F7EA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FA3D599-2D17-03DB-0FC4-383C43C2F841}"/>
                  </a:ext>
                </a:extLst>
              </p:cNvPr>
              <p:cNvSpPr txBox="1"/>
              <p:nvPr/>
            </p:nvSpPr>
            <p:spPr>
              <a:xfrm>
                <a:off x="551384" y="260648"/>
                <a:ext cx="11161240" cy="182562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 particle travels in a straight line. </a:t>
                </a:r>
              </a:p>
              <a:p>
                <a:r>
                  <a:rPr lang="en-GB" sz="2800" dirty="0"/>
                  <a:t>After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800" dirty="0"/>
                  <a:t> seconds its velocity,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GB" sz="2800" dirty="0"/>
                  <a:t> ms</a:t>
                </a:r>
                <a:r>
                  <a:rPr lang="en-GB" sz="2800" baseline="30000" dirty="0"/>
                  <a:t>-1</a:t>
                </a:r>
                <a:r>
                  <a:rPr lang="en-GB" sz="2800" dirty="0"/>
                  <a:t>, </a:t>
                </a:r>
              </a:p>
              <a:p>
                <a:r>
                  <a:rPr lang="en-GB" sz="2800" dirty="0"/>
                  <a:t>is given by </a:t>
                </a:r>
                <a14:m>
                  <m:oMath xmlns:m="http://schemas.openxmlformats.org/officeDocument/2006/math">
                    <m:r>
                      <a:rPr lang="en-GB" sz="28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𝒗</m:t>
                    </m:r>
                    <m:r>
                      <a:rPr lang="en-GB" sz="28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GB" sz="28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28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sSup>
                      <m:sSupPr>
                        <m:ctrlPr>
                          <a:rPr lang="en-GB" sz="2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p>
                        <m:r>
                          <a:rPr lang="en-GB" sz="2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sz="280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sz="2800">
                        <a:latin typeface="Cambria Math" panose="02040503050406030204" pitchFamily="18" charset="0"/>
                      </a:rPr>
                      <m:t>where</m:t>
                    </m:r>
                  </m:oMath>
                </a14:m>
                <a:r>
                  <a:rPr lang="en-GB" sz="2800" dirty="0"/>
                  <a:t>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GB" sz="2800" dirty="0"/>
                  <a:t>. </a:t>
                </a:r>
              </a:p>
              <a:p>
                <a:r>
                  <a:rPr lang="en-GB" sz="2800" dirty="0"/>
                  <a:t>Find the distance travelled by the particle in the third second of its motion.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9809E8B-C46C-462D-8DAB-12C8B53474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260648"/>
                <a:ext cx="11161240" cy="1825628"/>
              </a:xfrm>
              <a:prstGeom prst="rect">
                <a:avLst/>
              </a:prstGeom>
              <a:blipFill>
                <a:blip r:embed="rId2"/>
                <a:stretch>
                  <a:fillRect b="-367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EB9E9E9-D297-BB92-5AEC-4F4B18EB26E6}"/>
                  </a:ext>
                </a:extLst>
              </p:cNvPr>
              <p:cNvSpPr txBox="1"/>
              <p:nvPr/>
            </p:nvSpPr>
            <p:spPr>
              <a:xfrm>
                <a:off x="5015880" y="2196790"/>
                <a:ext cx="4032448" cy="13345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  <m:e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5−3</m:t>
                              </m:r>
                              <m:sSup>
                                <m:sSupPr>
                                  <m:ctrlP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e>
                      </m:nary>
                    </m:oMath>
                  </m:oMathPara>
                </a14:m>
                <a:br>
                  <a:rPr lang="en-GB" sz="3600" i="1" dirty="0">
                    <a:latin typeface="Cambria Math" panose="02040503050406030204" pitchFamily="18" charset="0"/>
                  </a:rPr>
                </a:br>
                <a:endParaRPr lang="en-GB" sz="36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880" y="2196790"/>
                <a:ext cx="4032448" cy="133453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9B94511E-5995-E38C-B8A6-A479A62141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400" y="2086374"/>
            <a:ext cx="4176464" cy="425708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CA097D5-2CA3-695E-4490-C0020C07F2C5}"/>
                  </a:ext>
                </a:extLst>
              </p:cNvPr>
              <p:cNvSpPr txBox="1"/>
              <p:nvPr/>
            </p:nvSpPr>
            <p:spPr>
              <a:xfrm>
                <a:off x="5374774" y="3641837"/>
                <a:ext cx="3240360" cy="6565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bSup>
                        <m:sSubSup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5</m:t>
                              </m:r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𝑡</m:t>
                              </m:r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kumimoji="0" lang="en-GB" sz="3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GB" sz="3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kumimoji="0" lang="en-GB" sz="3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3</m:t>
                                  </m:r>
                                </m:sup>
                              </m:sSup>
                            </m:e>
                          </m:d>
                        </m:e>
                        <m:sub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b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bSup>
                    </m:oMath>
                  </m:oMathPara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2D0F6D6-D9D6-D215-691E-3DD20EF7BE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4774" y="3641837"/>
                <a:ext cx="3240360" cy="65659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D3CD73C-8076-FE4B-1AB6-2D2E53FAE365}"/>
                  </a:ext>
                </a:extLst>
              </p:cNvPr>
              <p:cNvSpPr txBox="1"/>
              <p:nvPr/>
            </p:nvSpPr>
            <p:spPr>
              <a:xfrm>
                <a:off x="5047022" y="4514660"/>
                <a:ext cx="5472608" cy="6463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15−27</m:t>
                          </m:r>
                        </m:e>
                      </m: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10−8</m:t>
                          </m:r>
                        </m:e>
                      </m:d>
                    </m:oMath>
                  </m:oMathPara>
                </a14:m>
                <a:br>
                  <a:rPr kumimoji="0" lang="en-GB" sz="3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B06E09B-558A-756D-AA96-551AD4C8AD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7022" y="4514660"/>
                <a:ext cx="5472608" cy="64639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1FF2F57-2CA2-C537-EE4D-FDE9226A16A9}"/>
                  </a:ext>
                </a:extLst>
              </p:cNvPr>
              <p:cNvSpPr txBox="1"/>
              <p:nvPr/>
            </p:nvSpPr>
            <p:spPr>
              <a:xfrm>
                <a:off x="5374774" y="5388051"/>
                <a:ext cx="381642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=−12−2=−14</m:t>
                      </m:r>
                    </m:oMath>
                  </m:oMathPara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41769D9-A349-F51C-8DD6-914F56C2DF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4774" y="5388051"/>
                <a:ext cx="3816424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1D780500-DB7B-E5C3-26EB-7CFC3C609146}"/>
              </a:ext>
            </a:extLst>
          </p:cNvPr>
          <p:cNvSpPr txBox="1"/>
          <p:nvPr/>
        </p:nvSpPr>
        <p:spPr>
          <a:xfrm>
            <a:off x="5407062" y="6080480"/>
            <a:ext cx="51125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Distance travelled is 14 m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6766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1" grpId="0"/>
      <p:bldP spid="13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1" y="1628800"/>
            <a:ext cx="11743197" cy="338437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F33C181-2F47-E06A-5255-45188F6CA964}"/>
              </a:ext>
            </a:extLst>
          </p:cNvPr>
          <p:cNvSpPr txBox="1"/>
          <p:nvPr/>
        </p:nvSpPr>
        <p:spPr>
          <a:xfrm>
            <a:off x="4295800" y="188640"/>
            <a:ext cx="38164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/>
              <a:t>Question D</a:t>
            </a:r>
          </a:p>
        </p:txBody>
      </p:sp>
    </p:spTree>
    <p:extLst>
      <p:ext uri="{BB962C8B-B14F-4D97-AF65-F5344CB8AC3E}">
        <p14:creationId xmlns:p14="http://schemas.microsoft.com/office/powerpoint/2010/main" val="30353848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77714A-638E-E0F8-A8C4-7FE7321BAD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090278EC-E768-9E75-E89B-A095F3FDF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864" y="200144"/>
            <a:ext cx="10454004" cy="30128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A9A6D07-728A-6E26-46D1-5B9B414286A8}"/>
                  </a:ext>
                </a:extLst>
              </p:cNvPr>
              <p:cNvSpPr txBox="1"/>
              <p:nvPr/>
            </p:nvSpPr>
            <p:spPr>
              <a:xfrm>
                <a:off x="672835" y="3553246"/>
                <a:ext cx="95339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A9A6D07-728A-6E26-46D1-5B9B414286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835" y="3553246"/>
                <a:ext cx="953396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38694E7-B08C-AE93-4729-1DE4364054F9}"/>
                  </a:ext>
                </a:extLst>
              </p:cNvPr>
              <p:cNvSpPr txBox="1"/>
              <p:nvPr/>
            </p:nvSpPr>
            <p:spPr>
              <a:xfrm>
                <a:off x="635222" y="4758321"/>
                <a:ext cx="10097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38694E7-B08C-AE93-4729-1DE4364054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222" y="4758321"/>
                <a:ext cx="1009798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8CAD1B5-EA78-2A98-1EF9-44A9C62D39CD}"/>
                  </a:ext>
                </a:extLst>
              </p:cNvPr>
              <p:cNvSpPr txBox="1"/>
              <p:nvPr/>
            </p:nvSpPr>
            <p:spPr>
              <a:xfrm>
                <a:off x="672104" y="5975636"/>
                <a:ext cx="93601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8CAD1B5-EA78-2A98-1EF9-44A9C62D39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104" y="5975636"/>
                <a:ext cx="936014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FE0D2F3-161F-1D53-B36A-869B575660A0}"/>
                  </a:ext>
                </a:extLst>
              </p:cNvPr>
              <p:cNvSpPr txBox="1"/>
              <p:nvPr/>
            </p:nvSpPr>
            <p:spPr>
              <a:xfrm>
                <a:off x="1741095" y="4758321"/>
                <a:ext cx="352839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sSup>
                        <m:sSupPr>
                          <m:ctrlPr>
                            <a:rPr lang="en-GB" sz="3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−9</m:t>
                      </m:r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FE0D2F3-161F-1D53-B36A-869B575660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1095" y="4758321"/>
                <a:ext cx="3528393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04819F5-C53A-F8B8-D96A-9E24292E3A3D}"/>
                  </a:ext>
                </a:extLst>
              </p:cNvPr>
              <p:cNvSpPr txBox="1"/>
              <p:nvPr/>
            </p:nvSpPr>
            <p:spPr>
              <a:xfrm>
                <a:off x="1767642" y="5946757"/>
                <a:ext cx="238414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6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3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600" b="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</m:oMath>
                  </m:oMathPara>
                </a14:m>
                <a:endParaRPr lang="en-GB" sz="36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04819F5-C53A-F8B8-D96A-9E24292E3A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7642" y="5946757"/>
                <a:ext cx="2384142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4613689-146A-0D6F-CF70-5D425F2F378D}"/>
                  </a:ext>
                </a:extLst>
              </p:cNvPr>
              <p:cNvSpPr txBox="1"/>
              <p:nvPr/>
            </p:nvSpPr>
            <p:spPr>
              <a:xfrm>
                <a:off x="4544424" y="4180751"/>
                <a:ext cx="129614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𝑐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=15</m:t>
                      </m:r>
                    </m:oMath>
                  </m:oMathPara>
                </a14:m>
                <a:endParaRPr kumimoji="0" lang="en-GB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4613689-146A-0D6F-CF70-5D425F2F37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4424" y="4180751"/>
                <a:ext cx="1296144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63EEE7F-A59C-FFB3-7148-4956D195FA32}"/>
                  </a:ext>
                </a:extLst>
              </p:cNvPr>
              <p:cNvSpPr txBox="1"/>
              <p:nvPr/>
            </p:nvSpPr>
            <p:spPr>
              <a:xfrm>
                <a:off x="1615357" y="3286117"/>
                <a:ext cx="4593607" cy="10175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GB" sz="3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3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63EEE7F-A59C-FFB3-7148-4956D195FA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5357" y="3286117"/>
                <a:ext cx="4593607" cy="101752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FA6E8AB-B3AE-E460-2F0B-092E775143B7}"/>
                  </a:ext>
                </a:extLst>
              </p:cNvPr>
              <p:cNvSpPr txBox="1"/>
              <p:nvPr/>
            </p:nvSpPr>
            <p:spPr>
              <a:xfrm>
                <a:off x="603577" y="4026553"/>
                <a:ext cx="112258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kumimoji="0" lang="en-GB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=15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FA6E8AB-B3AE-E460-2F0B-092E775143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577" y="4026553"/>
                <a:ext cx="1122584" cy="83099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E75B6964-C9D4-93CC-DA5E-294257930249}"/>
              </a:ext>
            </a:extLst>
          </p:cNvPr>
          <p:cNvSpPr txBox="1"/>
          <p:nvPr/>
        </p:nvSpPr>
        <p:spPr>
          <a:xfrm>
            <a:off x="6129682" y="3553245"/>
            <a:ext cx="6386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→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A87ECCA-B9E3-0EE4-3135-CAEFAAA103AD}"/>
                  </a:ext>
                </a:extLst>
              </p:cNvPr>
              <p:cNvSpPr txBox="1"/>
              <p:nvPr/>
            </p:nvSpPr>
            <p:spPr>
              <a:xfrm>
                <a:off x="6997680" y="3323677"/>
                <a:ext cx="4590743" cy="10175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2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32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32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2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+15</m:t>
                      </m:r>
                    </m:oMath>
                  </m:oMathPara>
                </a14:m>
                <a:endParaRPr lang="en-GB" sz="3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A87ECCA-B9E3-0EE4-3135-CAEFAAA103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7680" y="3323677"/>
                <a:ext cx="4590743" cy="101752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2798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5" grpId="0"/>
      <p:bldP spid="16" grpId="0"/>
      <p:bldP spid="17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0378A6-47F5-B04B-285D-E73170C62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A84CC82-E281-D470-E061-D10733C372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864" y="200144"/>
            <a:ext cx="10454004" cy="30128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15E83E3-84BB-425C-9A76-1530CB5F07CD}"/>
              </a:ext>
            </a:extLst>
          </p:cNvPr>
          <p:cNvSpPr/>
          <p:nvPr/>
        </p:nvSpPr>
        <p:spPr>
          <a:xfrm>
            <a:off x="6587425" y="3578394"/>
            <a:ext cx="576064" cy="47919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/>
              <a:t>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BB43CC5-D14A-EB92-AF11-F23A90455814}"/>
                  </a:ext>
                </a:extLst>
              </p:cNvPr>
              <p:cNvSpPr txBox="1"/>
              <p:nvPr/>
            </p:nvSpPr>
            <p:spPr>
              <a:xfrm>
                <a:off x="347477" y="3603986"/>
                <a:ext cx="95339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BB43CC5-D14A-EB92-AF11-F23A904558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477" y="3603986"/>
                <a:ext cx="953396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F99CD50-03FC-DAFB-B089-5C1D809EF0AC}"/>
                  </a:ext>
                </a:extLst>
              </p:cNvPr>
              <p:cNvSpPr txBox="1"/>
              <p:nvPr/>
            </p:nvSpPr>
            <p:spPr>
              <a:xfrm>
                <a:off x="309864" y="4809061"/>
                <a:ext cx="10097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F99CD50-03FC-DAFB-B089-5C1D809EF0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864" y="4809061"/>
                <a:ext cx="1009798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DB4A305-629E-8983-FF3F-150C05CC98A8}"/>
                  </a:ext>
                </a:extLst>
              </p:cNvPr>
              <p:cNvSpPr txBox="1"/>
              <p:nvPr/>
            </p:nvSpPr>
            <p:spPr>
              <a:xfrm>
                <a:off x="346746" y="6026376"/>
                <a:ext cx="93601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DB4A305-629E-8983-FF3F-150C05CC98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746" y="6026376"/>
                <a:ext cx="936014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4D8AA43-CA7D-AC59-29C9-AA4B10FBBB4C}"/>
                  </a:ext>
                </a:extLst>
              </p:cNvPr>
              <p:cNvSpPr txBox="1"/>
              <p:nvPr/>
            </p:nvSpPr>
            <p:spPr>
              <a:xfrm>
                <a:off x="1415737" y="4809061"/>
                <a:ext cx="352839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sSup>
                        <m:sSupPr>
                          <m:ctrlPr>
                            <a:rPr lang="en-GB" sz="3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−9</m:t>
                      </m:r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4D8AA43-CA7D-AC59-29C9-AA4B10FBBB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737" y="4809061"/>
                <a:ext cx="3528393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60A39A8-0E08-0272-D556-E82467D01A2C}"/>
                  </a:ext>
                </a:extLst>
              </p:cNvPr>
              <p:cNvSpPr txBox="1"/>
              <p:nvPr/>
            </p:nvSpPr>
            <p:spPr>
              <a:xfrm>
                <a:off x="1442284" y="5997497"/>
                <a:ext cx="238414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6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3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600" b="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</m:oMath>
                  </m:oMathPara>
                </a14:m>
                <a:endParaRPr lang="en-GB" sz="36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60A39A8-0E08-0272-D556-E82467D01A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2284" y="5997497"/>
                <a:ext cx="2384142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149BB10-4FD8-9A5A-665D-266CB5A05218}"/>
                  </a:ext>
                </a:extLst>
              </p:cNvPr>
              <p:cNvSpPr txBox="1"/>
              <p:nvPr/>
            </p:nvSpPr>
            <p:spPr>
              <a:xfrm>
                <a:off x="7570421" y="3564143"/>
                <a:ext cx="381642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>
                    <a:solidFill>
                      <a:schemeClr val="tx1"/>
                    </a:solidFill>
                  </a:rPr>
                  <a:t>Find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3200" dirty="0">
                    <a:solidFill>
                      <a:schemeClr val="tx1"/>
                    </a:solidFill>
                  </a:rPr>
                  <a:t> </a:t>
                </a:r>
                <a:r>
                  <a:rPr lang="en-GB" sz="3200" dirty="0" err="1">
                    <a:solidFill>
                      <a:schemeClr val="tx1"/>
                    </a:solidFill>
                  </a:rPr>
                  <a:t>when</a:t>
                </a:r>
                <a:r>
                  <a:rPr lang="en-GB" sz="32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sz="3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GB" sz="32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149BB10-4FD8-9A5A-665D-266CB5A052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0421" y="3564143"/>
                <a:ext cx="3816424" cy="584775"/>
              </a:xfrm>
              <a:prstGeom prst="rect">
                <a:avLst/>
              </a:prstGeom>
              <a:blipFill>
                <a:blip r:embed="rId8"/>
                <a:stretch>
                  <a:fillRect l="-4153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224FDBB-11E8-162B-ADC8-EF1C992A03AC}"/>
                  </a:ext>
                </a:extLst>
              </p:cNvPr>
              <p:cNvSpPr txBox="1"/>
              <p:nvPr/>
            </p:nvSpPr>
            <p:spPr>
              <a:xfrm>
                <a:off x="7570421" y="4437112"/>
                <a:ext cx="352839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en-GB" sz="3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−9</m:t>
                      </m:r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+4=0</m:t>
                      </m:r>
                    </m:oMath>
                  </m:oMathPara>
                </a14:m>
                <a:endParaRPr lang="en-GB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224FDBB-11E8-162B-ADC8-EF1C992A03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0421" y="4437112"/>
                <a:ext cx="3528393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AFA3D59-DFB4-515E-7E19-B6EBE11F1B76}"/>
                  </a:ext>
                </a:extLst>
              </p:cNvPr>
              <p:cNvSpPr txBox="1"/>
              <p:nvPr/>
            </p:nvSpPr>
            <p:spPr>
              <a:xfrm>
                <a:off x="7570420" y="5442468"/>
                <a:ext cx="352839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GB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𝒐𝒓</m:t>
                      </m:r>
                      <m:r>
                        <a:rPr lang="en-GB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GB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GB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AFA3D59-DFB4-515E-7E19-B6EBE11F1B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0420" y="5442468"/>
                <a:ext cx="3528393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DC6D5F9-469E-7EE0-83DE-1A35F76E89B2}"/>
                  </a:ext>
                </a:extLst>
              </p:cNvPr>
              <p:cNvSpPr txBox="1"/>
              <p:nvPr/>
            </p:nvSpPr>
            <p:spPr>
              <a:xfrm>
                <a:off x="1300873" y="3387611"/>
                <a:ext cx="4590743" cy="10175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2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32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32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2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+15</m:t>
                      </m:r>
                    </m:oMath>
                  </m:oMathPara>
                </a14:m>
                <a:endParaRPr lang="en-GB" sz="3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DC6D5F9-469E-7EE0-83DE-1A35F76E89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0873" y="3387611"/>
                <a:ext cx="4590743" cy="101752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1835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864" y="200144"/>
            <a:ext cx="10454004" cy="30128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4DA625D-4A4F-D183-A4F4-6C051E17A40F}"/>
              </a:ext>
            </a:extLst>
          </p:cNvPr>
          <p:cNvSpPr/>
          <p:nvPr/>
        </p:nvSpPr>
        <p:spPr>
          <a:xfrm>
            <a:off x="6305361" y="3709566"/>
            <a:ext cx="576064" cy="47919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/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8947B2A-3E41-64B0-BE7C-C592589AD279}"/>
                  </a:ext>
                </a:extLst>
              </p:cNvPr>
              <p:cNvSpPr txBox="1"/>
              <p:nvPr/>
            </p:nvSpPr>
            <p:spPr>
              <a:xfrm>
                <a:off x="347477" y="3603986"/>
                <a:ext cx="95339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8947B2A-3E41-64B0-BE7C-C592589AD2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477" y="3603986"/>
                <a:ext cx="953396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2FFFE28-FC1C-A649-2710-524832D8F882}"/>
                  </a:ext>
                </a:extLst>
              </p:cNvPr>
              <p:cNvSpPr txBox="1"/>
              <p:nvPr/>
            </p:nvSpPr>
            <p:spPr>
              <a:xfrm>
                <a:off x="309864" y="4809061"/>
                <a:ext cx="10097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2FFFE28-FC1C-A649-2710-524832D8F8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864" y="4809061"/>
                <a:ext cx="1009798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FC9B4D7-D17F-DE11-F2AA-5F9424F509C2}"/>
                  </a:ext>
                </a:extLst>
              </p:cNvPr>
              <p:cNvSpPr txBox="1"/>
              <p:nvPr/>
            </p:nvSpPr>
            <p:spPr>
              <a:xfrm>
                <a:off x="346746" y="6026376"/>
                <a:ext cx="93601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FC9B4D7-D17F-DE11-F2AA-5F9424F509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746" y="6026376"/>
                <a:ext cx="936014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F7EDB96-1C93-3F3B-06A7-2C4A98EED0F8}"/>
                  </a:ext>
                </a:extLst>
              </p:cNvPr>
              <p:cNvSpPr txBox="1"/>
              <p:nvPr/>
            </p:nvSpPr>
            <p:spPr>
              <a:xfrm>
                <a:off x="1415737" y="4809061"/>
                <a:ext cx="352839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sSup>
                        <m:sSupPr>
                          <m:ctrlPr>
                            <a:rPr lang="en-GB" sz="3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−9</m:t>
                      </m:r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F7EDB96-1C93-3F3B-06A7-2C4A98EED0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737" y="4809061"/>
                <a:ext cx="3528393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0B1127A-E7C6-56A3-8DEA-9BFA89AD624C}"/>
                  </a:ext>
                </a:extLst>
              </p:cNvPr>
              <p:cNvSpPr txBox="1"/>
              <p:nvPr/>
            </p:nvSpPr>
            <p:spPr>
              <a:xfrm>
                <a:off x="1442284" y="5997497"/>
                <a:ext cx="238414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6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3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600" b="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</m:oMath>
                  </m:oMathPara>
                </a14:m>
                <a:endParaRPr lang="en-GB" sz="36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0B1127A-E7C6-56A3-8DEA-9BFA89AD62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2284" y="5997497"/>
                <a:ext cx="2384142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8C2A099-EC5C-52D4-390B-594D2B5800CD}"/>
                  </a:ext>
                </a:extLst>
              </p:cNvPr>
              <p:cNvSpPr txBox="1"/>
              <p:nvPr/>
            </p:nvSpPr>
            <p:spPr>
              <a:xfrm>
                <a:off x="7295170" y="3645025"/>
                <a:ext cx="38164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>
                    <a:solidFill>
                      <a:schemeClr val="tx1"/>
                    </a:solidFill>
                  </a:rPr>
                  <a:t>Find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3600" dirty="0">
                    <a:solidFill>
                      <a:schemeClr val="tx1"/>
                    </a:solidFill>
                  </a:rPr>
                  <a:t> </a:t>
                </a:r>
                <a:r>
                  <a:rPr lang="en-GB" sz="3600" dirty="0" err="1">
                    <a:solidFill>
                      <a:schemeClr val="tx1"/>
                    </a:solidFill>
                  </a:rPr>
                  <a:t>when</a:t>
                </a:r>
                <a:r>
                  <a:rPr lang="en-GB" sz="36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endParaRPr lang="en-GB" sz="36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8C2A099-EC5C-52D4-390B-594D2B5800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5170" y="3645025"/>
                <a:ext cx="3816424" cy="646331"/>
              </a:xfrm>
              <a:prstGeom prst="rect">
                <a:avLst/>
              </a:prstGeom>
              <a:blipFill>
                <a:blip r:embed="rId8"/>
                <a:stretch>
                  <a:fillRect l="-4952" t="-14151" b="-358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A094B7E-9318-D73A-7A13-599B0347EF7B}"/>
                  </a:ext>
                </a:extLst>
              </p:cNvPr>
              <p:cNvSpPr txBox="1"/>
              <p:nvPr/>
            </p:nvSpPr>
            <p:spPr>
              <a:xfrm>
                <a:off x="7536160" y="4455117"/>
                <a:ext cx="285618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6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4(5)</m:t>
                      </m:r>
                      <m:r>
                        <a:rPr lang="en-GB" sz="36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</m:oMath>
                  </m:oMathPara>
                </a14:m>
                <a:endParaRPr lang="en-GB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A094B7E-9318-D73A-7A13-599B0347EF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160" y="4455117"/>
                <a:ext cx="2856182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8FA9940-D680-5B2D-A917-B4B84F061721}"/>
                  </a:ext>
                </a:extLst>
              </p:cNvPr>
              <p:cNvSpPr txBox="1"/>
              <p:nvPr/>
            </p:nvSpPr>
            <p:spPr>
              <a:xfrm>
                <a:off x="7536160" y="5322228"/>
                <a:ext cx="187220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3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𝟏𝟏</m:t>
                      </m:r>
                    </m:oMath>
                  </m:oMathPara>
                </a14:m>
                <a:endParaRPr lang="en-GB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8FA9940-D680-5B2D-A917-B4B84F0617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160" y="5322228"/>
                <a:ext cx="1872208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F969A22-5EB4-F0DF-A70B-113705F28789}"/>
                  </a:ext>
                </a:extLst>
              </p:cNvPr>
              <p:cNvSpPr txBox="1"/>
              <p:nvPr/>
            </p:nvSpPr>
            <p:spPr>
              <a:xfrm>
                <a:off x="1300873" y="3387611"/>
                <a:ext cx="4590743" cy="10175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2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32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32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2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+15</m:t>
                      </m:r>
                    </m:oMath>
                  </m:oMathPara>
                </a14:m>
                <a:endParaRPr lang="en-GB" sz="3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F969A22-5EB4-F0DF-A70B-113705F287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0873" y="3387611"/>
                <a:ext cx="4590743" cy="101752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3142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864" y="200144"/>
            <a:ext cx="10454004" cy="30128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9F2025F-5F68-D399-6026-1706DE02955C}"/>
              </a:ext>
            </a:extLst>
          </p:cNvPr>
          <p:cNvSpPr/>
          <p:nvPr/>
        </p:nvSpPr>
        <p:spPr>
          <a:xfrm>
            <a:off x="706836" y="3543038"/>
            <a:ext cx="504056" cy="47919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/>
              <a:t>c)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34BDC42-AB82-FB4B-82AF-571258BA39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66"/>
          <a:stretch/>
        </p:blipFill>
        <p:spPr>
          <a:xfrm>
            <a:off x="1505257" y="5793760"/>
            <a:ext cx="4161594" cy="8640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0CF5FEA-B8BD-F667-55E9-D33E38CADE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5257" y="4282031"/>
            <a:ext cx="10111941" cy="131479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2F0034E-95CE-A132-A40D-9098A9378FB4}"/>
                  </a:ext>
                </a:extLst>
              </p:cNvPr>
              <p:cNvSpPr txBox="1"/>
              <p:nvPr/>
            </p:nvSpPr>
            <p:spPr>
              <a:xfrm>
                <a:off x="1505257" y="3238742"/>
                <a:ext cx="4590743" cy="10175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2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32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32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2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+15</m:t>
                      </m:r>
                    </m:oMath>
                  </m:oMathPara>
                </a14:m>
                <a:endParaRPr lang="en-GB" sz="3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2F0034E-95CE-A132-A40D-9098A9378F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5257" y="3238742"/>
                <a:ext cx="4590743" cy="10175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4208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0A3D99E-4D11-ECA2-D443-C53AF556BD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76" y="260648"/>
            <a:ext cx="11305256" cy="637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513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83CCE-FDD7-1637-B698-CA6F64B87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8B375BC2-5499-0D10-60EA-D9B87B6C158D}"/>
              </a:ext>
            </a:extLst>
          </p:cNvPr>
          <p:cNvSpPr txBox="1"/>
          <p:nvPr/>
        </p:nvSpPr>
        <p:spPr>
          <a:xfrm>
            <a:off x="911424" y="476672"/>
            <a:ext cx="10369152" cy="280076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8800" dirty="0"/>
              <a:t>Variable Acceleration: </a:t>
            </a:r>
          </a:p>
          <a:p>
            <a:pPr algn="ctr"/>
            <a:r>
              <a:rPr lang="en-GB" sz="8800" dirty="0">
                <a:latin typeface="+mj-lt"/>
              </a:rPr>
              <a:t>Using integration</a:t>
            </a:r>
            <a:endParaRPr lang="en-GB" sz="8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FF438A-0E05-09B8-78C8-E556CF724F92}"/>
              </a:ext>
            </a:extLst>
          </p:cNvPr>
          <p:cNvSpPr txBox="1"/>
          <p:nvPr/>
        </p:nvSpPr>
        <p:spPr>
          <a:xfrm>
            <a:off x="4943872" y="4005064"/>
            <a:ext cx="66967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the </a:t>
            </a:r>
            <a:r>
              <a:rPr lang="en-GB" sz="6000" b="1" dirty="0">
                <a:solidFill>
                  <a:srgbClr val="FF0000"/>
                </a:solidFill>
              </a:rPr>
              <a:t>constant value </a:t>
            </a:r>
          </a:p>
          <a:p>
            <a:pPr algn="ctr"/>
            <a:r>
              <a:rPr lang="en-GB" sz="6000" dirty="0"/>
              <a:t>after you integrate!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1781FD0-08B5-36B3-962D-B99A6279BC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92" y="3933056"/>
            <a:ext cx="4464496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698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8A85E0-3CF0-BF70-D357-9A7DEA151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557971A-3A23-5CCB-5403-25D6756453F9}"/>
              </a:ext>
            </a:extLst>
          </p:cNvPr>
          <p:cNvSpPr txBox="1"/>
          <p:nvPr/>
        </p:nvSpPr>
        <p:spPr>
          <a:xfrm>
            <a:off x="479376" y="373635"/>
            <a:ext cx="113772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b="1" dirty="0"/>
              <a:t>Find an equation for the displacement.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8CFB942-9C48-99D3-5BA9-FBEAA17DE63A}"/>
                  </a:ext>
                </a:extLst>
              </p:cNvPr>
              <p:cNvSpPr txBox="1"/>
              <p:nvPr/>
            </p:nvSpPr>
            <p:spPr>
              <a:xfrm>
                <a:off x="263352" y="1844824"/>
                <a:ext cx="31683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GB" sz="3200" dirty="0"/>
                  <a:t>Displacement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8CFB942-9C48-99D3-5BA9-FBEAA17DE6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844824"/>
                <a:ext cx="3168352" cy="584775"/>
              </a:xfrm>
              <a:prstGeom prst="rect">
                <a:avLst/>
              </a:prstGeom>
              <a:blipFill>
                <a:blip r:embed="rId2"/>
                <a:stretch>
                  <a:fillRect l="-1346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505F5F3-5079-302D-884D-04B7608CD5DE}"/>
                  </a:ext>
                </a:extLst>
              </p:cNvPr>
              <p:cNvSpPr txBox="1"/>
              <p:nvPr/>
            </p:nvSpPr>
            <p:spPr>
              <a:xfrm>
                <a:off x="273572" y="3655582"/>
                <a:ext cx="31683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GB" sz="3200" dirty="0"/>
                  <a:t>Velocity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505F5F3-5079-302D-884D-04B7608CD5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572" y="3655582"/>
                <a:ext cx="3168352" cy="584775"/>
              </a:xfrm>
              <a:prstGeom prst="rect">
                <a:avLst/>
              </a:prstGeom>
              <a:blipFill>
                <a:blip r:embed="rId3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B163365-5E45-6994-DC92-E75E0C83401A}"/>
                  </a:ext>
                </a:extLst>
              </p:cNvPr>
              <p:cNvSpPr txBox="1"/>
              <p:nvPr/>
            </p:nvSpPr>
            <p:spPr>
              <a:xfrm>
                <a:off x="345580" y="5192265"/>
                <a:ext cx="31683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Acceleration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B163365-5E45-6994-DC92-E75E0C8340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580" y="5192265"/>
                <a:ext cx="3168352" cy="584775"/>
              </a:xfrm>
              <a:prstGeom prst="rect">
                <a:avLst/>
              </a:prstGeom>
              <a:blipFill>
                <a:blip r:embed="rId4"/>
                <a:stretch>
                  <a:fillRect l="-963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501431B-0833-B4BF-085F-18D30F93F719}"/>
                  </a:ext>
                </a:extLst>
              </p:cNvPr>
              <p:cNvSpPr txBox="1"/>
              <p:nvPr/>
            </p:nvSpPr>
            <p:spPr>
              <a:xfrm>
                <a:off x="3636682" y="3594026"/>
                <a:ext cx="309634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=6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kumimoji="0" lang="en-GB" sz="40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501431B-0833-B4BF-085F-18D30F93F7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6682" y="3594026"/>
                <a:ext cx="3096344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B736213-B452-1D4C-7066-ED0E6ED737A4}"/>
                  </a:ext>
                </a:extLst>
              </p:cNvPr>
              <p:cNvSpPr txBox="1"/>
              <p:nvPr/>
            </p:nvSpPr>
            <p:spPr>
              <a:xfrm>
                <a:off x="3719736" y="1539388"/>
                <a:ext cx="3888432" cy="11330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6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36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B736213-B452-1D4C-7066-ED0E6ED737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736" y="1539388"/>
                <a:ext cx="3888432" cy="113306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B848D00-A087-6324-B83D-A01A617D5D30}"/>
                  </a:ext>
                </a:extLst>
              </p:cNvPr>
              <p:cNvSpPr txBox="1"/>
              <p:nvPr/>
            </p:nvSpPr>
            <p:spPr>
              <a:xfrm>
                <a:off x="227348" y="2435117"/>
                <a:ext cx="338437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3200" dirty="0"/>
                  <a:t>When </a:t>
                </a:r>
                <a14:m>
                  <m:oMath xmlns:m="http://schemas.openxmlformats.org/officeDocument/2006/math">
                    <m:r>
                      <a:rPr lang="en-GB" sz="320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320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3200" dirty="0"/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3200" b="0" i="0" smtClean="0">
                        <a:latin typeface="Cambria Math" panose="02040503050406030204" pitchFamily="18" charset="0"/>
                      </a:rPr>
                      <m:t>s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r>
                  <a:rPr lang="en-GB" sz="3200" dirty="0"/>
                  <a:t> 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B848D00-A087-6324-B83D-A01A617D5D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348" y="2435117"/>
                <a:ext cx="3384376" cy="584775"/>
              </a:xfrm>
              <a:prstGeom prst="rect">
                <a:avLst/>
              </a:prstGeom>
              <a:blipFill>
                <a:blip r:embed="rId7"/>
                <a:stretch>
                  <a:fillRect l="-4505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D63E2CE-9EFB-57A6-0C4E-E4D12BB658A9}"/>
                  </a:ext>
                </a:extLst>
              </p:cNvPr>
              <p:cNvSpPr txBox="1"/>
              <p:nvPr/>
            </p:nvSpPr>
            <p:spPr>
              <a:xfrm>
                <a:off x="7758825" y="1555838"/>
                <a:ext cx="4176464" cy="11330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𝒔</m:t>
                      </m:r>
                      <m:r>
                        <a:rPr lang="en-GB" sz="36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GB" sz="36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r>
                            <a:rPr lang="en-GB" sz="36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36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6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36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sSup>
                        <m:sSupPr>
                          <m:ctrlPr>
                            <a:rPr lang="en-GB" sz="36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r>
                            <a:rPr lang="en-GB" sz="36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GB" sz="36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6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sz="36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D63E2CE-9EFB-57A6-0C4E-E4D12BB658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8825" y="1555838"/>
                <a:ext cx="4176464" cy="113306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787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D93B1BC-B9AD-4ADA-77AD-A06FF55F4E9F}"/>
              </a:ext>
            </a:extLst>
          </p:cNvPr>
          <p:cNvSpPr txBox="1"/>
          <p:nvPr/>
        </p:nvSpPr>
        <p:spPr>
          <a:xfrm>
            <a:off x="479376" y="373635"/>
            <a:ext cx="113772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b="1" dirty="0"/>
              <a:t>Find an equation for the displacement.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15A0179-2191-831A-3A33-D67D0AF7F04C}"/>
                  </a:ext>
                </a:extLst>
              </p:cNvPr>
              <p:cNvSpPr txBox="1"/>
              <p:nvPr/>
            </p:nvSpPr>
            <p:spPr>
              <a:xfrm>
                <a:off x="263352" y="1844824"/>
                <a:ext cx="31683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GB" sz="3200" dirty="0"/>
                  <a:t>Displacement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15A0179-2191-831A-3A33-D67D0AF7F0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844824"/>
                <a:ext cx="3168352" cy="584775"/>
              </a:xfrm>
              <a:prstGeom prst="rect">
                <a:avLst/>
              </a:prstGeom>
              <a:blipFill>
                <a:blip r:embed="rId2"/>
                <a:stretch>
                  <a:fillRect l="-1346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AB24EB7-EF88-935E-C2DD-5725C5E781FB}"/>
                  </a:ext>
                </a:extLst>
              </p:cNvPr>
              <p:cNvSpPr txBox="1"/>
              <p:nvPr/>
            </p:nvSpPr>
            <p:spPr>
              <a:xfrm>
                <a:off x="273572" y="3655582"/>
                <a:ext cx="31683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GB" sz="3200" dirty="0"/>
                  <a:t>Velocity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AB24EB7-EF88-935E-C2DD-5725C5E781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572" y="3655582"/>
                <a:ext cx="3168352" cy="584775"/>
              </a:xfrm>
              <a:prstGeom prst="rect">
                <a:avLst/>
              </a:prstGeom>
              <a:blipFill>
                <a:blip r:embed="rId3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E542F1B-003C-0F69-EC5C-07F331154133}"/>
                  </a:ext>
                </a:extLst>
              </p:cNvPr>
              <p:cNvSpPr txBox="1"/>
              <p:nvPr/>
            </p:nvSpPr>
            <p:spPr>
              <a:xfrm>
                <a:off x="345580" y="5192265"/>
                <a:ext cx="31683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Acceleration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E542F1B-003C-0F69-EC5C-07F3311541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580" y="5192265"/>
                <a:ext cx="3168352" cy="584775"/>
              </a:xfrm>
              <a:prstGeom prst="rect">
                <a:avLst/>
              </a:prstGeom>
              <a:blipFill>
                <a:blip r:embed="rId4"/>
                <a:stretch>
                  <a:fillRect l="-963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5856F7E-21F2-374B-2C89-BAFD41D3B8D5}"/>
                  </a:ext>
                </a:extLst>
              </p:cNvPr>
              <p:cNvSpPr txBox="1"/>
              <p:nvPr/>
            </p:nvSpPr>
            <p:spPr>
              <a:xfrm>
                <a:off x="3791744" y="3380307"/>
                <a:ext cx="3672408" cy="1129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=6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5856F7E-21F2-374B-2C89-BAFD41D3B8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744" y="3380307"/>
                <a:ext cx="3672408" cy="11294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D2D1912-1A54-49B7-5AC7-2307C6AE2CFD}"/>
                  </a:ext>
                </a:extLst>
              </p:cNvPr>
              <p:cNvSpPr txBox="1"/>
              <p:nvPr/>
            </p:nvSpPr>
            <p:spPr>
              <a:xfrm>
                <a:off x="3791744" y="1715296"/>
                <a:ext cx="3960440" cy="901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8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sSup>
                        <m:sSupPr>
                          <m:ctrlPr>
                            <a:rPr lang="en-GB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sSup>
                        <m:sSupPr>
                          <m:ctrlPr>
                            <a:rPr lang="en-GB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28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sz="28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8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8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28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D2D1912-1A54-49B7-5AC7-2307C6AE2C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744" y="1715296"/>
                <a:ext cx="3960440" cy="90178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FA74C74-BE9A-522F-D993-88703394E640}"/>
                  </a:ext>
                </a:extLst>
              </p:cNvPr>
              <p:cNvSpPr txBox="1"/>
              <p:nvPr/>
            </p:nvSpPr>
            <p:spPr>
              <a:xfrm>
                <a:off x="227348" y="2435117"/>
                <a:ext cx="338437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3200" dirty="0"/>
                  <a:t>When </a:t>
                </a:r>
                <a14:m>
                  <m:oMath xmlns:m="http://schemas.openxmlformats.org/officeDocument/2006/math">
                    <m:r>
                      <a:rPr lang="en-GB" sz="320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320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3200" dirty="0"/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3200" b="0" i="0" smtClean="0">
                        <a:latin typeface="Cambria Math" panose="02040503050406030204" pitchFamily="18" charset="0"/>
                      </a:rPr>
                      <m:t>s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9</m:t>
                    </m:r>
                  </m:oMath>
                </a14:m>
                <a:r>
                  <a:rPr lang="en-GB" sz="3200" dirty="0"/>
                  <a:t> 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FA74C74-BE9A-522F-D993-88703394E6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348" y="2435117"/>
                <a:ext cx="3384376" cy="584775"/>
              </a:xfrm>
              <a:prstGeom prst="rect">
                <a:avLst/>
              </a:prstGeom>
              <a:blipFill>
                <a:blip r:embed="rId7"/>
                <a:stretch>
                  <a:fillRect l="-4505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D808F89-6AC4-4C8F-CC11-3BDAD6D2E8D6}"/>
                  </a:ext>
                </a:extLst>
              </p:cNvPr>
              <p:cNvSpPr txBox="1"/>
              <p:nvPr/>
            </p:nvSpPr>
            <p:spPr>
              <a:xfrm>
                <a:off x="7752184" y="1715296"/>
                <a:ext cx="4176464" cy="901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𝒔</m:t>
                      </m:r>
                      <m:r>
                        <a:rPr lang="en-GB" sz="28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GB" sz="28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r>
                            <a:rPr lang="en-GB" sz="28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28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8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sSup>
                        <m:sSupPr>
                          <m:ctrlPr>
                            <a:rPr lang="en-GB" sz="28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r>
                            <a:rPr lang="en-GB" sz="28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GB" sz="28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28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28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GB" sz="28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8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en-GB" sz="28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D808F89-6AC4-4C8F-CC11-3BDAD6D2E8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2184" y="1715296"/>
                <a:ext cx="4176464" cy="90178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561761B-1581-B689-4809-16B8D6CE35D1}"/>
                  </a:ext>
                </a:extLst>
              </p:cNvPr>
              <p:cNvSpPr txBox="1"/>
              <p:nvPr/>
            </p:nvSpPr>
            <p:spPr>
              <a:xfrm>
                <a:off x="3641998" y="5130709"/>
                <a:ext cx="231530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=6−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GB" sz="36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561761B-1581-B689-4809-16B8D6CE35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1998" y="5130709"/>
                <a:ext cx="2315302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CC75165-60DE-7FBE-4586-661444AC4658}"/>
                  </a:ext>
                </a:extLst>
              </p:cNvPr>
              <p:cNvSpPr txBox="1"/>
              <p:nvPr/>
            </p:nvSpPr>
            <p:spPr>
              <a:xfrm>
                <a:off x="129556" y="4233089"/>
                <a:ext cx="338437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3200" dirty="0"/>
                  <a:t>When </a:t>
                </a:r>
                <a14:m>
                  <m:oMath xmlns:m="http://schemas.openxmlformats.org/officeDocument/2006/math">
                    <m:r>
                      <a:rPr lang="en-GB" sz="320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320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GB" sz="3200" dirty="0"/>
                  <a:t>,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7</m:t>
                    </m:r>
                  </m:oMath>
                </a14:m>
                <a:r>
                  <a:rPr lang="en-GB" sz="3200" dirty="0"/>
                  <a:t> 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CC75165-60DE-7FBE-4586-661444AC46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56" y="4233089"/>
                <a:ext cx="3384376" cy="584775"/>
              </a:xfrm>
              <a:prstGeom prst="rect">
                <a:avLst/>
              </a:prstGeom>
              <a:blipFill>
                <a:blip r:embed="rId10"/>
                <a:stretch>
                  <a:fillRect l="-4505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1294835-61FC-2539-05A5-06AB950A7A79}"/>
                  </a:ext>
                </a:extLst>
              </p:cNvPr>
              <p:cNvSpPr txBox="1"/>
              <p:nvPr/>
            </p:nvSpPr>
            <p:spPr>
              <a:xfrm>
                <a:off x="7847128" y="3378436"/>
                <a:ext cx="3672408" cy="1129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=6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1294835-61FC-2539-05A5-06AB950A7A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7128" y="3378436"/>
                <a:ext cx="3672408" cy="112947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8345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5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201EF1D-216F-E4CC-7635-9CCC03716DE2}"/>
                  </a:ext>
                </a:extLst>
              </p:cNvPr>
              <p:cNvSpPr txBox="1"/>
              <p:nvPr/>
            </p:nvSpPr>
            <p:spPr>
              <a:xfrm>
                <a:off x="4223792" y="2468662"/>
                <a:ext cx="6840760" cy="14466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𝑻𝒐𝒕𝒂𝒍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𝑫𝒊𝒔𝒕𝒏𝒂𝒄𝒆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𝒕𝒓𝒂𝒗𝒆𝒍𝒍𝒆𝒅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4400" b="1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𝒊𝒏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𝒈𝒊𝒗𝒆𝒏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𝒕𝒊𝒎𝒆</m:t>
                      </m:r>
                    </m:oMath>
                  </m:oMathPara>
                </a14:m>
                <a:br>
                  <a:rPr lang="en-GB" sz="4400" b="1" i="1" dirty="0">
                    <a:latin typeface="Cambria Math" panose="02040503050406030204" pitchFamily="18" charset="0"/>
                  </a:rPr>
                </a:br>
                <a:endParaRPr lang="en-GB" sz="44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201EF1D-216F-E4CC-7635-9CCC03716D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792" y="2468662"/>
                <a:ext cx="6840760" cy="144661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FE6CE7E7-A562-4BA0-5D9A-1923E17BBB5D}"/>
              </a:ext>
            </a:extLst>
          </p:cNvPr>
          <p:cNvSpPr txBox="1"/>
          <p:nvPr/>
        </p:nvSpPr>
        <p:spPr>
          <a:xfrm>
            <a:off x="371364" y="311168"/>
            <a:ext cx="114492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Area under the graph of a velocity time graph can help you find what?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C88C4D5-7223-F8FD-81D3-29B280F5745D}"/>
              </a:ext>
            </a:extLst>
          </p:cNvPr>
          <p:cNvGrpSpPr/>
          <p:nvPr/>
        </p:nvGrpSpPr>
        <p:grpSpPr>
          <a:xfrm>
            <a:off x="983432" y="1484784"/>
            <a:ext cx="5112568" cy="4968552"/>
            <a:chOff x="623392" y="1772816"/>
            <a:chExt cx="4464496" cy="4550681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513CD7B5-3075-CFF2-B2BC-F84BC56899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3392" y="1772816"/>
              <a:ext cx="4464496" cy="4550681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DA8BE4E-EFB9-169D-1C01-2B21A5B6A6FC}"/>
                </a:ext>
              </a:extLst>
            </p:cNvPr>
            <p:cNvSpPr/>
            <p:nvPr/>
          </p:nvSpPr>
          <p:spPr>
            <a:xfrm>
              <a:off x="3863752" y="4653135"/>
              <a:ext cx="216024" cy="353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63B1D0-0746-0A2C-CC81-F096B16AD68C}"/>
                </a:ext>
              </a:extLst>
            </p:cNvPr>
            <p:cNvSpPr/>
            <p:nvPr/>
          </p:nvSpPr>
          <p:spPr>
            <a:xfrm>
              <a:off x="3215680" y="4653135"/>
              <a:ext cx="144016" cy="3536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0FD3C10-139D-8E14-DD4C-3B5CA81E14D2}"/>
                </a:ext>
              </a:extLst>
            </p:cNvPr>
            <p:cNvSpPr/>
            <p:nvPr/>
          </p:nvSpPr>
          <p:spPr>
            <a:xfrm>
              <a:off x="3719736" y="4653134"/>
              <a:ext cx="72008" cy="35365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84663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9809E8B-C46C-462D-8DAB-12C8B5347404}"/>
                  </a:ext>
                </a:extLst>
              </p:cNvPr>
              <p:cNvSpPr txBox="1"/>
              <p:nvPr/>
            </p:nvSpPr>
            <p:spPr>
              <a:xfrm>
                <a:off x="767408" y="1268760"/>
                <a:ext cx="10873208" cy="518109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7030A0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000" dirty="0"/>
                  <a:t>A particle is moving on the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000" dirty="0"/>
                  <a:t>-axis. </a:t>
                </a:r>
              </a:p>
              <a:p>
                <a:endParaRPr lang="en-GB" sz="3000" dirty="0"/>
              </a:p>
              <a:p>
                <a:r>
                  <a:rPr lang="en-GB" sz="3000" dirty="0"/>
                  <a:t>At time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30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3000" dirty="0"/>
                  <a:t>, the particle is at the point where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000" i="1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r>
                  <a:rPr lang="en-GB" sz="3000" dirty="0"/>
                  <a:t>. </a:t>
                </a:r>
              </a:p>
              <a:p>
                <a:endParaRPr lang="en-GB" sz="3000" dirty="0"/>
              </a:p>
              <a:p>
                <a:r>
                  <a:rPr lang="en-GB" sz="3000" dirty="0"/>
                  <a:t>The velocity of the particle at time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3000" dirty="0"/>
                  <a:t> seconds is </a:t>
                </a:r>
                <a14:m>
                  <m:oMath xmlns:m="http://schemas.openxmlformats.org/officeDocument/2006/math">
                    <m:r>
                      <a:rPr lang="en-GB" sz="3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GB" sz="3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𝒕</m:t>
                    </m:r>
                    <m:r>
                      <a:rPr lang="en-GB" sz="3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GB" sz="3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p>
                        <m:r>
                          <a:rPr lang="en-GB" sz="3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GB" sz="3000" dirty="0"/>
                  <a:t> ms</a:t>
                </a:r>
                <a:r>
                  <a:rPr lang="en-GB" sz="3000" baseline="30000" dirty="0"/>
                  <a:t>-1</a:t>
                </a:r>
                <a:r>
                  <a:rPr lang="en-GB" sz="3000" dirty="0"/>
                  <a:t>, </a:t>
                </a:r>
              </a:p>
              <a:p>
                <a:r>
                  <a:rPr lang="en-GB" sz="3000" dirty="0"/>
                  <a:t>where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3000" i="1">
                        <a:latin typeface="Cambria Math" panose="02040503050406030204" pitchFamily="18" charset="0"/>
                      </a:rPr>
                      <m:t>≥0</m:t>
                    </m:r>
                    <m:r>
                      <a:rPr lang="en-GB" sz="300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GB" sz="3000" dirty="0"/>
              </a:p>
              <a:p>
                <a:endParaRPr lang="en-GB" sz="3000" dirty="0"/>
              </a:p>
              <a:p>
                <a:r>
                  <a:rPr lang="en-GB" sz="3000" dirty="0"/>
                  <a:t>Find:</a:t>
                </a:r>
              </a:p>
              <a:p>
                <a:pPr marL="342900" indent="-342900">
                  <a:buAutoNum type="alphaLcParenBoth"/>
                </a:pPr>
                <a:r>
                  <a:rPr lang="en-GB" sz="3000" dirty="0"/>
                  <a:t> an equation for the displacement of the particle from the origin.</a:t>
                </a:r>
              </a:p>
              <a:p>
                <a:pPr marL="342900" indent="-342900">
                  <a:buAutoNum type="alphaLcParenBoth"/>
                </a:pPr>
                <a:endParaRPr lang="en-GB" sz="3000" dirty="0"/>
              </a:p>
              <a:p>
                <a:pPr marL="342900" indent="-342900">
                  <a:buAutoNum type="alphaLcParenBoth"/>
                </a:pPr>
                <a:r>
                  <a:rPr lang="en-GB" sz="3000" dirty="0"/>
                  <a:t> the distance of the particle from origin when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3000" i="1">
                        <a:latin typeface="Cambria Math" panose="02040503050406030204" pitchFamily="18" charset="0"/>
                      </a:rPr>
                      <m:t>=6</m:t>
                    </m:r>
                  </m:oMath>
                </a14:m>
                <a:r>
                  <a:rPr lang="en-GB" sz="3000" dirty="0"/>
                  <a:t>. 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9809E8B-C46C-462D-8DAB-12C8B53474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1268760"/>
                <a:ext cx="10873208" cy="5181098"/>
              </a:xfrm>
              <a:prstGeom prst="rect">
                <a:avLst/>
              </a:prstGeom>
              <a:blipFill>
                <a:blip r:embed="rId2"/>
                <a:stretch>
                  <a:fillRect b="-449"/>
                </a:stretch>
              </a:blipFill>
              <a:ln>
                <a:solidFill>
                  <a:srgbClr val="7030A0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EDA590EB-ABD0-3E72-5545-576DC39500D2}"/>
              </a:ext>
            </a:extLst>
          </p:cNvPr>
          <p:cNvSpPr txBox="1"/>
          <p:nvPr/>
        </p:nvSpPr>
        <p:spPr>
          <a:xfrm>
            <a:off x="3359696" y="0"/>
            <a:ext cx="5472608" cy="1052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01FC00-6826-2738-0FE0-0A39C3ED463A}"/>
              </a:ext>
            </a:extLst>
          </p:cNvPr>
          <p:cNvSpPr txBox="1"/>
          <p:nvPr/>
        </p:nvSpPr>
        <p:spPr>
          <a:xfrm>
            <a:off x="4079776" y="116632"/>
            <a:ext cx="38164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/>
              <a:t>Question A</a:t>
            </a:r>
          </a:p>
        </p:txBody>
      </p:sp>
    </p:spTree>
    <p:extLst>
      <p:ext uri="{BB962C8B-B14F-4D97-AF65-F5344CB8AC3E}">
        <p14:creationId xmlns:p14="http://schemas.microsoft.com/office/powerpoint/2010/main" val="2769498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3DB678-D5A4-EE18-4B7C-D43EE3FC0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2417C04-5293-98D1-4526-DB673348C70E}"/>
                  </a:ext>
                </a:extLst>
              </p:cNvPr>
              <p:cNvSpPr txBox="1"/>
              <p:nvPr/>
            </p:nvSpPr>
            <p:spPr>
              <a:xfrm>
                <a:off x="650973" y="260648"/>
                <a:ext cx="11089232" cy="268740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7030A0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 particle is moving on the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/>
                  <a:t>-axis. </a:t>
                </a:r>
              </a:p>
              <a:p>
                <a:r>
                  <a:rPr lang="en-GB" sz="2800" dirty="0"/>
                  <a:t>At time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2800" dirty="0"/>
                  <a:t>, the particle is at the point where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r>
                  <a:rPr lang="en-GB" sz="2800" dirty="0"/>
                  <a:t>. </a:t>
                </a:r>
              </a:p>
              <a:p>
                <a:r>
                  <a:rPr lang="en-GB" sz="2800" dirty="0"/>
                  <a:t>The velocity of the particle at time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800" dirty="0"/>
                  <a:t> seconds is </a:t>
                </a:r>
                <a14:m>
                  <m:oMath xmlns:m="http://schemas.openxmlformats.org/officeDocument/2006/math">
                    <m:r>
                      <a:rPr lang="en-GB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GB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𝒕</m:t>
                    </m:r>
                    <m:r>
                      <a:rPr lang="en-GB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GB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p>
                        <m:r>
                          <a:rPr lang="en-GB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GB" sz="2800" dirty="0"/>
                  <a:t> ms</a:t>
                </a:r>
                <a:r>
                  <a:rPr lang="en-GB" sz="2800" baseline="30000" dirty="0"/>
                  <a:t>-1</a:t>
                </a:r>
                <a:r>
                  <a:rPr lang="en-GB" sz="2800" dirty="0"/>
                  <a:t>, where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≥0</m:t>
                    </m:r>
                    <m:r>
                      <a:rPr lang="en-GB" sz="280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GB" sz="2800" dirty="0"/>
              </a:p>
              <a:p>
                <a:r>
                  <a:rPr lang="en-GB" sz="2800" dirty="0"/>
                  <a:t>Find:</a:t>
                </a:r>
              </a:p>
              <a:p>
                <a:pPr marL="342900" indent="-342900">
                  <a:buAutoNum type="alphaLcParenBoth"/>
                </a:pPr>
                <a:r>
                  <a:rPr lang="en-GB" sz="2800" dirty="0"/>
                  <a:t> an equation for the displacement of the particle from the origin.</a:t>
                </a:r>
              </a:p>
              <a:p>
                <a:pPr marL="342900" indent="-342900">
                  <a:buAutoNum type="alphaLcParenBoth"/>
                </a:pPr>
                <a:r>
                  <a:rPr lang="en-GB" sz="2800" dirty="0"/>
                  <a:t> the distance of the particle from origin when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=6</m:t>
                    </m:r>
                  </m:oMath>
                </a14:m>
                <a:r>
                  <a:rPr lang="en-GB" sz="2800" dirty="0"/>
                  <a:t>. 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E6FE9E9-C7EF-06EE-D1C4-B937D6D459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973" y="260648"/>
                <a:ext cx="11089232" cy="2687402"/>
              </a:xfrm>
              <a:prstGeom prst="rect">
                <a:avLst/>
              </a:prstGeom>
              <a:blipFill>
                <a:blip r:embed="rId2"/>
                <a:stretch>
                  <a:fillRect b="-1691"/>
                </a:stretch>
              </a:blipFill>
              <a:ln>
                <a:solidFill>
                  <a:srgbClr val="7030A0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CD99527-F3FE-65B9-B1FD-57B9CD5D7465}"/>
                  </a:ext>
                </a:extLst>
              </p:cNvPr>
              <p:cNvSpPr txBox="1"/>
              <p:nvPr/>
            </p:nvSpPr>
            <p:spPr>
              <a:xfrm>
                <a:off x="4381895" y="4129916"/>
                <a:ext cx="129614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𝑐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=5</m:t>
                      </m:r>
                    </m:oMath>
                  </m:oMathPara>
                </a14:m>
                <a:endParaRPr kumimoji="0" lang="en-GB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CD99527-F3FE-65B9-B1FD-57B9CD5D74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1895" y="4129916"/>
                <a:ext cx="1296144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BD057C1-B470-E495-8606-419A3DDCA9CB}"/>
                  </a:ext>
                </a:extLst>
              </p:cNvPr>
              <p:cNvSpPr txBox="1"/>
              <p:nvPr/>
            </p:nvSpPr>
            <p:spPr>
              <a:xfrm>
                <a:off x="707259" y="3490957"/>
                <a:ext cx="95339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BD057C1-B470-E495-8606-419A3DDCA9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259" y="3490957"/>
                <a:ext cx="953396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5ACFC14-F7EF-040D-73D0-76E609C3BF9A}"/>
                  </a:ext>
                </a:extLst>
              </p:cNvPr>
              <p:cNvSpPr txBox="1"/>
              <p:nvPr/>
            </p:nvSpPr>
            <p:spPr>
              <a:xfrm>
                <a:off x="669646" y="4696032"/>
                <a:ext cx="10097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5ACFC14-F7EF-040D-73D0-76E609C3BF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646" y="4696032"/>
                <a:ext cx="1009798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7C1478B-F9E1-44FA-3920-1CE434502037}"/>
                  </a:ext>
                </a:extLst>
              </p:cNvPr>
              <p:cNvSpPr txBox="1"/>
              <p:nvPr/>
            </p:nvSpPr>
            <p:spPr>
              <a:xfrm>
                <a:off x="665729" y="5805264"/>
                <a:ext cx="93601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7C1478B-F9E1-44FA-3920-1CE4345020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729" y="5805264"/>
                <a:ext cx="936014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E73CD81-C386-D3AE-F396-8926F4379B39}"/>
                  </a:ext>
                </a:extLst>
              </p:cNvPr>
              <p:cNvSpPr txBox="1"/>
              <p:nvPr/>
            </p:nvSpPr>
            <p:spPr>
              <a:xfrm>
                <a:off x="1601743" y="3182348"/>
                <a:ext cx="4134217" cy="11330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6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36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E73CD81-C386-D3AE-F396-8926F4379B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1743" y="3182348"/>
                <a:ext cx="4134217" cy="113306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955E946-ACC3-000A-8178-C133FAE75B2E}"/>
                  </a:ext>
                </a:extLst>
              </p:cNvPr>
              <p:cNvSpPr txBox="1"/>
              <p:nvPr/>
            </p:nvSpPr>
            <p:spPr>
              <a:xfrm>
                <a:off x="1775520" y="4696032"/>
                <a:ext cx="2527922" cy="6588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=6</m:t>
                      </m:r>
                      <m:r>
                        <a:rPr lang="en-GB" sz="3600" b="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600" b="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955E946-ACC3-000A-8178-C133FAE75B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4696032"/>
                <a:ext cx="2527922" cy="6588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97DBA0B-890A-A449-3131-5B4675E11640}"/>
                  </a:ext>
                </a:extLst>
              </p:cNvPr>
              <p:cNvSpPr txBox="1"/>
              <p:nvPr/>
            </p:nvSpPr>
            <p:spPr>
              <a:xfrm>
                <a:off x="706538" y="3961158"/>
                <a:ext cx="93601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kumimoji="0" lang="en-GB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97DBA0B-890A-A449-3131-5B4675E116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538" y="3961158"/>
                <a:ext cx="936014" cy="830997"/>
              </a:xfrm>
              <a:prstGeom prst="rect">
                <a:avLst/>
              </a:prstGeom>
              <a:blipFill>
                <a:blip r:embed="rId9"/>
                <a:stretch>
                  <a:fillRect r="-65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5E03172-F812-4167-D1C7-C3926B4BD8C3}"/>
                  </a:ext>
                </a:extLst>
              </p:cNvPr>
              <p:cNvSpPr txBox="1"/>
              <p:nvPr/>
            </p:nvSpPr>
            <p:spPr>
              <a:xfrm>
                <a:off x="6895483" y="3182348"/>
                <a:ext cx="4134217" cy="11330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6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6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sz="36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5E03172-F812-4167-D1C7-C3926B4BD8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5483" y="3182348"/>
                <a:ext cx="4134217" cy="113306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6963C32E-2EB6-0699-DC0D-E1287AE5440C}"/>
              </a:ext>
            </a:extLst>
          </p:cNvPr>
          <p:cNvSpPr txBox="1"/>
          <p:nvPr/>
        </p:nvSpPr>
        <p:spPr>
          <a:xfrm>
            <a:off x="5991810" y="3497829"/>
            <a:ext cx="6386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→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2680325-A20A-C578-8314-FB25F9456AF0}"/>
              </a:ext>
            </a:extLst>
          </p:cNvPr>
          <p:cNvSpPr/>
          <p:nvPr/>
        </p:nvSpPr>
        <p:spPr>
          <a:xfrm>
            <a:off x="6084966" y="5273136"/>
            <a:ext cx="432048" cy="29940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93DB1F5-1027-5E04-F27B-82872D054D5F}"/>
                  </a:ext>
                </a:extLst>
              </p:cNvPr>
              <p:cNvSpPr txBox="1"/>
              <p:nvPr/>
            </p:nvSpPr>
            <p:spPr>
              <a:xfrm>
                <a:off x="6960096" y="5256383"/>
                <a:ext cx="4134217" cy="11330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6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6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sz="36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93DB1F5-1027-5E04-F27B-82872D054D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0096" y="5256383"/>
                <a:ext cx="4134217" cy="113306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6336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  <p:bldP spid="5" grpId="0"/>
      <p:bldP spid="7" grpId="0"/>
      <p:bldP spid="9" grpId="0"/>
      <p:bldP spid="13" grpId="0"/>
      <p:bldP spid="15" grpId="0"/>
      <p:bldP spid="2" grpId="0"/>
      <p:bldP spid="11" grpId="0"/>
      <p:bldP spid="12" grpId="0" animBg="1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88894B-9E6B-420E-3F90-267CBCB1B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BCEC532-227C-BB7A-F7F5-83F51EEBAE61}"/>
                  </a:ext>
                </a:extLst>
              </p:cNvPr>
              <p:cNvSpPr txBox="1"/>
              <p:nvPr/>
            </p:nvSpPr>
            <p:spPr>
              <a:xfrm>
                <a:off x="650973" y="260648"/>
                <a:ext cx="11089232" cy="268740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7030A0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 particle is moving on the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/>
                  <a:t>-axis. </a:t>
                </a:r>
              </a:p>
              <a:p>
                <a:r>
                  <a:rPr lang="en-GB" sz="2800" dirty="0"/>
                  <a:t>At time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2800" dirty="0"/>
                  <a:t>, the particle is at the point where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r>
                  <a:rPr lang="en-GB" sz="2800" dirty="0"/>
                  <a:t>. </a:t>
                </a:r>
              </a:p>
              <a:p>
                <a:r>
                  <a:rPr lang="en-GB" sz="2800" dirty="0"/>
                  <a:t>The velocity of the particle at time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800" dirty="0"/>
                  <a:t> seconds is </a:t>
                </a:r>
                <a14:m>
                  <m:oMath xmlns:m="http://schemas.openxmlformats.org/officeDocument/2006/math">
                    <m:r>
                      <a:rPr lang="en-GB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GB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𝒕</m:t>
                    </m:r>
                    <m:r>
                      <a:rPr lang="en-GB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GB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p>
                        <m:r>
                          <a:rPr lang="en-GB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GB" sz="2800" dirty="0"/>
                  <a:t> ms</a:t>
                </a:r>
                <a:r>
                  <a:rPr lang="en-GB" sz="2800" baseline="30000" dirty="0"/>
                  <a:t>-1</a:t>
                </a:r>
                <a:r>
                  <a:rPr lang="en-GB" sz="2800" dirty="0"/>
                  <a:t>, where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≥0</m:t>
                    </m:r>
                    <m:r>
                      <a:rPr lang="en-GB" sz="280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GB" sz="2800" dirty="0"/>
              </a:p>
              <a:p>
                <a:r>
                  <a:rPr lang="en-GB" sz="2800" dirty="0"/>
                  <a:t>Find:</a:t>
                </a:r>
              </a:p>
              <a:p>
                <a:pPr marL="342900" indent="-342900">
                  <a:buAutoNum type="alphaLcParenBoth"/>
                </a:pPr>
                <a:r>
                  <a:rPr lang="en-GB" sz="2800" dirty="0"/>
                  <a:t> an equation for the displacement of the particle from the origin.</a:t>
                </a:r>
              </a:p>
              <a:p>
                <a:pPr marL="342900" indent="-342900">
                  <a:buAutoNum type="alphaLcParenBoth"/>
                </a:pPr>
                <a:r>
                  <a:rPr lang="en-GB" sz="2800" dirty="0"/>
                  <a:t> the distance of the particle from origin when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=6</m:t>
                    </m:r>
                  </m:oMath>
                </a14:m>
                <a:r>
                  <a:rPr lang="en-GB" sz="2800" dirty="0"/>
                  <a:t>. 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E6FE9E9-C7EF-06EE-D1C4-B937D6D459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973" y="260648"/>
                <a:ext cx="11089232" cy="2687402"/>
              </a:xfrm>
              <a:prstGeom prst="rect">
                <a:avLst/>
              </a:prstGeom>
              <a:blipFill>
                <a:blip r:embed="rId2"/>
                <a:stretch>
                  <a:fillRect b="-1691"/>
                </a:stretch>
              </a:blipFill>
              <a:ln>
                <a:solidFill>
                  <a:srgbClr val="7030A0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FFE2103-AE3A-4868-FE6F-4379B032843E}"/>
                  </a:ext>
                </a:extLst>
              </p:cNvPr>
              <p:cNvSpPr txBox="1"/>
              <p:nvPr/>
            </p:nvSpPr>
            <p:spPr>
              <a:xfrm>
                <a:off x="7141011" y="3320064"/>
                <a:ext cx="295232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Find </a:t>
                </a:r>
                <a14:m>
                  <m:oMath xmlns:m="http://schemas.openxmlformats.org/officeDocument/2006/math">
                    <m:r>
                      <a:rPr lang="en-GB" sz="28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GB" sz="2800" dirty="0"/>
                  <a:t> when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=6</m:t>
                    </m:r>
                  </m:oMath>
                </a14:m>
                <a:endParaRPr lang="en-GB" sz="28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FFE2103-AE3A-4868-FE6F-4379B03284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1011" y="3320064"/>
                <a:ext cx="2952328" cy="523220"/>
              </a:xfrm>
              <a:prstGeom prst="rect">
                <a:avLst/>
              </a:prstGeom>
              <a:blipFill>
                <a:blip r:embed="rId3"/>
                <a:stretch>
                  <a:fillRect l="-4124" t="-11765" b="-341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47E660ED-0BA2-30E6-ED25-862118DFE88E}"/>
              </a:ext>
            </a:extLst>
          </p:cNvPr>
          <p:cNvSpPr/>
          <p:nvPr/>
        </p:nvSpPr>
        <p:spPr>
          <a:xfrm>
            <a:off x="6312024" y="3384595"/>
            <a:ext cx="432048" cy="29940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6F57304-33DB-9C1F-B909-9C35BC958DC2}"/>
                  </a:ext>
                </a:extLst>
              </p:cNvPr>
              <p:cNvSpPr txBox="1"/>
              <p:nvPr/>
            </p:nvSpPr>
            <p:spPr>
              <a:xfrm>
                <a:off x="7176120" y="4005064"/>
                <a:ext cx="3960440" cy="901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𝑠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=3</m:t>
                      </m:r>
                      <m:d>
                        <m:d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6</m:t>
                              </m:r>
                            </m:e>
                            <m:sup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f>
                        <m:f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den>
                      </m:f>
                      <m:d>
                        <m:d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6</m:t>
                              </m:r>
                            </m:e>
                            <m:sup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3</m:t>
                              </m:r>
                            </m:sup>
                          </m:sSup>
                        </m:e>
                      </m:d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+5</m:t>
                      </m:r>
                    </m:oMath>
                  </m:oMathPara>
                </a14:m>
                <a:endPara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6F57304-33DB-9C1F-B909-9C35BC958D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120" y="4005064"/>
                <a:ext cx="3960440" cy="90178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397E2E6-1EA3-6EB5-00E2-9C5A7BE302F9}"/>
                  </a:ext>
                </a:extLst>
              </p:cNvPr>
              <p:cNvSpPr txBox="1"/>
              <p:nvPr/>
            </p:nvSpPr>
            <p:spPr>
              <a:xfrm>
                <a:off x="7200293" y="5114801"/>
                <a:ext cx="151585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𝒔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𝟒𝟏</m:t>
                      </m:r>
                    </m:oMath>
                  </m:oMathPara>
                </a14:m>
                <a:endPara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397E2E6-1EA3-6EB5-00E2-9C5A7BE302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0293" y="5114801"/>
                <a:ext cx="1515851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3A80051-4F03-4BB4-6BFE-B279AEFC2984}"/>
                  </a:ext>
                </a:extLst>
              </p:cNvPr>
              <p:cNvSpPr txBox="1"/>
              <p:nvPr/>
            </p:nvSpPr>
            <p:spPr>
              <a:xfrm>
                <a:off x="707259" y="3490957"/>
                <a:ext cx="95339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3A80051-4F03-4BB4-6BFE-B279AEFC29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259" y="3490957"/>
                <a:ext cx="953396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062FABD-0663-60CC-1447-52FE00B8311D}"/>
                  </a:ext>
                </a:extLst>
              </p:cNvPr>
              <p:cNvSpPr txBox="1"/>
              <p:nvPr/>
            </p:nvSpPr>
            <p:spPr>
              <a:xfrm>
                <a:off x="669646" y="4696032"/>
                <a:ext cx="10097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062FABD-0663-60CC-1447-52FE00B831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646" y="4696032"/>
                <a:ext cx="1009798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0492589-51BC-370C-D3EF-DC3AF76ACA2D}"/>
                  </a:ext>
                </a:extLst>
              </p:cNvPr>
              <p:cNvSpPr txBox="1"/>
              <p:nvPr/>
            </p:nvSpPr>
            <p:spPr>
              <a:xfrm>
                <a:off x="665729" y="5805264"/>
                <a:ext cx="93601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0492589-51BC-370C-D3EF-DC3AF76ACA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729" y="5805264"/>
                <a:ext cx="936014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F6F1C38-D7D5-97D8-88C3-6600DBCE5861}"/>
                  </a:ext>
                </a:extLst>
              </p:cNvPr>
              <p:cNvSpPr txBox="1"/>
              <p:nvPr/>
            </p:nvSpPr>
            <p:spPr>
              <a:xfrm>
                <a:off x="1601743" y="3182348"/>
                <a:ext cx="4134217" cy="11330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6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6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sz="36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F6F1C38-D7D5-97D8-88C3-6600DBCE58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1743" y="3182348"/>
                <a:ext cx="4134217" cy="113306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E86507E-218F-96DE-69E3-0D8D2C397088}"/>
                  </a:ext>
                </a:extLst>
              </p:cNvPr>
              <p:cNvSpPr txBox="1"/>
              <p:nvPr/>
            </p:nvSpPr>
            <p:spPr>
              <a:xfrm>
                <a:off x="1775520" y="4696032"/>
                <a:ext cx="2527922" cy="6588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=6</m:t>
                      </m:r>
                      <m:r>
                        <a:rPr lang="en-GB" sz="3600" b="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600" b="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E86507E-218F-96DE-69E3-0D8D2C3970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4696032"/>
                <a:ext cx="2527922" cy="65889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7171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2" grpId="0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26837</TotalTime>
  <Words>1219</Words>
  <Application>Microsoft Office PowerPoint</Application>
  <PresentationFormat>Widescreen</PresentationFormat>
  <Paragraphs>178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896</cp:revision>
  <dcterms:created xsi:type="dcterms:W3CDTF">2013-02-28T07:36:55Z</dcterms:created>
  <dcterms:modified xsi:type="dcterms:W3CDTF">2025-05-05T13:34:25Z</dcterms:modified>
</cp:coreProperties>
</file>