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0EA31B-11F8-4A75-8516-65D361F56250}" v="8" dt="2021-11-09T04:33:04.9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" y="3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60EA31B-11F8-4A75-8516-65D361F56250}"/>
    <pc:docChg chg="modSld modMainMaster">
      <pc:chgData name="Stewart Gale" userId="3647ddd2-6040-41ae-a96d-232c23482af8" providerId="ADAL" clId="{560EA31B-11F8-4A75-8516-65D361F56250}" dt="2021-11-09T04:33:04.968" v="78" actId="403"/>
      <pc:docMkLst>
        <pc:docMk/>
      </pc:docMkLst>
      <pc:sldChg chg="modSp mod">
        <pc:chgData name="Stewart Gale" userId="3647ddd2-6040-41ae-a96d-232c23482af8" providerId="ADAL" clId="{560EA31B-11F8-4A75-8516-65D361F56250}" dt="2021-11-09T04:32:39.953" v="71" actId="14100"/>
        <pc:sldMkLst>
          <pc:docMk/>
          <pc:sldMk cId="0" sldId="256"/>
        </pc:sldMkLst>
        <pc:spChg chg="mod">
          <ac:chgData name="Stewart Gale" userId="3647ddd2-6040-41ae-a96d-232c23482af8" providerId="ADAL" clId="{560EA31B-11F8-4A75-8516-65D361F56250}" dt="2021-11-09T04:31:12.704" v="27" actId="113"/>
          <ac:spMkLst>
            <pc:docMk/>
            <pc:sldMk cId="0" sldId="256"/>
            <ac:spMk id="2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35.958" v="70" actId="403"/>
          <ac:spMkLst>
            <pc:docMk/>
            <pc:sldMk cId="0" sldId="256"/>
            <ac:spMk id="4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35.958" v="70" actId="403"/>
          <ac:spMkLst>
            <pc:docMk/>
            <pc:sldMk cId="0" sldId="256"/>
            <ac:spMk id="5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35.958" v="70" actId="403"/>
          <ac:spMkLst>
            <pc:docMk/>
            <pc:sldMk cId="0" sldId="256"/>
            <ac:spMk id="6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35.958" v="70" actId="403"/>
          <ac:spMkLst>
            <pc:docMk/>
            <pc:sldMk cId="0" sldId="256"/>
            <ac:spMk id="7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35.958" v="70" actId="403"/>
          <ac:spMkLst>
            <pc:docMk/>
            <pc:sldMk cId="0" sldId="256"/>
            <ac:spMk id="8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35.958" v="70" actId="403"/>
          <ac:spMkLst>
            <pc:docMk/>
            <pc:sldMk cId="0" sldId="256"/>
            <ac:spMk id="9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35.958" v="70" actId="403"/>
          <ac:spMkLst>
            <pc:docMk/>
            <pc:sldMk cId="0" sldId="256"/>
            <ac:spMk id="10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39.953" v="71" actId="14100"/>
          <ac:spMkLst>
            <pc:docMk/>
            <pc:sldMk cId="0" sldId="256"/>
            <ac:spMk id="11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35.958" v="70" actId="403"/>
          <ac:spMkLst>
            <pc:docMk/>
            <pc:sldMk cId="0" sldId="256"/>
            <ac:spMk id="12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35.958" v="70" actId="403"/>
          <ac:spMkLst>
            <pc:docMk/>
            <pc:sldMk cId="0" sldId="256"/>
            <ac:spMk id="13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35.958" v="70" actId="403"/>
          <ac:spMkLst>
            <pc:docMk/>
            <pc:sldMk cId="0" sldId="256"/>
            <ac:spMk id="14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35.958" v="70" actId="403"/>
          <ac:spMkLst>
            <pc:docMk/>
            <pc:sldMk cId="0" sldId="256"/>
            <ac:spMk id="15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35.958" v="70" actId="403"/>
          <ac:spMkLst>
            <pc:docMk/>
            <pc:sldMk cId="0" sldId="256"/>
            <ac:spMk id="16" creationId="{00000000-0000-0000-0000-000000000000}"/>
          </ac:spMkLst>
        </pc:spChg>
      </pc:sldChg>
      <pc:sldChg chg="modSp">
        <pc:chgData name="Stewart Gale" userId="3647ddd2-6040-41ae-a96d-232c23482af8" providerId="ADAL" clId="{560EA31B-11F8-4A75-8516-65D361F56250}" dt="2021-11-09T04:33:04.968" v="78" actId="403"/>
        <pc:sldMkLst>
          <pc:docMk/>
          <pc:sldMk cId="1873222307" sldId="257"/>
        </pc:sldMkLst>
        <pc:spChg chg="mod">
          <ac:chgData name="Stewart Gale" userId="3647ddd2-6040-41ae-a96d-232c23482af8" providerId="ADAL" clId="{560EA31B-11F8-4A75-8516-65D361F56250}" dt="2021-11-09T04:32:58.481" v="74" actId="113"/>
          <ac:spMkLst>
            <pc:docMk/>
            <pc:sldMk cId="1873222307" sldId="257"/>
            <ac:spMk id="4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58.481" v="74" actId="113"/>
          <ac:spMkLst>
            <pc:docMk/>
            <pc:sldMk cId="1873222307" sldId="257"/>
            <ac:spMk id="5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58.481" v="74" actId="113"/>
          <ac:spMkLst>
            <pc:docMk/>
            <pc:sldMk cId="1873222307" sldId="257"/>
            <ac:spMk id="6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58.481" v="74" actId="113"/>
          <ac:spMkLst>
            <pc:docMk/>
            <pc:sldMk cId="1873222307" sldId="257"/>
            <ac:spMk id="7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58.481" v="74" actId="113"/>
          <ac:spMkLst>
            <pc:docMk/>
            <pc:sldMk cId="1873222307" sldId="257"/>
            <ac:spMk id="8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58.481" v="74" actId="113"/>
          <ac:spMkLst>
            <pc:docMk/>
            <pc:sldMk cId="1873222307" sldId="257"/>
            <ac:spMk id="9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58.481" v="74" actId="113"/>
          <ac:spMkLst>
            <pc:docMk/>
            <pc:sldMk cId="1873222307" sldId="257"/>
            <ac:spMk id="10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58.481" v="74" actId="113"/>
          <ac:spMkLst>
            <pc:docMk/>
            <pc:sldMk cId="1873222307" sldId="257"/>
            <ac:spMk id="11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58.481" v="74" actId="113"/>
          <ac:spMkLst>
            <pc:docMk/>
            <pc:sldMk cId="1873222307" sldId="257"/>
            <ac:spMk id="12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58.481" v="74" actId="113"/>
          <ac:spMkLst>
            <pc:docMk/>
            <pc:sldMk cId="1873222307" sldId="257"/>
            <ac:spMk id="13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58.481" v="74" actId="113"/>
          <ac:spMkLst>
            <pc:docMk/>
            <pc:sldMk cId="1873222307" sldId="257"/>
            <ac:spMk id="14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58.481" v="74" actId="113"/>
          <ac:spMkLst>
            <pc:docMk/>
            <pc:sldMk cId="1873222307" sldId="257"/>
            <ac:spMk id="15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58.481" v="74" actId="113"/>
          <ac:spMkLst>
            <pc:docMk/>
            <pc:sldMk cId="1873222307" sldId="257"/>
            <ac:spMk id="16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3:04.968" v="78" actId="403"/>
          <ac:spMkLst>
            <pc:docMk/>
            <pc:sldMk cId="1873222307" sldId="257"/>
            <ac:spMk id="20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58.481" v="74" actId="113"/>
          <ac:spMkLst>
            <pc:docMk/>
            <pc:sldMk cId="1873222307" sldId="257"/>
            <ac:spMk id="21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58.481" v="74" actId="113"/>
          <ac:spMkLst>
            <pc:docMk/>
            <pc:sldMk cId="1873222307" sldId="257"/>
            <ac:spMk id="22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32:58.481" v="74" actId="113"/>
          <ac:spMkLst>
            <pc:docMk/>
            <pc:sldMk cId="1873222307" sldId="257"/>
            <ac:spMk id="23" creationId="{00000000-0000-0000-0000-000000000000}"/>
          </ac:spMkLst>
        </pc:spChg>
      </pc:sldChg>
      <pc:sldChg chg="modSp">
        <pc:chgData name="Stewart Gale" userId="3647ddd2-6040-41ae-a96d-232c23482af8" providerId="ADAL" clId="{560EA31B-11F8-4A75-8516-65D361F56250}" dt="2021-11-09T04:29:57.970" v="0"/>
        <pc:sldMkLst>
          <pc:docMk/>
          <pc:sldMk cId="1261726406" sldId="258"/>
        </pc:sldMkLst>
        <pc:spChg chg="mod">
          <ac:chgData name="Stewart Gale" userId="3647ddd2-6040-41ae-a96d-232c23482af8" providerId="ADAL" clId="{560EA31B-11F8-4A75-8516-65D361F56250}" dt="2021-11-09T04:29:57.970" v="0"/>
          <ac:spMkLst>
            <pc:docMk/>
            <pc:sldMk cId="1261726406" sldId="258"/>
            <ac:spMk id="17" creationId="{00000000-0000-0000-0000-000000000000}"/>
          </ac:spMkLst>
        </pc:spChg>
      </pc:sldChg>
      <pc:sldMasterChg chg="modSp modSldLayout">
        <pc:chgData name="Stewart Gale" userId="3647ddd2-6040-41ae-a96d-232c23482af8" providerId="ADAL" clId="{560EA31B-11F8-4A75-8516-65D361F56250}" dt="2021-11-09T04:29:57.970" v="0"/>
        <pc:sldMasterMkLst>
          <pc:docMk/>
          <pc:sldMasterMk cId="0" sldId="2147483648"/>
        </pc:sldMasterMkLst>
        <pc:spChg chg="mod">
          <ac:chgData name="Stewart Gale" userId="3647ddd2-6040-41ae-a96d-232c23482af8" providerId="ADAL" clId="{560EA31B-11F8-4A75-8516-65D361F56250}" dt="2021-11-09T04:29:57.970" v="0"/>
          <ac:spMkLst>
            <pc:docMk/>
            <pc:sldMasterMk cId="0" sldId="2147483648"/>
            <ac:spMk id="2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29:57.970" v="0"/>
          <ac:spMkLst>
            <pc:docMk/>
            <pc:sldMasterMk cId="0" sldId="2147483648"/>
            <ac:spMk id="3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29:57.970" v="0"/>
          <ac:spMkLst>
            <pc:docMk/>
            <pc:sldMasterMk cId="0" sldId="2147483648"/>
            <ac:spMk id="4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29:57.970" v="0"/>
          <ac:spMkLst>
            <pc:docMk/>
            <pc:sldMasterMk cId="0" sldId="2147483648"/>
            <ac:spMk id="5" creationId="{00000000-0000-0000-0000-000000000000}"/>
          </ac:spMkLst>
        </pc:spChg>
        <pc:spChg chg="mod">
          <ac:chgData name="Stewart Gale" userId="3647ddd2-6040-41ae-a96d-232c23482af8" providerId="ADAL" clId="{560EA31B-11F8-4A75-8516-65D361F56250}" dt="2021-11-09T04:29:57.970" v="0"/>
          <ac:spMkLst>
            <pc:docMk/>
            <pc:sldMasterMk cId="0" sldId="2147483648"/>
            <ac:spMk id="6" creationId="{00000000-0000-0000-0000-000000000000}"/>
          </ac:spMkLst>
        </pc:spChg>
        <pc:sldLayoutChg chg="modSp">
          <pc:chgData name="Stewart Gale" userId="3647ddd2-6040-41ae-a96d-232c23482af8" providerId="ADAL" clId="{560EA31B-11F8-4A75-8516-65D361F56250}" dt="2021-11-09T04:29:57.970" v="0"/>
          <pc:sldLayoutMkLst>
            <pc:docMk/>
            <pc:sldMasterMk cId="0" sldId="2147483648"/>
            <pc:sldLayoutMk cId="0" sldId="2147483649"/>
          </pc:sldLayoutMkLst>
          <pc:spChg chg="mod">
            <ac:chgData name="Stewart Gale" userId="3647ddd2-6040-41ae-a96d-232c23482af8" providerId="ADAL" clId="{560EA31B-11F8-4A75-8516-65D361F56250}" dt="2021-11-09T04:29:57.970" v="0"/>
            <ac:spMkLst>
              <pc:docMk/>
              <pc:sldMasterMk cId="0" sldId="2147483648"/>
              <pc:sldLayoutMk cId="0" sldId="214748364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560EA31B-11F8-4A75-8516-65D361F56250}" dt="2021-11-09T04:29:57.970" v="0"/>
            <ac:spMkLst>
              <pc:docMk/>
              <pc:sldMasterMk cId="0" sldId="2147483648"/>
              <pc:sldLayoutMk cId="0" sldId="2147483649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560EA31B-11F8-4A75-8516-65D361F56250}" dt="2021-11-09T04:29:57.970" v="0"/>
          <pc:sldLayoutMkLst>
            <pc:docMk/>
            <pc:sldMasterMk cId="0" sldId="2147483648"/>
            <pc:sldLayoutMk cId="0" sldId="2147483651"/>
          </pc:sldLayoutMkLst>
          <pc:spChg chg="mod">
            <ac:chgData name="Stewart Gale" userId="3647ddd2-6040-41ae-a96d-232c23482af8" providerId="ADAL" clId="{560EA31B-11F8-4A75-8516-65D361F56250}" dt="2021-11-09T04:29:57.970" v="0"/>
            <ac:spMkLst>
              <pc:docMk/>
              <pc:sldMasterMk cId="0" sldId="2147483648"/>
              <pc:sldLayoutMk cId="0" sldId="214748365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560EA31B-11F8-4A75-8516-65D361F56250}" dt="2021-11-09T04:29:57.970" v="0"/>
            <ac:spMkLst>
              <pc:docMk/>
              <pc:sldMasterMk cId="0" sldId="2147483648"/>
              <pc:sldLayoutMk cId="0" sldId="2147483651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560EA31B-11F8-4A75-8516-65D361F56250}" dt="2021-11-09T04:29:57.970" v="0"/>
          <pc:sldLayoutMkLst>
            <pc:docMk/>
            <pc:sldMasterMk cId="0" sldId="2147483648"/>
            <pc:sldLayoutMk cId="0" sldId="2147483652"/>
          </pc:sldLayoutMkLst>
          <pc:spChg chg="mod">
            <ac:chgData name="Stewart Gale" userId="3647ddd2-6040-41ae-a96d-232c23482af8" providerId="ADAL" clId="{560EA31B-11F8-4A75-8516-65D361F56250}" dt="2021-11-09T04:29:57.970" v="0"/>
            <ac:spMkLst>
              <pc:docMk/>
              <pc:sldMasterMk cId="0" sldId="2147483648"/>
              <pc:sldLayoutMk cId="0" sldId="2147483652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560EA31B-11F8-4A75-8516-65D361F56250}" dt="2021-11-09T04:29:57.970" v="0"/>
            <ac:spMkLst>
              <pc:docMk/>
              <pc:sldMasterMk cId="0" sldId="2147483648"/>
              <pc:sldLayoutMk cId="0" sldId="2147483652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560EA31B-11F8-4A75-8516-65D361F56250}" dt="2021-11-09T04:29:57.970" v="0"/>
          <pc:sldLayoutMkLst>
            <pc:docMk/>
            <pc:sldMasterMk cId="0" sldId="2147483648"/>
            <pc:sldLayoutMk cId="0" sldId="2147483653"/>
          </pc:sldLayoutMkLst>
          <pc:spChg chg="mod">
            <ac:chgData name="Stewart Gale" userId="3647ddd2-6040-41ae-a96d-232c23482af8" providerId="ADAL" clId="{560EA31B-11F8-4A75-8516-65D361F56250}" dt="2021-11-09T04:29:57.970" v="0"/>
            <ac:spMkLst>
              <pc:docMk/>
              <pc:sldMasterMk cId="0" sldId="2147483648"/>
              <pc:sldLayoutMk cId="0" sldId="2147483653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560EA31B-11F8-4A75-8516-65D361F56250}" dt="2021-11-09T04:29:57.970" v="0"/>
            <ac:spMkLst>
              <pc:docMk/>
              <pc:sldMasterMk cId="0" sldId="2147483648"/>
              <pc:sldLayoutMk cId="0" sldId="2147483653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560EA31B-11F8-4A75-8516-65D361F56250}" dt="2021-11-09T04:29:57.970" v="0"/>
            <ac:spMkLst>
              <pc:docMk/>
              <pc:sldMasterMk cId="0" sldId="2147483648"/>
              <pc:sldLayoutMk cId="0" sldId="2147483653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560EA31B-11F8-4A75-8516-65D361F56250}" dt="2021-11-09T04:29:57.970" v="0"/>
            <ac:spMkLst>
              <pc:docMk/>
              <pc:sldMasterMk cId="0" sldId="2147483648"/>
              <pc:sldLayoutMk cId="0" sldId="2147483653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560EA31B-11F8-4A75-8516-65D361F56250}" dt="2021-11-09T04:29:57.970" v="0"/>
          <pc:sldLayoutMkLst>
            <pc:docMk/>
            <pc:sldMasterMk cId="0" sldId="2147483648"/>
            <pc:sldLayoutMk cId="0" sldId="2147483656"/>
          </pc:sldLayoutMkLst>
          <pc:spChg chg="mod">
            <ac:chgData name="Stewart Gale" userId="3647ddd2-6040-41ae-a96d-232c23482af8" providerId="ADAL" clId="{560EA31B-11F8-4A75-8516-65D361F56250}" dt="2021-11-09T04:29:57.970" v="0"/>
            <ac:spMkLst>
              <pc:docMk/>
              <pc:sldMasterMk cId="0" sldId="2147483648"/>
              <pc:sldLayoutMk cId="0" sldId="2147483656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560EA31B-11F8-4A75-8516-65D361F56250}" dt="2021-11-09T04:29:57.970" v="0"/>
            <ac:spMkLst>
              <pc:docMk/>
              <pc:sldMasterMk cId="0" sldId="2147483648"/>
              <pc:sldLayoutMk cId="0" sldId="2147483656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560EA31B-11F8-4A75-8516-65D361F56250}" dt="2021-11-09T04:29:57.970" v="0"/>
            <ac:spMkLst>
              <pc:docMk/>
              <pc:sldMasterMk cId="0" sldId="2147483648"/>
              <pc:sldLayoutMk cId="0" sldId="2147483656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560EA31B-11F8-4A75-8516-65D361F56250}" dt="2021-11-09T04:29:57.970" v="0"/>
          <pc:sldLayoutMkLst>
            <pc:docMk/>
            <pc:sldMasterMk cId="0" sldId="2147483648"/>
            <pc:sldLayoutMk cId="0" sldId="2147483657"/>
          </pc:sldLayoutMkLst>
          <pc:spChg chg="mod">
            <ac:chgData name="Stewart Gale" userId="3647ddd2-6040-41ae-a96d-232c23482af8" providerId="ADAL" clId="{560EA31B-11F8-4A75-8516-65D361F56250}" dt="2021-11-09T04:29:57.970" v="0"/>
            <ac:spMkLst>
              <pc:docMk/>
              <pc:sldMasterMk cId="0" sldId="2147483648"/>
              <pc:sldLayoutMk cId="0" sldId="2147483657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560EA31B-11F8-4A75-8516-65D361F56250}" dt="2021-11-09T04:29:57.970" v="0"/>
            <ac:spMkLst>
              <pc:docMk/>
              <pc:sldMasterMk cId="0" sldId="2147483648"/>
              <pc:sldLayoutMk cId="0" sldId="2147483657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560EA31B-11F8-4A75-8516-65D361F56250}" dt="2021-11-09T04:29:57.970" v="0"/>
            <ac:spMkLst>
              <pc:docMk/>
              <pc:sldMasterMk cId="0" sldId="2147483648"/>
              <pc:sldLayoutMk cId="0" sldId="2147483657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560EA31B-11F8-4A75-8516-65D361F56250}" dt="2021-11-09T04:29:57.970" v="0"/>
          <pc:sldLayoutMkLst>
            <pc:docMk/>
            <pc:sldMasterMk cId="0" sldId="2147483648"/>
            <pc:sldLayoutMk cId="0" sldId="2147483659"/>
          </pc:sldLayoutMkLst>
          <pc:spChg chg="mod">
            <ac:chgData name="Stewart Gale" userId="3647ddd2-6040-41ae-a96d-232c23482af8" providerId="ADAL" clId="{560EA31B-11F8-4A75-8516-65D361F56250}" dt="2021-11-09T04:29:57.970" v="0"/>
            <ac:spMkLst>
              <pc:docMk/>
              <pc:sldMasterMk cId="0" sldId="2147483648"/>
              <pc:sldLayoutMk cId="0" sldId="214748365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560EA31B-11F8-4A75-8516-65D361F56250}" dt="2021-11-09T04:29:57.970" v="0"/>
            <ac:spMkLst>
              <pc:docMk/>
              <pc:sldMasterMk cId="0" sldId="2147483648"/>
              <pc:sldLayoutMk cId="0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79E6-A385-48F2-85D9-CAC5BA9122B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D9129-AE6E-448C-B88C-564AF0A418D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79E6-A385-48F2-85D9-CAC5BA9122B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D9129-AE6E-448C-B88C-564AF0A418D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79E6-A385-48F2-85D9-CAC5BA9122B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D9129-AE6E-448C-B88C-564AF0A418D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79E6-A385-48F2-85D9-CAC5BA9122B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D9129-AE6E-448C-B88C-564AF0A418D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79E6-A385-48F2-85D9-CAC5BA9122B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D9129-AE6E-448C-B88C-564AF0A418D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79E6-A385-48F2-85D9-CAC5BA9122B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D9129-AE6E-448C-B88C-564AF0A418D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79E6-A385-48F2-85D9-CAC5BA9122B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D9129-AE6E-448C-B88C-564AF0A418D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79E6-A385-48F2-85D9-CAC5BA9122B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D9129-AE6E-448C-B88C-564AF0A418D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79E6-A385-48F2-85D9-CAC5BA9122B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D9129-AE6E-448C-B88C-564AF0A418D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79E6-A385-48F2-85D9-CAC5BA9122B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D9129-AE6E-448C-B88C-564AF0A418D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79E6-A385-48F2-85D9-CAC5BA9122B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D9129-AE6E-448C-B88C-564AF0A418D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879E6-A385-48F2-85D9-CAC5BA9122BF}" type="datetimeFigureOut">
              <a:rPr lang="en-GB" smtClean="0"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D9129-AE6E-448C-B88C-564AF0A418D6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344" y="245910"/>
            <a:ext cx="11809312" cy="1211398"/>
          </a:xfrm>
          <a:ln>
            <a:noFill/>
          </a:ln>
        </p:spPr>
        <p:txBody>
          <a:bodyPr>
            <a:noAutofit/>
          </a:bodyPr>
          <a:lstStyle/>
          <a:p>
            <a:r>
              <a:rPr lang="en-GB" sz="3600" b="1" dirty="0"/>
              <a:t>Place the numbers into groups of 3 so that they add to 180. One number will be left out. Which one?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0614" y="5301208"/>
            <a:ext cx="19687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40°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31429" y="2014461"/>
            <a:ext cx="16995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50°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8927" y="5445224"/>
            <a:ext cx="14273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90°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5935" y="3125867"/>
            <a:ext cx="15471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10°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6440" y="3393842"/>
            <a:ext cx="15471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70°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9497" y="1700808"/>
            <a:ext cx="27363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100°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24392" y="5315276"/>
            <a:ext cx="14273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15°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88722" y="3555332"/>
            <a:ext cx="14273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25°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19736" y="5517232"/>
            <a:ext cx="18352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140°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40606" y="3555333"/>
            <a:ext cx="15679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60°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41441" y="1900317"/>
            <a:ext cx="15121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65°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96400" y="1716634"/>
            <a:ext cx="15029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55°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73518" y="3986552"/>
            <a:ext cx="15679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80°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423592" y="1988841"/>
            <a:ext cx="748883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261726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>
            <a:off x="2279576" y="332656"/>
            <a:ext cx="3672408" cy="2880320"/>
          </a:xfrm>
          <a:prstGeom prst="triangl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Isosceles Triangle 4"/>
          <p:cNvSpPr/>
          <p:nvPr/>
        </p:nvSpPr>
        <p:spPr>
          <a:xfrm>
            <a:off x="6456040" y="332656"/>
            <a:ext cx="3672408" cy="2880320"/>
          </a:xfrm>
          <a:prstGeom prst="triangl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Isosceles Triangle 5"/>
          <p:cNvSpPr/>
          <p:nvPr/>
        </p:nvSpPr>
        <p:spPr>
          <a:xfrm>
            <a:off x="2351584" y="3501008"/>
            <a:ext cx="3672408" cy="2880320"/>
          </a:xfrm>
          <a:prstGeom prst="triangl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Isosceles Triangle 6"/>
          <p:cNvSpPr/>
          <p:nvPr/>
        </p:nvSpPr>
        <p:spPr>
          <a:xfrm>
            <a:off x="6528048" y="3501008"/>
            <a:ext cx="3672408" cy="2880320"/>
          </a:xfrm>
          <a:prstGeom prst="triangl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3236884" y="2461263"/>
            <a:ext cx="1708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100°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59785" y="1005015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70°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07181" y="1700809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10°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04546" y="5580523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90°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03712" y="4172905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40°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7478" y="4844801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50°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08168" y="1052737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55°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40993" y="1717358"/>
            <a:ext cx="14162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65°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47460" y="2460457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60°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55940" y="3504465"/>
            <a:ext cx="16201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/>
              <a:t>80°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7226" y="4159821"/>
            <a:ext cx="14086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25°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08168" y="5550332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140°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52184" y="4848352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15°</a:t>
            </a:r>
          </a:p>
        </p:txBody>
      </p:sp>
    </p:spTree>
    <p:extLst>
      <p:ext uri="{BB962C8B-B14F-4D97-AF65-F5344CB8AC3E}">
        <p14:creationId xmlns:p14="http://schemas.microsoft.com/office/powerpoint/2010/main" val="187322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20" grpId="0"/>
      <p:bldP spid="21" grpId="0"/>
      <p:bldP spid="22" grpId="0"/>
      <p:bldP spid="2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77</Words>
  <Application>Microsoft Office PowerPoint</Application>
  <PresentationFormat>Widescreen</PresentationFormat>
  <Paragraphs>28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Place the numbers into groups of 3 so that they add to 180. One number will be left out. Which one?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 is possible to put these angles into 4 groups so that each group could make a triangle, and only one will be left out. Which one will be left out?</dc:title>
  <dc:creator>ben</dc:creator>
  <cp:lastModifiedBy>Stewart Gale</cp:lastModifiedBy>
  <cp:revision>5</cp:revision>
  <dcterms:created xsi:type="dcterms:W3CDTF">2011-10-22T18:57:29Z</dcterms:created>
  <dcterms:modified xsi:type="dcterms:W3CDTF">2021-11-09T04:33:08Z</dcterms:modified>
</cp:coreProperties>
</file>