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2B661-A65D-4847-8779-C12BBF3184A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9F37A-ABA8-4597-9996-CCAEE8277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586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2B661-A65D-4847-8779-C12BBF3184A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9F37A-ABA8-4597-9996-CCAEE8277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315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2B661-A65D-4847-8779-C12BBF3184A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9F37A-ABA8-4597-9996-CCAEE8277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422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2B661-A65D-4847-8779-C12BBF3184A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9F37A-ABA8-4597-9996-CCAEE8277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085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2B661-A65D-4847-8779-C12BBF3184A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9F37A-ABA8-4597-9996-CCAEE8277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550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2B661-A65D-4847-8779-C12BBF3184A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9F37A-ABA8-4597-9996-CCAEE8277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385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2B661-A65D-4847-8779-C12BBF3184A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9F37A-ABA8-4597-9996-CCAEE8277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359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2B661-A65D-4847-8779-C12BBF3184A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9F37A-ABA8-4597-9996-CCAEE8277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718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2B661-A65D-4847-8779-C12BBF3184A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9F37A-ABA8-4597-9996-CCAEE8277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884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2B661-A65D-4847-8779-C12BBF3184A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9F37A-ABA8-4597-9996-CCAEE8277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75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2B661-A65D-4847-8779-C12BBF3184A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9F37A-ABA8-4597-9996-CCAEE8277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926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2B661-A65D-4847-8779-C12BBF3184A2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9F37A-ABA8-4597-9996-CCAEE82771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89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807" y="86581"/>
            <a:ext cx="586666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1) </a:t>
            </a:r>
            <a:r>
              <a:rPr lang="en-GB" sz="2000" dirty="0" smtClean="0"/>
              <a:t>Write down all the prime numbers less than 10.</a:t>
            </a:r>
          </a:p>
          <a:p>
            <a:endParaRPr lang="en-GB" sz="2000" dirty="0" smtClean="0"/>
          </a:p>
          <a:p>
            <a:r>
              <a:rPr lang="en-GB" sz="2000" b="1" dirty="0" smtClean="0"/>
              <a:t>2) </a:t>
            </a:r>
            <a:r>
              <a:rPr lang="en-GB" sz="2000" dirty="0" smtClean="0"/>
              <a:t>What is the fifth prime number? </a:t>
            </a:r>
          </a:p>
          <a:p>
            <a:endParaRPr lang="en-GB" sz="2000" dirty="0"/>
          </a:p>
          <a:p>
            <a:r>
              <a:rPr lang="en-GB" sz="2000" b="1" dirty="0" smtClean="0"/>
              <a:t>3) </a:t>
            </a:r>
            <a:r>
              <a:rPr lang="en-GB" sz="2000" dirty="0" smtClean="0"/>
              <a:t>What is the first prime number bigger than 50?</a:t>
            </a:r>
          </a:p>
          <a:p>
            <a:endParaRPr lang="en-GB" sz="2000" dirty="0"/>
          </a:p>
          <a:p>
            <a:r>
              <a:rPr lang="en-GB" sz="2000" b="1" dirty="0" smtClean="0"/>
              <a:t>4) </a:t>
            </a:r>
            <a:r>
              <a:rPr lang="en-GB" sz="2000" dirty="0" smtClean="0"/>
              <a:t>True or false: All prime numbers are odd?</a:t>
            </a:r>
          </a:p>
          <a:p>
            <a:endParaRPr lang="en-GB" sz="2000" dirty="0"/>
          </a:p>
          <a:p>
            <a:r>
              <a:rPr lang="en-GB" sz="2000" b="1" dirty="0" smtClean="0"/>
              <a:t>5) </a:t>
            </a:r>
            <a:r>
              <a:rPr lang="en-GB" sz="2000" dirty="0" smtClean="0"/>
              <a:t>True or false: 1 is a prime numbers?</a:t>
            </a:r>
          </a:p>
          <a:p>
            <a:endParaRPr lang="en-GB" sz="2000" dirty="0"/>
          </a:p>
          <a:p>
            <a:r>
              <a:rPr lang="en-GB" sz="2000" b="1" dirty="0" smtClean="0"/>
              <a:t>6) </a:t>
            </a:r>
            <a:r>
              <a:rPr lang="en-GB" sz="2000" dirty="0" smtClean="0"/>
              <a:t>Maria thinks if you add two prime numbers </a:t>
            </a:r>
          </a:p>
          <a:p>
            <a:r>
              <a:rPr lang="en-GB" sz="2000" dirty="0" smtClean="0"/>
              <a:t>together then the answer is always </a:t>
            </a:r>
            <a:r>
              <a:rPr lang="en-GB" sz="2000" smtClean="0"/>
              <a:t>an </a:t>
            </a:r>
            <a:r>
              <a:rPr lang="en-GB" sz="2000" smtClean="0"/>
              <a:t>even number</a:t>
            </a:r>
            <a:r>
              <a:rPr lang="en-GB" sz="2000" dirty="0" smtClean="0"/>
              <a:t>.</a:t>
            </a:r>
          </a:p>
          <a:p>
            <a:r>
              <a:rPr lang="en-GB" sz="2000" dirty="0" smtClean="0"/>
              <a:t>Is Maria correct?</a:t>
            </a:r>
          </a:p>
          <a:p>
            <a:endParaRPr lang="en-GB" sz="2000" dirty="0"/>
          </a:p>
          <a:p>
            <a:r>
              <a:rPr lang="en-GB" sz="2000" b="1" dirty="0" smtClean="0"/>
              <a:t>7) </a:t>
            </a:r>
            <a:r>
              <a:rPr lang="en-GB" sz="2000" dirty="0" smtClean="0"/>
              <a:t>Find a prime number that is a factor of 121.</a:t>
            </a:r>
          </a:p>
          <a:p>
            <a:endParaRPr lang="en-GB" sz="2000" dirty="0"/>
          </a:p>
          <a:p>
            <a:r>
              <a:rPr lang="en-GB" sz="2000" b="1" dirty="0" smtClean="0"/>
              <a:t>8) </a:t>
            </a:r>
            <a:r>
              <a:rPr lang="en-GB" sz="2000" dirty="0" smtClean="0"/>
              <a:t>Find the two prime numbers that add up to 52.</a:t>
            </a:r>
          </a:p>
          <a:p>
            <a:endParaRPr lang="en-GB" sz="2000" dirty="0"/>
          </a:p>
          <a:p>
            <a:r>
              <a:rPr lang="en-GB" sz="2000" b="1" dirty="0" smtClean="0"/>
              <a:t>9) </a:t>
            </a:r>
            <a:r>
              <a:rPr lang="en-GB" sz="2000" dirty="0" smtClean="0"/>
              <a:t>Find two prime numbers that have a difference of 5.</a:t>
            </a:r>
          </a:p>
          <a:p>
            <a:endParaRPr lang="en-GB" sz="2000" dirty="0"/>
          </a:p>
          <a:p>
            <a:r>
              <a:rPr lang="en-GB" sz="2000" b="1" dirty="0" smtClean="0"/>
              <a:t>10) </a:t>
            </a:r>
            <a:r>
              <a:rPr lang="en-GB" sz="2000" dirty="0" smtClean="0"/>
              <a:t>True or false: 49 is a prime number </a:t>
            </a:r>
            <a:endParaRPr lang="en-GB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297930" y="-5417"/>
            <a:ext cx="589407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11) </a:t>
            </a:r>
            <a:r>
              <a:rPr lang="en-GB" sz="2000" dirty="0" smtClean="0"/>
              <a:t>True or false: 91 is a prime number. </a:t>
            </a:r>
          </a:p>
          <a:p>
            <a:endParaRPr lang="en-GB" sz="2000" dirty="0" smtClean="0"/>
          </a:p>
          <a:p>
            <a:r>
              <a:rPr lang="en-GB" sz="2000" b="1" dirty="0" smtClean="0"/>
              <a:t>12) </a:t>
            </a:r>
            <a:r>
              <a:rPr lang="en-GB" sz="2000" dirty="0" smtClean="0"/>
              <a:t>True or false: a number cannot be both square number and a prime number.</a:t>
            </a:r>
          </a:p>
          <a:p>
            <a:endParaRPr lang="en-GB" sz="2000" dirty="0"/>
          </a:p>
          <a:p>
            <a:r>
              <a:rPr lang="en-GB" sz="2000" b="1" dirty="0" smtClean="0"/>
              <a:t>13) </a:t>
            </a:r>
            <a:r>
              <a:rPr lang="en-GB" sz="2000" dirty="0" smtClean="0"/>
              <a:t>What is the closest prime number to 59?</a:t>
            </a:r>
          </a:p>
          <a:p>
            <a:endParaRPr lang="en-GB" sz="2000" dirty="0"/>
          </a:p>
          <a:p>
            <a:r>
              <a:rPr lang="en-GB" sz="2000" b="1" dirty="0" smtClean="0"/>
              <a:t>14) </a:t>
            </a:r>
            <a:r>
              <a:rPr lang="en-GB" sz="2000" dirty="0" smtClean="0"/>
              <a:t>Is 123 456 789 a prime number?</a:t>
            </a:r>
          </a:p>
          <a:p>
            <a:endParaRPr lang="en-GB" sz="2000" dirty="0"/>
          </a:p>
          <a:p>
            <a:r>
              <a:rPr lang="en-GB" sz="2000" b="1" dirty="0" smtClean="0"/>
              <a:t>15) </a:t>
            </a:r>
            <a:r>
              <a:rPr lang="en-GB" sz="2000" dirty="0" smtClean="0"/>
              <a:t>Jack thinks that no prime number can end in a 5. </a:t>
            </a:r>
          </a:p>
          <a:p>
            <a:r>
              <a:rPr lang="en-GB" sz="2000" dirty="0" smtClean="0"/>
              <a:t>Is he correct?</a:t>
            </a:r>
          </a:p>
          <a:p>
            <a:endParaRPr lang="en-GB" sz="2000" dirty="0"/>
          </a:p>
          <a:p>
            <a:r>
              <a:rPr lang="en-GB" sz="2000" b="1" dirty="0" smtClean="0"/>
              <a:t>16) </a:t>
            </a:r>
            <a:r>
              <a:rPr lang="en-GB" sz="2000" dirty="0" smtClean="0"/>
              <a:t>How many primes, less than 100, end in a 1?</a:t>
            </a:r>
          </a:p>
          <a:p>
            <a:endParaRPr lang="en-GB" sz="2000" dirty="0"/>
          </a:p>
          <a:p>
            <a:r>
              <a:rPr lang="en-GB" sz="2000" b="1" dirty="0" smtClean="0"/>
              <a:t>17) </a:t>
            </a:r>
            <a:r>
              <a:rPr lang="en-GB" sz="2000" dirty="0" smtClean="0"/>
              <a:t>How many primes are there between 90 and 100.</a:t>
            </a:r>
          </a:p>
          <a:p>
            <a:endParaRPr lang="en-GB" sz="2000" dirty="0"/>
          </a:p>
          <a:p>
            <a:r>
              <a:rPr lang="en-GB" sz="2000" b="1" dirty="0" smtClean="0"/>
              <a:t>18) </a:t>
            </a:r>
            <a:r>
              <a:rPr lang="en-GB" sz="2000" dirty="0" smtClean="0"/>
              <a:t>Find a prime number that is a factor of 81.</a:t>
            </a:r>
          </a:p>
          <a:p>
            <a:endParaRPr lang="en-GB" sz="2000" dirty="0"/>
          </a:p>
          <a:p>
            <a:r>
              <a:rPr lang="en-GB" sz="2000" b="1" dirty="0" smtClean="0"/>
              <a:t>19) </a:t>
            </a:r>
            <a:r>
              <a:rPr lang="en-GB" sz="2000" dirty="0" smtClean="0"/>
              <a:t>Find a prime number that is a multiple of 11</a:t>
            </a:r>
          </a:p>
          <a:p>
            <a:endParaRPr lang="en-GB" sz="2000" dirty="0"/>
          </a:p>
          <a:p>
            <a:r>
              <a:rPr lang="en-GB" sz="2000" b="1" dirty="0"/>
              <a:t>2</a:t>
            </a:r>
            <a:r>
              <a:rPr lang="en-GB" sz="2000" b="1" dirty="0" smtClean="0"/>
              <a:t>0) </a:t>
            </a:r>
            <a:r>
              <a:rPr lang="en-GB" sz="2000" dirty="0" smtClean="0"/>
              <a:t>Find two prime numbers that add to give another prime number. 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33204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01091" y="2008909"/>
            <a:ext cx="85413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30031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6556" y="141999"/>
            <a:ext cx="586666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1) </a:t>
            </a:r>
            <a:r>
              <a:rPr lang="en-GB" sz="2000" dirty="0" smtClean="0"/>
              <a:t>Write down all the prime numbers less than 10.</a:t>
            </a:r>
          </a:p>
          <a:p>
            <a:endParaRPr lang="en-GB" sz="2000" dirty="0" smtClean="0"/>
          </a:p>
          <a:p>
            <a:r>
              <a:rPr lang="en-GB" sz="2000" b="1" dirty="0" smtClean="0"/>
              <a:t>2) </a:t>
            </a:r>
            <a:r>
              <a:rPr lang="en-GB" sz="2000" dirty="0" smtClean="0"/>
              <a:t>What is the fifth prime number? </a:t>
            </a:r>
          </a:p>
          <a:p>
            <a:endParaRPr lang="en-GB" sz="2000" dirty="0"/>
          </a:p>
          <a:p>
            <a:r>
              <a:rPr lang="en-GB" sz="2000" b="1" dirty="0" smtClean="0"/>
              <a:t>3) </a:t>
            </a:r>
            <a:r>
              <a:rPr lang="en-GB" sz="2000" dirty="0" smtClean="0"/>
              <a:t>What is the first prime number bigger than 50?</a:t>
            </a:r>
          </a:p>
          <a:p>
            <a:endParaRPr lang="en-GB" sz="2000" dirty="0"/>
          </a:p>
          <a:p>
            <a:r>
              <a:rPr lang="en-GB" sz="2000" b="1" dirty="0" smtClean="0"/>
              <a:t>4) </a:t>
            </a:r>
            <a:r>
              <a:rPr lang="en-GB" sz="2000" dirty="0" smtClean="0"/>
              <a:t>True or false: All prime numbers are odd?</a:t>
            </a:r>
          </a:p>
          <a:p>
            <a:endParaRPr lang="en-GB" sz="2000" dirty="0"/>
          </a:p>
          <a:p>
            <a:r>
              <a:rPr lang="en-GB" sz="2000" b="1" dirty="0" smtClean="0"/>
              <a:t>5) </a:t>
            </a:r>
            <a:r>
              <a:rPr lang="en-GB" sz="2000" dirty="0" smtClean="0"/>
              <a:t>True or false: 1 is a prime numbers?</a:t>
            </a:r>
          </a:p>
          <a:p>
            <a:endParaRPr lang="en-GB" sz="2000" dirty="0"/>
          </a:p>
          <a:p>
            <a:r>
              <a:rPr lang="en-GB" sz="2000" b="1" dirty="0" smtClean="0"/>
              <a:t>6) </a:t>
            </a:r>
            <a:r>
              <a:rPr lang="en-GB" sz="2000" dirty="0" smtClean="0"/>
              <a:t>Maria thinks if you add two prime numbers </a:t>
            </a:r>
          </a:p>
          <a:p>
            <a:r>
              <a:rPr lang="en-GB" sz="2000" dirty="0" smtClean="0"/>
              <a:t>together then the answer is always an even number.</a:t>
            </a:r>
          </a:p>
          <a:p>
            <a:r>
              <a:rPr lang="en-GB" sz="2000" dirty="0" smtClean="0"/>
              <a:t>Is Maria correct?</a:t>
            </a:r>
          </a:p>
          <a:p>
            <a:endParaRPr lang="en-GB" sz="2000" dirty="0"/>
          </a:p>
          <a:p>
            <a:r>
              <a:rPr lang="en-GB" sz="2000" b="1" dirty="0" smtClean="0"/>
              <a:t>7) </a:t>
            </a:r>
            <a:r>
              <a:rPr lang="en-GB" sz="2000" dirty="0" smtClean="0"/>
              <a:t>Find a prime number that is a factor of 121.</a:t>
            </a:r>
          </a:p>
          <a:p>
            <a:endParaRPr lang="en-GB" sz="2000" dirty="0"/>
          </a:p>
          <a:p>
            <a:r>
              <a:rPr lang="en-GB" sz="2000" b="1" dirty="0" smtClean="0"/>
              <a:t>8) </a:t>
            </a:r>
            <a:r>
              <a:rPr lang="en-GB" sz="2000" dirty="0" smtClean="0"/>
              <a:t>Find the two prime numbers that add up to 52.</a:t>
            </a:r>
          </a:p>
          <a:p>
            <a:endParaRPr lang="en-GB" sz="2000" dirty="0"/>
          </a:p>
          <a:p>
            <a:r>
              <a:rPr lang="en-GB" sz="2000" b="1" dirty="0" smtClean="0"/>
              <a:t>9) </a:t>
            </a:r>
            <a:r>
              <a:rPr lang="en-GB" sz="2000" dirty="0" smtClean="0"/>
              <a:t>Find two prime numbers that have a difference of 5.</a:t>
            </a:r>
          </a:p>
          <a:p>
            <a:endParaRPr lang="en-GB" sz="2000" dirty="0"/>
          </a:p>
          <a:p>
            <a:r>
              <a:rPr lang="en-GB" sz="2000" b="1" dirty="0" smtClean="0"/>
              <a:t>10) </a:t>
            </a:r>
            <a:r>
              <a:rPr lang="en-GB" sz="2000" dirty="0" smtClean="0"/>
              <a:t>True or false: 49 is a prime number </a:t>
            </a:r>
            <a:endParaRPr lang="en-GB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586152" y="0"/>
            <a:ext cx="2340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2, 3, 5 and 7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59382" y="584775"/>
            <a:ext cx="734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11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33505" y="1224968"/>
            <a:ext cx="606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53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53730" y="1809743"/>
            <a:ext cx="3032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False, 2 is prime.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20781" y="2443948"/>
            <a:ext cx="4751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False as it only has 1 factor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16727" y="3769874"/>
            <a:ext cx="6932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Not if she picks 2 as one of the numbers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02629" y="4354649"/>
            <a:ext cx="734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11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47854" y="4994842"/>
            <a:ext cx="3679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5 and 47.  11 and 41.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78999" y="5629047"/>
            <a:ext cx="1463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2 and 7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55214" y="6254864"/>
            <a:ext cx="4367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False as it has 3 factors.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79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2680" y="-5417"/>
            <a:ext cx="589407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11) </a:t>
            </a:r>
            <a:r>
              <a:rPr lang="en-GB" sz="2000" dirty="0" smtClean="0"/>
              <a:t>True or false: 91 is a prime number. </a:t>
            </a:r>
          </a:p>
          <a:p>
            <a:endParaRPr lang="en-GB" sz="2000" dirty="0" smtClean="0"/>
          </a:p>
          <a:p>
            <a:r>
              <a:rPr lang="en-GB" sz="2000" b="1" dirty="0" smtClean="0"/>
              <a:t>12) </a:t>
            </a:r>
            <a:r>
              <a:rPr lang="en-GB" sz="2000" dirty="0" smtClean="0"/>
              <a:t>True or false: a number cannot be both square number and a prime number.</a:t>
            </a:r>
          </a:p>
          <a:p>
            <a:endParaRPr lang="en-GB" sz="2000" dirty="0"/>
          </a:p>
          <a:p>
            <a:r>
              <a:rPr lang="en-GB" sz="2000" b="1" dirty="0" smtClean="0"/>
              <a:t>13) </a:t>
            </a:r>
            <a:r>
              <a:rPr lang="en-GB" sz="2000" dirty="0" smtClean="0"/>
              <a:t>What is the closest prime number to 59?</a:t>
            </a:r>
          </a:p>
          <a:p>
            <a:endParaRPr lang="en-GB" sz="2000" dirty="0"/>
          </a:p>
          <a:p>
            <a:r>
              <a:rPr lang="en-GB" sz="2000" b="1" dirty="0" smtClean="0"/>
              <a:t>14) </a:t>
            </a:r>
            <a:r>
              <a:rPr lang="en-GB" sz="2000" dirty="0" smtClean="0"/>
              <a:t>Is 123 456 789 a prime number?</a:t>
            </a:r>
          </a:p>
          <a:p>
            <a:endParaRPr lang="en-GB" sz="2000" dirty="0"/>
          </a:p>
          <a:p>
            <a:r>
              <a:rPr lang="en-GB" sz="2000" b="1" dirty="0" smtClean="0"/>
              <a:t>15) </a:t>
            </a:r>
            <a:r>
              <a:rPr lang="en-GB" sz="2000" dirty="0" smtClean="0"/>
              <a:t>Jack thinks that no prime number can end in a 5. </a:t>
            </a:r>
          </a:p>
          <a:p>
            <a:r>
              <a:rPr lang="en-GB" sz="2000" dirty="0" smtClean="0"/>
              <a:t>Is he correct?</a:t>
            </a:r>
          </a:p>
          <a:p>
            <a:endParaRPr lang="en-GB" sz="2000" dirty="0"/>
          </a:p>
          <a:p>
            <a:r>
              <a:rPr lang="en-GB" sz="2000" b="1" dirty="0" smtClean="0"/>
              <a:t>16) </a:t>
            </a:r>
            <a:r>
              <a:rPr lang="en-GB" sz="2000" dirty="0" smtClean="0"/>
              <a:t>How many primes, less than 100, end in a 1?</a:t>
            </a:r>
          </a:p>
          <a:p>
            <a:endParaRPr lang="en-GB" sz="2000" dirty="0"/>
          </a:p>
          <a:p>
            <a:r>
              <a:rPr lang="en-GB" sz="2000" b="1" dirty="0" smtClean="0"/>
              <a:t>17) </a:t>
            </a:r>
            <a:r>
              <a:rPr lang="en-GB" sz="2000" dirty="0" smtClean="0"/>
              <a:t>How many primes are there between 90 and 100.</a:t>
            </a:r>
          </a:p>
          <a:p>
            <a:endParaRPr lang="en-GB" sz="2000" dirty="0"/>
          </a:p>
          <a:p>
            <a:r>
              <a:rPr lang="en-GB" sz="2000" b="1" dirty="0" smtClean="0"/>
              <a:t>18) </a:t>
            </a:r>
            <a:r>
              <a:rPr lang="en-GB" sz="2000" dirty="0" smtClean="0"/>
              <a:t>Find a prime number that is a factor of 81.</a:t>
            </a:r>
          </a:p>
          <a:p>
            <a:endParaRPr lang="en-GB" sz="2000" dirty="0"/>
          </a:p>
          <a:p>
            <a:r>
              <a:rPr lang="en-GB" sz="2000" b="1" dirty="0" smtClean="0"/>
              <a:t>19) </a:t>
            </a:r>
            <a:r>
              <a:rPr lang="en-GB" sz="2000" dirty="0" smtClean="0"/>
              <a:t>Find a prime number that is a multiple of 11</a:t>
            </a:r>
          </a:p>
          <a:p>
            <a:endParaRPr lang="en-GB" sz="2000" dirty="0"/>
          </a:p>
          <a:p>
            <a:r>
              <a:rPr lang="en-GB" sz="2000" b="1" dirty="0"/>
              <a:t>2</a:t>
            </a:r>
            <a:r>
              <a:rPr lang="en-GB" sz="2000" b="1" dirty="0" smtClean="0"/>
              <a:t>0) </a:t>
            </a:r>
            <a:r>
              <a:rPr lang="en-GB" sz="2000" dirty="0" smtClean="0"/>
              <a:t>Find two prime numbers that add to give another prime number.  </a:t>
            </a:r>
            <a:endParaRPr lang="en-GB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299978" y="11275"/>
            <a:ext cx="4239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False as it has 4 factors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50154" y="614070"/>
            <a:ext cx="953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True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68239" y="1461249"/>
            <a:ext cx="606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61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3320" y="2095454"/>
            <a:ext cx="3553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No as 3 goes into it.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84987" y="2762950"/>
            <a:ext cx="3569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No, 5 itself is prime.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25710" y="3550134"/>
            <a:ext cx="448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5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54694" y="4203245"/>
            <a:ext cx="1330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Only 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97069" y="4834952"/>
            <a:ext cx="417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3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71654" y="5444912"/>
            <a:ext cx="630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11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54695" y="6084800"/>
            <a:ext cx="3012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2 + 3 or 2 + 5 </a:t>
            </a:r>
            <a:r>
              <a:rPr lang="en-GB" sz="3200" b="1" dirty="0" err="1" smtClean="0">
                <a:solidFill>
                  <a:srgbClr val="FF0000"/>
                </a:solidFill>
              </a:rPr>
              <a:t>etc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71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619</Words>
  <Application>Microsoft Office PowerPoint</Application>
  <PresentationFormat>Widescreen</PresentationFormat>
  <Paragraphs>103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2020-05-16T15:37:30Z</dcterms:created>
  <dcterms:modified xsi:type="dcterms:W3CDTF">2020-05-16T16:32:36Z</dcterms:modified>
</cp:coreProperties>
</file>