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335" r:id="rId2"/>
    <p:sldId id="347" r:id="rId3"/>
    <p:sldId id="349" r:id="rId4"/>
    <p:sldId id="327" r:id="rId5"/>
    <p:sldId id="348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822A75-2359-4312-BED0-6A98DE72E3A0}" v="23" dt="2021-08-30T03:15:07.7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358" autoAdjust="0"/>
  </p:normalViewPr>
  <p:slideViewPr>
    <p:cSldViewPr snapToGrid="0">
      <p:cViewPr varScale="1">
        <p:scale>
          <a:sx n="82" d="100"/>
          <a:sy n="82" d="100"/>
        </p:scale>
        <p:origin x="291" y="5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47822A75-2359-4312-BED0-6A98DE72E3A0}"/>
    <pc:docChg chg="undo custSel addSld delSld modSld sldOrd">
      <pc:chgData name="Stewart Gale" userId="3647ddd2-6040-41ae-a96d-232c23482af8" providerId="ADAL" clId="{47822A75-2359-4312-BED0-6A98DE72E3A0}" dt="2021-08-30T03:15:19.023" v="39" actId="20577"/>
      <pc:docMkLst>
        <pc:docMk/>
      </pc:docMkLst>
      <pc:sldChg chg="add ord setBg">
        <pc:chgData name="Stewart Gale" userId="3647ddd2-6040-41ae-a96d-232c23482af8" providerId="ADAL" clId="{47822A75-2359-4312-BED0-6A98DE72E3A0}" dt="2021-08-30T03:11:29.672" v="3"/>
        <pc:sldMkLst>
          <pc:docMk/>
          <pc:sldMk cId="135188463" sldId="327"/>
        </pc:sldMkLst>
      </pc:sldChg>
      <pc:sldChg chg="add ord">
        <pc:chgData name="Stewart Gale" userId="3647ddd2-6040-41ae-a96d-232c23482af8" providerId="ADAL" clId="{47822A75-2359-4312-BED0-6A98DE72E3A0}" dt="2021-08-30T03:11:31.490" v="5"/>
        <pc:sldMkLst>
          <pc:docMk/>
          <pc:sldMk cId="1190059029" sldId="335"/>
        </pc:sldMkLst>
      </pc:sldChg>
      <pc:sldChg chg="add del">
        <pc:chgData name="Stewart Gale" userId="3647ddd2-6040-41ae-a96d-232c23482af8" providerId="ADAL" clId="{47822A75-2359-4312-BED0-6A98DE72E3A0}" dt="2021-08-30T03:11:27.599" v="1" actId="47"/>
        <pc:sldMkLst>
          <pc:docMk/>
          <pc:sldMk cId="877951068" sldId="336"/>
        </pc:sldMkLst>
      </pc:sldChg>
      <pc:sldChg chg="modSp mod modAnim">
        <pc:chgData name="Stewart Gale" userId="3647ddd2-6040-41ae-a96d-232c23482af8" providerId="ADAL" clId="{47822A75-2359-4312-BED0-6A98DE72E3A0}" dt="2021-08-30T03:15:19.023" v="39" actId="20577"/>
        <pc:sldMkLst>
          <pc:docMk/>
          <pc:sldMk cId="3960228462" sldId="348"/>
        </pc:sldMkLst>
        <pc:spChg chg="mod">
          <ac:chgData name="Stewart Gale" userId="3647ddd2-6040-41ae-a96d-232c23482af8" providerId="ADAL" clId="{47822A75-2359-4312-BED0-6A98DE72E3A0}" dt="2021-08-30T03:14:41.689" v="21" actId="20577"/>
          <ac:spMkLst>
            <pc:docMk/>
            <pc:sldMk cId="3960228462" sldId="348"/>
            <ac:spMk id="4" creationId="{00000000-0000-0000-0000-000000000000}"/>
          </ac:spMkLst>
        </pc:spChg>
        <pc:spChg chg="mod">
          <ac:chgData name="Stewart Gale" userId="3647ddd2-6040-41ae-a96d-232c23482af8" providerId="ADAL" clId="{47822A75-2359-4312-BED0-6A98DE72E3A0}" dt="2021-08-30T03:14:39.561" v="20" actId="20577"/>
          <ac:spMkLst>
            <pc:docMk/>
            <pc:sldMk cId="3960228462" sldId="348"/>
            <ac:spMk id="5" creationId="{00000000-0000-0000-0000-000000000000}"/>
          </ac:spMkLst>
        </pc:spChg>
        <pc:spChg chg="mod">
          <ac:chgData name="Stewart Gale" userId="3647ddd2-6040-41ae-a96d-232c23482af8" providerId="ADAL" clId="{47822A75-2359-4312-BED0-6A98DE72E3A0}" dt="2021-08-30T03:14:37.878" v="19" actId="20577"/>
          <ac:spMkLst>
            <pc:docMk/>
            <pc:sldMk cId="3960228462" sldId="348"/>
            <ac:spMk id="6" creationId="{00000000-0000-0000-0000-000000000000}"/>
          </ac:spMkLst>
        </pc:spChg>
        <pc:spChg chg="mod">
          <ac:chgData name="Stewart Gale" userId="3647ddd2-6040-41ae-a96d-232c23482af8" providerId="ADAL" clId="{47822A75-2359-4312-BED0-6A98DE72E3A0}" dt="2021-08-30T03:14:33.800" v="16" actId="20577"/>
          <ac:spMkLst>
            <pc:docMk/>
            <pc:sldMk cId="3960228462" sldId="348"/>
            <ac:spMk id="7" creationId="{00000000-0000-0000-0000-000000000000}"/>
          </ac:spMkLst>
        </pc:spChg>
        <pc:spChg chg="mod">
          <ac:chgData name="Stewart Gale" userId="3647ddd2-6040-41ae-a96d-232c23482af8" providerId="ADAL" clId="{47822A75-2359-4312-BED0-6A98DE72E3A0}" dt="2021-08-30T03:14:28.920" v="13" actId="20577"/>
          <ac:spMkLst>
            <pc:docMk/>
            <pc:sldMk cId="3960228462" sldId="348"/>
            <ac:spMk id="8" creationId="{00000000-0000-0000-0000-000000000000}"/>
          </ac:spMkLst>
        </pc:spChg>
        <pc:spChg chg="mod">
          <ac:chgData name="Stewart Gale" userId="3647ddd2-6040-41ae-a96d-232c23482af8" providerId="ADAL" clId="{47822A75-2359-4312-BED0-6A98DE72E3A0}" dt="2021-08-30T03:14:26.844" v="12" actId="20577"/>
          <ac:spMkLst>
            <pc:docMk/>
            <pc:sldMk cId="3960228462" sldId="348"/>
            <ac:spMk id="9" creationId="{00000000-0000-0000-0000-000000000000}"/>
          </ac:spMkLst>
        </pc:spChg>
        <pc:spChg chg="mod">
          <ac:chgData name="Stewart Gale" userId="3647ddd2-6040-41ae-a96d-232c23482af8" providerId="ADAL" clId="{47822A75-2359-4312-BED0-6A98DE72E3A0}" dt="2021-08-30T03:14:24.751" v="11" actId="20577"/>
          <ac:spMkLst>
            <pc:docMk/>
            <pc:sldMk cId="3960228462" sldId="348"/>
            <ac:spMk id="10" creationId="{00000000-0000-0000-0000-000000000000}"/>
          </ac:spMkLst>
        </pc:spChg>
        <pc:spChg chg="mod">
          <ac:chgData name="Stewart Gale" userId="3647ddd2-6040-41ae-a96d-232c23482af8" providerId="ADAL" clId="{47822A75-2359-4312-BED0-6A98DE72E3A0}" dt="2021-08-30T03:14:23.064" v="10" actId="20577"/>
          <ac:spMkLst>
            <pc:docMk/>
            <pc:sldMk cId="3960228462" sldId="348"/>
            <ac:spMk id="11" creationId="{00000000-0000-0000-0000-000000000000}"/>
          </ac:spMkLst>
        </pc:spChg>
        <pc:spChg chg="mod">
          <ac:chgData name="Stewart Gale" userId="3647ddd2-6040-41ae-a96d-232c23482af8" providerId="ADAL" clId="{47822A75-2359-4312-BED0-6A98DE72E3A0}" dt="2021-08-30T03:14:21.747" v="9" actId="20577"/>
          <ac:spMkLst>
            <pc:docMk/>
            <pc:sldMk cId="3960228462" sldId="348"/>
            <ac:spMk id="12" creationId="{00000000-0000-0000-0000-000000000000}"/>
          </ac:spMkLst>
        </pc:spChg>
        <pc:spChg chg="mod">
          <ac:chgData name="Stewart Gale" userId="3647ddd2-6040-41ae-a96d-232c23482af8" providerId="ADAL" clId="{47822A75-2359-4312-BED0-6A98DE72E3A0}" dt="2021-08-30T03:14:20.022" v="8" actId="20577"/>
          <ac:spMkLst>
            <pc:docMk/>
            <pc:sldMk cId="3960228462" sldId="348"/>
            <ac:spMk id="13" creationId="{00000000-0000-0000-0000-000000000000}"/>
          </ac:spMkLst>
        </pc:spChg>
        <pc:spChg chg="mod">
          <ac:chgData name="Stewart Gale" userId="3647ddd2-6040-41ae-a96d-232c23482af8" providerId="ADAL" clId="{47822A75-2359-4312-BED0-6A98DE72E3A0}" dt="2021-08-30T03:15:07.705" v="35" actId="20577"/>
          <ac:spMkLst>
            <pc:docMk/>
            <pc:sldMk cId="3960228462" sldId="348"/>
            <ac:spMk id="14" creationId="{00000000-0000-0000-0000-000000000000}"/>
          </ac:spMkLst>
        </pc:spChg>
        <pc:spChg chg="mod">
          <ac:chgData name="Stewart Gale" userId="3647ddd2-6040-41ae-a96d-232c23482af8" providerId="ADAL" clId="{47822A75-2359-4312-BED0-6A98DE72E3A0}" dt="2021-08-30T03:15:05.472" v="34" actId="20577"/>
          <ac:spMkLst>
            <pc:docMk/>
            <pc:sldMk cId="3960228462" sldId="348"/>
            <ac:spMk id="15" creationId="{00000000-0000-0000-0000-000000000000}"/>
          </ac:spMkLst>
        </pc:spChg>
        <pc:spChg chg="mod">
          <ac:chgData name="Stewart Gale" userId="3647ddd2-6040-41ae-a96d-232c23482af8" providerId="ADAL" clId="{47822A75-2359-4312-BED0-6A98DE72E3A0}" dt="2021-08-30T03:15:03.636" v="33" actId="20577"/>
          <ac:spMkLst>
            <pc:docMk/>
            <pc:sldMk cId="3960228462" sldId="348"/>
            <ac:spMk id="16" creationId="{00000000-0000-0000-0000-000000000000}"/>
          </ac:spMkLst>
        </pc:spChg>
        <pc:spChg chg="mod">
          <ac:chgData name="Stewart Gale" userId="3647ddd2-6040-41ae-a96d-232c23482af8" providerId="ADAL" clId="{47822A75-2359-4312-BED0-6A98DE72E3A0}" dt="2021-08-30T03:15:02.168" v="32" actId="20577"/>
          <ac:spMkLst>
            <pc:docMk/>
            <pc:sldMk cId="3960228462" sldId="348"/>
            <ac:spMk id="17" creationId="{00000000-0000-0000-0000-000000000000}"/>
          </ac:spMkLst>
        </pc:spChg>
        <pc:spChg chg="mod">
          <ac:chgData name="Stewart Gale" userId="3647ddd2-6040-41ae-a96d-232c23482af8" providerId="ADAL" clId="{47822A75-2359-4312-BED0-6A98DE72E3A0}" dt="2021-08-30T03:15:00.164" v="31" actId="20577"/>
          <ac:spMkLst>
            <pc:docMk/>
            <pc:sldMk cId="3960228462" sldId="348"/>
            <ac:spMk id="18" creationId="{00000000-0000-0000-0000-000000000000}"/>
          </ac:spMkLst>
        </pc:spChg>
        <pc:spChg chg="mod">
          <ac:chgData name="Stewart Gale" userId="3647ddd2-6040-41ae-a96d-232c23482af8" providerId="ADAL" clId="{47822A75-2359-4312-BED0-6A98DE72E3A0}" dt="2021-08-30T03:14:58.129" v="30" actId="20577"/>
          <ac:spMkLst>
            <pc:docMk/>
            <pc:sldMk cId="3960228462" sldId="348"/>
            <ac:spMk id="19" creationId="{00000000-0000-0000-0000-000000000000}"/>
          </ac:spMkLst>
        </pc:spChg>
        <pc:spChg chg="mod">
          <ac:chgData name="Stewart Gale" userId="3647ddd2-6040-41ae-a96d-232c23482af8" providerId="ADAL" clId="{47822A75-2359-4312-BED0-6A98DE72E3A0}" dt="2021-08-30T03:14:56.243" v="29" actId="20577"/>
          <ac:spMkLst>
            <pc:docMk/>
            <pc:sldMk cId="3960228462" sldId="348"/>
            <ac:spMk id="20" creationId="{00000000-0000-0000-0000-000000000000}"/>
          </ac:spMkLst>
        </pc:spChg>
        <pc:spChg chg="mod">
          <ac:chgData name="Stewart Gale" userId="3647ddd2-6040-41ae-a96d-232c23482af8" providerId="ADAL" clId="{47822A75-2359-4312-BED0-6A98DE72E3A0}" dt="2021-08-30T03:14:54.346" v="28" actId="20577"/>
          <ac:spMkLst>
            <pc:docMk/>
            <pc:sldMk cId="3960228462" sldId="348"/>
            <ac:spMk id="21" creationId="{00000000-0000-0000-0000-000000000000}"/>
          </ac:spMkLst>
        </pc:spChg>
        <pc:spChg chg="mod">
          <ac:chgData name="Stewart Gale" userId="3647ddd2-6040-41ae-a96d-232c23482af8" providerId="ADAL" clId="{47822A75-2359-4312-BED0-6A98DE72E3A0}" dt="2021-08-30T03:14:52.052" v="27" actId="20577"/>
          <ac:spMkLst>
            <pc:docMk/>
            <pc:sldMk cId="3960228462" sldId="348"/>
            <ac:spMk id="22" creationId="{00000000-0000-0000-0000-000000000000}"/>
          </ac:spMkLst>
        </pc:spChg>
        <pc:spChg chg="mod">
          <ac:chgData name="Stewart Gale" userId="3647ddd2-6040-41ae-a96d-232c23482af8" providerId="ADAL" clId="{47822A75-2359-4312-BED0-6A98DE72E3A0}" dt="2021-08-30T03:14:45.229" v="24" actId="20577"/>
          <ac:spMkLst>
            <pc:docMk/>
            <pc:sldMk cId="3960228462" sldId="348"/>
            <ac:spMk id="23" creationId="{00000000-0000-0000-0000-000000000000}"/>
          </ac:spMkLst>
        </pc:spChg>
        <pc:graphicFrameChg chg="mod modGraphic">
          <ac:chgData name="Stewart Gale" userId="3647ddd2-6040-41ae-a96d-232c23482af8" providerId="ADAL" clId="{47822A75-2359-4312-BED0-6A98DE72E3A0}" dt="2021-08-30T03:15:13.052" v="37" actId="20577"/>
          <ac:graphicFrameMkLst>
            <pc:docMk/>
            <pc:sldMk cId="3960228462" sldId="348"/>
            <ac:graphicFrameMk id="2" creationId="{3F48076F-70C4-4BE6-A4EB-4871369F73E9}"/>
          </ac:graphicFrameMkLst>
        </pc:graphicFrameChg>
        <pc:graphicFrameChg chg="mod modGraphic">
          <ac:chgData name="Stewart Gale" userId="3647ddd2-6040-41ae-a96d-232c23482af8" providerId="ADAL" clId="{47822A75-2359-4312-BED0-6A98DE72E3A0}" dt="2021-08-30T03:15:19.023" v="39" actId="20577"/>
          <ac:graphicFrameMkLst>
            <pc:docMk/>
            <pc:sldMk cId="3960228462" sldId="348"/>
            <ac:graphicFrameMk id="3" creationId="{A83E25A1-9101-4E7A-9963-C783C8B6F3CB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30/08/2021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913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0802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8288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30/08/2021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844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30/08/2021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225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30/08/2021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315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30/08/2021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128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30/08/2021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602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30/08/2021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130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30/08/2021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208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30/08/2021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24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30/08/2021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686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30/08/2021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402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30/08/2021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1266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30/08/2021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851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52FA69-7F0E-4A27-B4AA-3323E63C5E23}"/>
              </a:ext>
            </a:extLst>
          </p:cNvPr>
          <p:cNvSpPr/>
          <p:nvPr/>
        </p:nvSpPr>
        <p:spPr>
          <a:xfrm>
            <a:off x="508887" y="160677"/>
            <a:ext cx="542574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1) </a:t>
            </a:r>
            <a:r>
              <a:rPr lang="en-GB" sz="2400" dirty="0"/>
              <a:t>7 is a prime factor of 12  (True / False)</a:t>
            </a:r>
          </a:p>
          <a:p>
            <a:endParaRPr lang="en-GB" dirty="0"/>
          </a:p>
          <a:p>
            <a:r>
              <a:rPr lang="en-GB" sz="2400" b="1" dirty="0"/>
              <a:t>2) </a:t>
            </a:r>
            <a:r>
              <a:rPr lang="en-GB" sz="2400" dirty="0"/>
              <a:t>6 is a prime factor of 12  (True / False)</a:t>
            </a:r>
          </a:p>
          <a:p>
            <a:endParaRPr lang="en-GB" dirty="0"/>
          </a:p>
          <a:p>
            <a:r>
              <a:rPr lang="en-GB" sz="2400" b="1" dirty="0"/>
              <a:t>3) </a:t>
            </a:r>
            <a:r>
              <a:rPr lang="en-GB" sz="2400" dirty="0"/>
              <a:t>5 is a prime factor of 12  (True / False)</a:t>
            </a:r>
          </a:p>
          <a:p>
            <a:endParaRPr lang="en-GB" dirty="0"/>
          </a:p>
          <a:p>
            <a:r>
              <a:rPr lang="en-GB" sz="2400" b="1" dirty="0"/>
              <a:t>4) </a:t>
            </a:r>
            <a:r>
              <a:rPr lang="en-GB" sz="2400" dirty="0"/>
              <a:t>4 is a prime factor of 12  (True / False)</a:t>
            </a:r>
          </a:p>
          <a:p>
            <a:endParaRPr lang="en-GB" dirty="0"/>
          </a:p>
          <a:p>
            <a:r>
              <a:rPr lang="en-GB" sz="2400" b="1" dirty="0"/>
              <a:t>5) </a:t>
            </a:r>
            <a:r>
              <a:rPr lang="en-GB" sz="2400" dirty="0"/>
              <a:t>3 is a prime factor of 12  (True / False)</a:t>
            </a:r>
          </a:p>
          <a:p>
            <a:endParaRPr lang="en-GB" dirty="0"/>
          </a:p>
          <a:p>
            <a:r>
              <a:rPr lang="en-GB" sz="2400" b="1" dirty="0"/>
              <a:t>6) </a:t>
            </a:r>
            <a:r>
              <a:rPr lang="en-GB" sz="2400" dirty="0"/>
              <a:t>2 is a prime factor of 12  (True / False)</a:t>
            </a:r>
          </a:p>
          <a:p>
            <a:endParaRPr lang="en-GB" dirty="0"/>
          </a:p>
          <a:p>
            <a:r>
              <a:rPr lang="en-GB" sz="2400" b="1" dirty="0"/>
              <a:t>7) </a:t>
            </a:r>
            <a:r>
              <a:rPr lang="en-GB" sz="2400" dirty="0"/>
              <a:t>1 is a prime factor of 12  (True / False)</a:t>
            </a:r>
          </a:p>
          <a:p>
            <a:endParaRPr lang="en-GB" dirty="0"/>
          </a:p>
          <a:p>
            <a:r>
              <a:rPr lang="en-GB" sz="2400" b="1" dirty="0"/>
              <a:t>8) </a:t>
            </a:r>
            <a:r>
              <a:rPr lang="en-GB" sz="2400" dirty="0"/>
              <a:t>1 is a prime factor of 27  (True / False)</a:t>
            </a:r>
          </a:p>
          <a:p>
            <a:endParaRPr lang="en-GB" sz="2400" dirty="0"/>
          </a:p>
          <a:p>
            <a:r>
              <a:rPr lang="en-GB" sz="2400" b="1" dirty="0"/>
              <a:t>9) </a:t>
            </a:r>
            <a:r>
              <a:rPr lang="en-GB" sz="2400" dirty="0"/>
              <a:t>2 is a prime factor of 27  (True / False)</a:t>
            </a:r>
          </a:p>
          <a:p>
            <a:endParaRPr lang="en-GB" dirty="0"/>
          </a:p>
          <a:p>
            <a:r>
              <a:rPr lang="en-GB" sz="2400" b="1" dirty="0"/>
              <a:t>10) </a:t>
            </a:r>
            <a:r>
              <a:rPr lang="en-GB" sz="2400" dirty="0"/>
              <a:t>3 is a prime factor of 27  (True / False)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1F084E-EF54-4938-8791-573B2449EA4B}"/>
              </a:ext>
            </a:extLst>
          </p:cNvPr>
          <p:cNvSpPr/>
          <p:nvPr/>
        </p:nvSpPr>
        <p:spPr>
          <a:xfrm>
            <a:off x="6060141" y="160677"/>
            <a:ext cx="5773271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11) </a:t>
            </a:r>
            <a:r>
              <a:rPr lang="en-GB" sz="2400" dirty="0"/>
              <a:t>7 is a prime factor of 27  (True / False)</a:t>
            </a:r>
          </a:p>
          <a:p>
            <a:endParaRPr lang="en-GB" sz="2400" dirty="0"/>
          </a:p>
          <a:p>
            <a:r>
              <a:rPr lang="en-GB" sz="2400" b="1" dirty="0"/>
              <a:t>12) </a:t>
            </a:r>
            <a:r>
              <a:rPr lang="en-GB" sz="2400" dirty="0"/>
              <a:t>9 is a prime factor of 27  (True / False)</a:t>
            </a:r>
          </a:p>
          <a:p>
            <a:endParaRPr lang="en-GB" sz="2400" dirty="0"/>
          </a:p>
          <a:p>
            <a:r>
              <a:rPr lang="en-GB" sz="2400" b="1" dirty="0"/>
              <a:t>13) </a:t>
            </a:r>
            <a:r>
              <a:rPr lang="en-GB" sz="2400" dirty="0"/>
              <a:t>13 is a prime factor of 27  (True / False)</a:t>
            </a:r>
          </a:p>
          <a:p>
            <a:endParaRPr lang="en-GB" sz="2400" dirty="0"/>
          </a:p>
          <a:p>
            <a:r>
              <a:rPr lang="en-GB" sz="2400" b="1" dirty="0"/>
              <a:t>14) </a:t>
            </a:r>
            <a:r>
              <a:rPr lang="en-GB" sz="2400" dirty="0"/>
              <a:t>13 is a prime factor of 26  (True / False)</a:t>
            </a:r>
          </a:p>
          <a:p>
            <a:endParaRPr lang="en-GB" sz="2400" dirty="0"/>
          </a:p>
          <a:p>
            <a:r>
              <a:rPr lang="en-GB" sz="2400" b="1" dirty="0"/>
              <a:t>15) </a:t>
            </a:r>
            <a:r>
              <a:rPr lang="en-GB" sz="2400" dirty="0"/>
              <a:t>3 is a prime factor of 26  (True / False)</a:t>
            </a:r>
          </a:p>
          <a:p>
            <a:endParaRPr lang="en-GB" sz="2400" dirty="0"/>
          </a:p>
          <a:p>
            <a:r>
              <a:rPr lang="en-GB" sz="2400" b="1" dirty="0"/>
              <a:t>16) </a:t>
            </a:r>
            <a:r>
              <a:rPr lang="en-GB" sz="2400" dirty="0"/>
              <a:t>2 is a prime factor of 26  (True / False)</a:t>
            </a:r>
          </a:p>
          <a:p>
            <a:endParaRPr lang="en-GB" sz="2400" dirty="0"/>
          </a:p>
          <a:p>
            <a:r>
              <a:rPr lang="en-GB" sz="2400" b="1" dirty="0"/>
              <a:t>17) </a:t>
            </a:r>
            <a:r>
              <a:rPr lang="en-GB" sz="2400" dirty="0"/>
              <a:t>2 is a prime factor of 25  (True / False)</a:t>
            </a:r>
          </a:p>
          <a:p>
            <a:endParaRPr lang="en-GB" sz="2400" dirty="0"/>
          </a:p>
          <a:p>
            <a:r>
              <a:rPr lang="en-GB" sz="2400" b="1" dirty="0"/>
              <a:t>18) </a:t>
            </a:r>
            <a:r>
              <a:rPr lang="en-GB" sz="2400" dirty="0"/>
              <a:t>5 is a prime factor of 25  (True / False)</a:t>
            </a:r>
          </a:p>
          <a:p>
            <a:endParaRPr lang="en-GB" sz="2400" dirty="0"/>
          </a:p>
          <a:p>
            <a:r>
              <a:rPr lang="en-GB" sz="2400" b="1" dirty="0"/>
              <a:t>19) </a:t>
            </a:r>
            <a:r>
              <a:rPr lang="en-GB" sz="2400" dirty="0"/>
              <a:t>12.5 is a prime factor of 25  (True / False)</a:t>
            </a:r>
          </a:p>
        </p:txBody>
      </p:sp>
    </p:spTree>
    <p:extLst>
      <p:ext uri="{BB962C8B-B14F-4D97-AF65-F5344CB8AC3E}">
        <p14:creationId xmlns:p14="http://schemas.microsoft.com/office/powerpoint/2010/main" val="1190059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3F48076F-70C4-4BE6-A4EB-4871369F73E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47309766"/>
                  </p:ext>
                </p:extLst>
              </p:nvPr>
            </p:nvGraphicFramePr>
            <p:xfrm>
              <a:off x="98611" y="156553"/>
              <a:ext cx="5590989" cy="6508975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75160">
                      <a:extLst>
                        <a:ext uri="{9D8B030D-6E8A-4147-A177-3AD203B41FA5}">
                          <a16:colId xmlns:a16="http://schemas.microsoft.com/office/drawing/2014/main" val="835507472"/>
                        </a:ext>
                      </a:extLst>
                    </a:gridCol>
                    <a:gridCol w="3439640">
                      <a:extLst>
                        <a:ext uri="{9D8B030D-6E8A-4147-A177-3AD203B41FA5}">
                          <a16:colId xmlns:a16="http://schemas.microsoft.com/office/drawing/2014/main" val="923983748"/>
                        </a:ext>
                      </a:extLst>
                    </a:gridCol>
                    <a:gridCol w="1476189">
                      <a:extLst>
                        <a:ext uri="{9D8B030D-6E8A-4147-A177-3AD203B41FA5}">
                          <a16:colId xmlns:a16="http://schemas.microsoft.com/office/drawing/2014/main" val="1481579133"/>
                        </a:ext>
                      </a:extLst>
                    </a:gridCol>
                  </a:tblGrid>
                  <a:tr h="668705"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Product of Prime Factors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Yes or No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7715196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+7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95266730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2)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28082023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3)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94367411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4)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54429184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5)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89966678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6)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34603416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7)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×7×9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4900226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8)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×7×9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02822504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9)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×7×11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8305435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10)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×7+11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83780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3F48076F-70C4-4BE6-A4EB-4871369F73E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47309766"/>
                  </p:ext>
                </p:extLst>
              </p:nvPr>
            </p:nvGraphicFramePr>
            <p:xfrm>
              <a:off x="98611" y="156553"/>
              <a:ext cx="5590989" cy="6508975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75160">
                      <a:extLst>
                        <a:ext uri="{9D8B030D-6E8A-4147-A177-3AD203B41FA5}">
                          <a16:colId xmlns:a16="http://schemas.microsoft.com/office/drawing/2014/main" val="835507472"/>
                        </a:ext>
                      </a:extLst>
                    </a:gridCol>
                    <a:gridCol w="3439640">
                      <a:extLst>
                        <a:ext uri="{9D8B030D-6E8A-4147-A177-3AD203B41FA5}">
                          <a16:colId xmlns:a16="http://schemas.microsoft.com/office/drawing/2014/main" val="923983748"/>
                        </a:ext>
                      </a:extLst>
                    </a:gridCol>
                    <a:gridCol w="1476189">
                      <a:extLst>
                        <a:ext uri="{9D8B030D-6E8A-4147-A177-3AD203B41FA5}">
                          <a16:colId xmlns:a16="http://schemas.microsoft.com/office/drawing/2014/main" val="1481579133"/>
                        </a:ext>
                      </a:extLst>
                    </a:gridCol>
                  </a:tblGrid>
                  <a:tr h="668705"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Product of </a:t>
                          </a:r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</a:rPr>
                            <a:t>Prime </a:t>
                          </a:r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F</a:t>
                          </a:r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</a:rPr>
                            <a:t>actors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Yes </a:t>
                          </a:r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</a:rPr>
                            <a:t>or No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7715196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1)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9646" t="-115625" r="-43186" b="-9114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95266730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2)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9646" t="-215625" r="-43186" b="-8114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28082023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3)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9646" t="-315625" r="-43186" b="-7114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94367411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4)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9646" t="-420000" r="-43186" b="-6189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54429184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5)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9646" t="-514583" r="-43186" b="-5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89966678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6)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9646" t="-614583" r="-43186" b="-4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34603416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7)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9646" t="-714583" r="-43186" b="-3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4900226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8)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9646" t="-814583" r="-43186" b="-2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02822504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9)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9646" t="-914583" r="-43186" b="-1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8305435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10)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9646" t="-1014583" r="-43186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837802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A83E25A1-9101-4E7A-9963-C783C8B6F3C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02848316"/>
                  </p:ext>
                </p:extLst>
              </p:nvPr>
            </p:nvGraphicFramePr>
            <p:xfrm>
              <a:off x="6155202" y="156552"/>
              <a:ext cx="5708092" cy="6508975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728197">
                      <a:extLst>
                        <a:ext uri="{9D8B030D-6E8A-4147-A177-3AD203B41FA5}">
                          <a16:colId xmlns:a16="http://schemas.microsoft.com/office/drawing/2014/main" val="2340854394"/>
                        </a:ext>
                      </a:extLst>
                    </a:gridCol>
                    <a:gridCol w="3390154">
                      <a:extLst>
                        <a:ext uri="{9D8B030D-6E8A-4147-A177-3AD203B41FA5}">
                          <a16:colId xmlns:a16="http://schemas.microsoft.com/office/drawing/2014/main" val="923983748"/>
                        </a:ext>
                      </a:extLst>
                    </a:gridCol>
                    <a:gridCol w="1589741">
                      <a:extLst>
                        <a:ext uri="{9D8B030D-6E8A-4147-A177-3AD203B41FA5}">
                          <a16:colId xmlns:a16="http://schemas.microsoft.com/office/drawing/2014/main" val="1481579133"/>
                        </a:ext>
                      </a:extLst>
                    </a:gridCol>
                  </a:tblGrid>
                  <a:tr h="668705"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Product of Prime Factors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Yes or No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7715196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11)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×7×11×21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95266730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12)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×7×11×31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28082023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13)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×7×11×31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94367411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14)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×7×7×11×31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54429184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15)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7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×11×31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89966678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16)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7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×11×31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34603416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17)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7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×11×31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4900226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18)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7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11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31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02822504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19)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7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11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31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8305435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20)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7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11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41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83780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A83E25A1-9101-4E7A-9963-C783C8B6F3C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02848316"/>
                  </p:ext>
                </p:extLst>
              </p:nvPr>
            </p:nvGraphicFramePr>
            <p:xfrm>
              <a:off x="6155202" y="156552"/>
              <a:ext cx="5708092" cy="6508975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728197">
                      <a:extLst>
                        <a:ext uri="{9D8B030D-6E8A-4147-A177-3AD203B41FA5}">
                          <a16:colId xmlns:a16="http://schemas.microsoft.com/office/drawing/2014/main" val="2340854394"/>
                        </a:ext>
                      </a:extLst>
                    </a:gridCol>
                    <a:gridCol w="3390154">
                      <a:extLst>
                        <a:ext uri="{9D8B030D-6E8A-4147-A177-3AD203B41FA5}">
                          <a16:colId xmlns:a16="http://schemas.microsoft.com/office/drawing/2014/main" val="923983748"/>
                        </a:ext>
                      </a:extLst>
                    </a:gridCol>
                    <a:gridCol w="1589741">
                      <a:extLst>
                        <a:ext uri="{9D8B030D-6E8A-4147-A177-3AD203B41FA5}">
                          <a16:colId xmlns:a16="http://schemas.microsoft.com/office/drawing/2014/main" val="1481579133"/>
                        </a:ext>
                      </a:extLst>
                    </a:gridCol>
                  </a:tblGrid>
                  <a:tr h="668705"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Product of </a:t>
                          </a:r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</a:rPr>
                            <a:t>Prime </a:t>
                          </a:r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F</a:t>
                          </a:r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</a:rPr>
                            <a:t>actors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Yes </a:t>
                          </a:r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</a:rPr>
                            <a:t>or No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7715196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11)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1544" t="-115625" r="-47217" b="-9114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95266730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12)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1544" t="-215625" r="-47217" b="-8114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28082023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13)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1544" t="-315625" r="-47217" b="-7114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94367411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14)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1544" t="-420000" r="-47217" b="-6189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54429184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15)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1544" t="-514583" r="-47217" b="-5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89966678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16)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1544" t="-614583" r="-47217" b="-4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34603416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17)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1544" t="-714583" r="-47217" b="-3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4900226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18)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1544" t="-814583" r="-47217" b="-2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02822504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19)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1544" t="-914583" r="-47217" b="-1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8305435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 smtClean="0">
                              <a:solidFill>
                                <a:schemeClr val="tx1"/>
                              </a:solidFill>
                            </a:rPr>
                            <a:t>20)</a:t>
                          </a: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1544" t="-1014583" r="-4721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837802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854137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43529" y="2020046"/>
            <a:ext cx="90961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309456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52FA69-7F0E-4A27-B4AA-3323E63C5E23}"/>
              </a:ext>
            </a:extLst>
          </p:cNvPr>
          <p:cNvSpPr/>
          <p:nvPr/>
        </p:nvSpPr>
        <p:spPr>
          <a:xfrm>
            <a:off x="305687" y="226418"/>
            <a:ext cx="542574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1) </a:t>
            </a:r>
            <a:r>
              <a:rPr lang="en-GB" sz="2400" dirty="0"/>
              <a:t>7 is a prime factor of 12  (True / False)</a:t>
            </a:r>
          </a:p>
          <a:p>
            <a:endParaRPr lang="en-GB" dirty="0"/>
          </a:p>
          <a:p>
            <a:r>
              <a:rPr lang="en-GB" sz="2400" b="1" dirty="0"/>
              <a:t>2) </a:t>
            </a:r>
            <a:r>
              <a:rPr lang="en-GB" sz="2400" dirty="0"/>
              <a:t>6 is a prime factor of 12  (True / False)</a:t>
            </a:r>
          </a:p>
          <a:p>
            <a:endParaRPr lang="en-GB" dirty="0"/>
          </a:p>
          <a:p>
            <a:r>
              <a:rPr lang="en-GB" sz="2400" b="1" dirty="0"/>
              <a:t>3) </a:t>
            </a:r>
            <a:r>
              <a:rPr lang="en-GB" sz="2400" dirty="0"/>
              <a:t>5 is a prime factor of 12  (True / False)</a:t>
            </a:r>
          </a:p>
          <a:p>
            <a:endParaRPr lang="en-GB" dirty="0"/>
          </a:p>
          <a:p>
            <a:r>
              <a:rPr lang="en-GB" sz="2400" b="1" dirty="0"/>
              <a:t>4) </a:t>
            </a:r>
            <a:r>
              <a:rPr lang="en-GB" sz="2400" dirty="0"/>
              <a:t>4 is a prime factor of 12  (True / False)</a:t>
            </a:r>
          </a:p>
          <a:p>
            <a:endParaRPr lang="en-GB" dirty="0"/>
          </a:p>
          <a:p>
            <a:r>
              <a:rPr lang="en-GB" sz="2400" b="1" dirty="0"/>
              <a:t>5) </a:t>
            </a:r>
            <a:r>
              <a:rPr lang="en-GB" sz="2400" dirty="0"/>
              <a:t>3 is a prime factor of 12  (True / False)</a:t>
            </a:r>
          </a:p>
          <a:p>
            <a:endParaRPr lang="en-GB" dirty="0"/>
          </a:p>
          <a:p>
            <a:r>
              <a:rPr lang="en-GB" sz="2400" b="1" dirty="0"/>
              <a:t>6) </a:t>
            </a:r>
            <a:r>
              <a:rPr lang="en-GB" sz="2400" dirty="0"/>
              <a:t>2 is a prime factor of 12  (True / False)</a:t>
            </a:r>
          </a:p>
          <a:p>
            <a:endParaRPr lang="en-GB" dirty="0"/>
          </a:p>
          <a:p>
            <a:r>
              <a:rPr lang="en-GB" sz="2400" b="1" dirty="0"/>
              <a:t>7) </a:t>
            </a:r>
            <a:r>
              <a:rPr lang="en-GB" sz="2400" dirty="0"/>
              <a:t>1 is a prime factor of 12  (True / False)</a:t>
            </a:r>
          </a:p>
          <a:p>
            <a:endParaRPr lang="en-GB" dirty="0"/>
          </a:p>
          <a:p>
            <a:r>
              <a:rPr lang="en-GB" sz="2400" b="1" dirty="0"/>
              <a:t>8) </a:t>
            </a:r>
            <a:r>
              <a:rPr lang="en-GB" sz="2400" dirty="0"/>
              <a:t>1 is a prime factor of 27  (True / False)</a:t>
            </a:r>
          </a:p>
          <a:p>
            <a:endParaRPr lang="en-GB" sz="2400" dirty="0"/>
          </a:p>
          <a:p>
            <a:r>
              <a:rPr lang="en-GB" sz="2400" b="1" dirty="0"/>
              <a:t>9) </a:t>
            </a:r>
            <a:r>
              <a:rPr lang="en-GB" sz="2400" dirty="0"/>
              <a:t>2 is a prime factor of 27  (True / False)</a:t>
            </a:r>
          </a:p>
          <a:p>
            <a:endParaRPr lang="en-GB" dirty="0"/>
          </a:p>
          <a:p>
            <a:r>
              <a:rPr lang="en-GB" sz="2400" b="1" dirty="0"/>
              <a:t>10) </a:t>
            </a:r>
            <a:r>
              <a:rPr lang="en-GB" sz="2400" dirty="0"/>
              <a:t>3 is a prime factor of 27  (True / False)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1F084E-EF54-4938-8791-573B2449EA4B}"/>
              </a:ext>
            </a:extLst>
          </p:cNvPr>
          <p:cNvSpPr/>
          <p:nvPr/>
        </p:nvSpPr>
        <p:spPr>
          <a:xfrm>
            <a:off x="6311153" y="160677"/>
            <a:ext cx="5773271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11) </a:t>
            </a:r>
            <a:r>
              <a:rPr lang="en-GB" sz="2400" dirty="0"/>
              <a:t>7 is a prime factor of 27  (True / False)</a:t>
            </a:r>
          </a:p>
          <a:p>
            <a:endParaRPr lang="en-GB" sz="2400" dirty="0"/>
          </a:p>
          <a:p>
            <a:r>
              <a:rPr lang="en-GB" sz="2400" b="1" dirty="0"/>
              <a:t>12) </a:t>
            </a:r>
            <a:r>
              <a:rPr lang="en-GB" sz="2400" dirty="0"/>
              <a:t>9 is a prime factor of 27  (True / False)</a:t>
            </a:r>
          </a:p>
          <a:p>
            <a:endParaRPr lang="en-GB" sz="2400" dirty="0"/>
          </a:p>
          <a:p>
            <a:r>
              <a:rPr lang="en-GB" sz="2400" b="1" dirty="0"/>
              <a:t>13) </a:t>
            </a:r>
            <a:r>
              <a:rPr lang="en-GB" sz="2400" dirty="0"/>
              <a:t>13 is a prime factor of 27  (True / False)</a:t>
            </a:r>
          </a:p>
          <a:p>
            <a:endParaRPr lang="en-GB" sz="2400" dirty="0"/>
          </a:p>
          <a:p>
            <a:r>
              <a:rPr lang="en-GB" sz="2400" b="1" dirty="0"/>
              <a:t>14) </a:t>
            </a:r>
            <a:r>
              <a:rPr lang="en-GB" sz="2400" dirty="0"/>
              <a:t>13 is a prime factor of 26  (True / False)</a:t>
            </a:r>
          </a:p>
          <a:p>
            <a:endParaRPr lang="en-GB" sz="2400" dirty="0"/>
          </a:p>
          <a:p>
            <a:r>
              <a:rPr lang="en-GB" sz="2400" b="1" dirty="0"/>
              <a:t>15) </a:t>
            </a:r>
            <a:r>
              <a:rPr lang="en-GB" sz="2400" dirty="0"/>
              <a:t>3 is a prime factor of 26  (True / False)</a:t>
            </a:r>
          </a:p>
          <a:p>
            <a:endParaRPr lang="en-GB" sz="2400" dirty="0"/>
          </a:p>
          <a:p>
            <a:r>
              <a:rPr lang="en-GB" sz="2400" b="1" dirty="0"/>
              <a:t>16) </a:t>
            </a:r>
            <a:r>
              <a:rPr lang="en-GB" sz="2400" dirty="0"/>
              <a:t>2 is a prime factor of 26  (True / False)</a:t>
            </a:r>
          </a:p>
          <a:p>
            <a:endParaRPr lang="en-GB" sz="2400" dirty="0"/>
          </a:p>
          <a:p>
            <a:r>
              <a:rPr lang="en-GB" sz="2400" b="1" dirty="0"/>
              <a:t>17) </a:t>
            </a:r>
            <a:r>
              <a:rPr lang="en-GB" sz="2400" dirty="0"/>
              <a:t>2 is a prime factor of 25  (True / False)</a:t>
            </a:r>
          </a:p>
          <a:p>
            <a:endParaRPr lang="en-GB" sz="2400" dirty="0"/>
          </a:p>
          <a:p>
            <a:r>
              <a:rPr lang="en-GB" sz="2400" b="1" dirty="0"/>
              <a:t>18) </a:t>
            </a:r>
            <a:r>
              <a:rPr lang="en-GB" sz="2400" dirty="0"/>
              <a:t>5 is a prime factor of 25  (True / False)</a:t>
            </a:r>
          </a:p>
          <a:p>
            <a:endParaRPr lang="en-GB" sz="2400" dirty="0"/>
          </a:p>
          <a:p>
            <a:r>
              <a:rPr lang="en-GB" sz="2400" b="1" dirty="0"/>
              <a:t>19) </a:t>
            </a:r>
            <a:r>
              <a:rPr lang="en-GB" sz="2400" dirty="0"/>
              <a:t>12.5 is a prime factor of 25  (True / False)</a:t>
            </a:r>
          </a:p>
        </p:txBody>
      </p:sp>
      <p:sp>
        <p:nvSpPr>
          <p:cNvPr id="2" name="Rectangle 1"/>
          <p:cNvSpPr/>
          <p:nvPr/>
        </p:nvSpPr>
        <p:spPr>
          <a:xfrm>
            <a:off x="4643718" y="226418"/>
            <a:ext cx="663388" cy="4788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643718" y="868889"/>
            <a:ext cx="663388" cy="4788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643718" y="1511360"/>
            <a:ext cx="663388" cy="4788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643718" y="2153831"/>
            <a:ext cx="663388" cy="4788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3827929" y="2781359"/>
            <a:ext cx="663388" cy="4788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3827929" y="3411905"/>
            <a:ext cx="663388" cy="4788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4643718" y="4066301"/>
            <a:ext cx="663388" cy="4788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4643718" y="4699807"/>
            <a:ext cx="663388" cy="4788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4643718" y="5409197"/>
            <a:ext cx="663388" cy="4788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3980330" y="6118587"/>
            <a:ext cx="663388" cy="4788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10808447" y="167115"/>
            <a:ext cx="663388" cy="4788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805459" y="868889"/>
            <a:ext cx="663388" cy="4788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10954871" y="1609971"/>
            <a:ext cx="663388" cy="4788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10142071" y="2341931"/>
            <a:ext cx="663388" cy="4788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10805459" y="3083013"/>
            <a:ext cx="663388" cy="4788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11184965" y="6035379"/>
            <a:ext cx="663388" cy="4788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9989671" y="5285501"/>
            <a:ext cx="663388" cy="4788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10808448" y="4545107"/>
            <a:ext cx="663388" cy="4788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9989671" y="3826898"/>
            <a:ext cx="663388" cy="4788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18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3F48076F-70C4-4BE6-A4EB-4871369F73E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7881988"/>
                  </p:ext>
                </p:extLst>
              </p:nvPr>
            </p:nvGraphicFramePr>
            <p:xfrm>
              <a:off x="98611" y="156553"/>
              <a:ext cx="5590989" cy="6508975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75160">
                      <a:extLst>
                        <a:ext uri="{9D8B030D-6E8A-4147-A177-3AD203B41FA5}">
                          <a16:colId xmlns:a16="http://schemas.microsoft.com/office/drawing/2014/main" val="835507472"/>
                        </a:ext>
                      </a:extLst>
                    </a:gridCol>
                    <a:gridCol w="3439640">
                      <a:extLst>
                        <a:ext uri="{9D8B030D-6E8A-4147-A177-3AD203B41FA5}">
                          <a16:colId xmlns:a16="http://schemas.microsoft.com/office/drawing/2014/main" val="923983748"/>
                        </a:ext>
                      </a:extLst>
                    </a:gridCol>
                    <a:gridCol w="1476189">
                      <a:extLst>
                        <a:ext uri="{9D8B030D-6E8A-4147-A177-3AD203B41FA5}">
                          <a16:colId xmlns:a16="http://schemas.microsoft.com/office/drawing/2014/main" val="1481579133"/>
                        </a:ext>
                      </a:extLst>
                    </a:gridCol>
                  </a:tblGrid>
                  <a:tr h="668705"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Product of Prime Factors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T or F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7715196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+7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95266730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2)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28082023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3)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94367411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4)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54429184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5)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89966678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6)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34603416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7)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×7×9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4900226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8)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×7×9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02822504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9)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×7×11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8305435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10)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×7+11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837802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3F48076F-70C4-4BE6-A4EB-4871369F73E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7881988"/>
                  </p:ext>
                </p:extLst>
              </p:nvPr>
            </p:nvGraphicFramePr>
            <p:xfrm>
              <a:off x="98611" y="156553"/>
              <a:ext cx="5590989" cy="6508975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75160">
                      <a:extLst>
                        <a:ext uri="{9D8B030D-6E8A-4147-A177-3AD203B41FA5}">
                          <a16:colId xmlns:a16="http://schemas.microsoft.com/office/drawing/2014/main" val="835507472"/>
                        </a:ext>
                      </a:extLst>
                    </a:gridCol>
                    <a:gridCol w="3439640">
                      <a:extLst>
                        <a:ext uri="{9D8B030D-6E8A-4147-A177-3AD203B41FA5}">
                          <a16:colId xmlns:a16="http://schemas.microsoft.com/office/drawing/2014/main" val="923983748"/>
                        </a:ext>
                      </a:extLst>
                    </a:gridCol>
                    <a:gridCol w="1476189">
                      <a:extLst>
                        <a:ext uri="{9D8B030D-6E8A-4147-A177-3AD203B41FA5}">
                          <a16:colId xmlns:a16="http://schemas.microsoft.com/office/drawing/2014/main" val="1481579133"/>
                        </a:ext>
                      </a:extLst>
                    </a:gridCol>
                  </a:tblGrid>
                  <a:tr h="668705"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Product of Prime Factors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T or F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7715196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9646" t="-115625" r="-43186" b="-9114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95266730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2)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9646" t="-215625" r="-43186" b="-8114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28082023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3)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9646" t="-315625" r="-43186" b="-7114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94367411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4)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9646" t="-420000" r="-43186" b="-6189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54429184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5)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9646" t="-514583" r="-43186" b="-5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89966678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6)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9646" t="-614583" r="-43186" b="-4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34603416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7)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9646" t="-714583" r="-43186" b="-3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4900226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8)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9646" t="-814583" r="-43186" b="-2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02822504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9)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9646" t="-914583" r="-43186" b="-1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8305435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10)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9646" t="-1014583" r="-43186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837802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A83E25A1-9101-4E7A-9963-C783C8B6F3C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27628992"/>
                  </p:ext>
                </p:extLst>
              </p:nvPr>
            </p:nvGraphicFramePr>
            <p:xfrm>
              <a:off x="6155202" y="156552"/>
              <a:ext cx="5708092" cy="6508975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728197">
                      <a:extLst>
                        <a:ext uri="{9D8B030D-6E8A-4147-A177-3AD203B41FA5}">
                          <a16:colId xmlns:a16="http://schemas.microsoft.com/office/drawing/2014/main" val="2340854394"/>
                        </a:ext>
                      </a:extLst>
                    </a:gridCol>
                    <a:gridCol w="3390154">
                      <a:extLst>
                        <a:ext uri="{9D8B030D-6E8A-4147-A177-3AD203B41FA5}">
                          <a16:colId xmlns:a16="http://schemas.microsoft.com/office/drawing/2014/main" val="923983748"/>
                        </a:ext>
                      </a:extLst>
                    </a:gridCol>
                    <a:gridCol w="1589741">
                      <a:extLst>
                        <a:ext uri="{9D8B030D-6E8A-4147-A177-3AD203B41FA5}">
                          <a16:colId xmlns:a16="http://schemas.microsoft.com/office/drawing/2014/main" val="1481579133"/>
                        </a:ext>
                      </a:extLst>
                    </a:gridCol>
                  </a:tblGrid>
                  <a:tr h="668705"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Product of Prime Factors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T or F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7715196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11)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×7×11×21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95266730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12)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×7×11×31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28082023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13)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×7×11×31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94367411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14)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×7×7×11×31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54429184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15)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7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×11×31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89966678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16)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7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×11×31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34603416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17)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7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×11×31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4900226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18)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7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11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31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02822504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19)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7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11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31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8305435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20)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7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11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41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837802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A83E25A1-9101-4E7A-9963-C783C8B6F3C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27628992"/>
                  </p:ext>
                </p:extLst>
              </p:nvPr>
            </p:nvGraphicFramePr>
            <p:xfrm>
              <a:off x="6155202" y="156552"/>
              <a:ext cx="5708092" cy="6508975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728197">
                      <a:extLst>
                        <a:ext uri="{9D8B030D-6E8A-4147-A177-3AD203B41FA5}">
                          <a16:colId xmlns:a16="http://schemas.microsoft.com/office/drawing/2014/main" val="2340854394"/>
                        </a:ext>
                      </a:extLst>
                    </a:gridCol>
                    <a:gridCol w="3390154">
                      <a:extLst>
                        <a:ext uri="{9D8B030D-6E8A-4147-A177-3AD203B41FA5}">
                          <a16:colId xmlns:a16="http://schemas.microsoft.com/office/drawing/2014/main" val="923983748"/>
                        </a:ext>
                      </a:extLst>
                    </a:gridCol>
                    <a:gridCol w="1589741">
                      <a:extLst>
                        <a:ext uri="{9D8B030D-6E8A-4147-A177-3AD203B41FA5}">
                          <a16:colId xmlns:a16="http://schemas.microsoft.com/office/drawing/2014/main" val="1481579133"/>
                        </a:ext>
                      </a:extLst>
                    </a:gridCol>
                  </a:tblGrid>
                  <a:tr h="668705"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Product of Prime Factors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T or F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7715196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11)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1544" t="-115625" r="-47217" b="-9114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95266730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12)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1544" t="-215625" r="-47217" b="-8114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28082023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13)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1544" t="-315625" r="-47217" b="-7114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94367411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14)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1544" t="-420000" r="-47217" b="-6189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54429184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15)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1544" t="-514583" r="-47217" b="-5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89966678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16)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1544" t="-614583" r="-47217" b="-4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34603416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17)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1544" t="-714583" r="-47217" b="-3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4900226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18)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1544" t="-814583" r="-47217" b="-2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02822504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19)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1544" t="-914583" r="-47217" b="-1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8305435"/>
                      </a:ext>
                    </a:extLst>
                  </a:tr>
                  <a:tr h="58402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20)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1544" t="-1014583" r="-4721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837802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Rectangle 3"/>
          <p:cNvSpPr/>
          <p:nvPr/>
        </p:nvSpPr>
        <p:spPr>
          <a:xfrm>
            <a:off x="4797534" y="6138591"/>
            <a:ext cx="3497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GB" sz="2800" b="1" dirty="0">
                <a:solidFill>
                  <a:prstClr val="black"/>
                </a:solidFill>
              </a:rPr>
              <a:t>F</a:t>
            </a:r>
          </a:p>
        </p:txBody>
      </p:sp>
      <p:sp>
        <p:nvSpPr>
          <p:cNvPr id="5" name="Rectangle 4"/>
          <p:cNvSpPr/>
          <p:nvPr/>
        </p:nvSpPr>
        <p:spPr>
          <a:xfrm>
            <a:off x="4767365" y="5579287"/>
            <a:ext cx="362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GB" sz="2800" b="1" dirty="0">
                <a:solidFill>
                  <a:prstClr val="black"/>
                </a:solidFill>
              </a:rPr>
              <a:t>T</a:t>
            </a:r>
          </a:p>
        </p:txBody>
      </p:sp>
      <p:sp>
        <p:nvSpPr>
          <p:cNvPr id="6" name="Rectangle 5"/>
          <p:cNvSpPr/>
          <p:nvPr/>
        </p:nvSpPr>
        <p:spPr>
          <a:xfrm>
            <a:off x="4743597" y="5019984"/>
            <a:ext cx="3497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GB" sz="2800" b="1" dirty="0">
                <a:solidFill>
                  <a:prstClr val="black"/>
                </a:solidFill>
              </a:rPr>
              <a:t>F</a:t>
            </a:r>
          </a:p>
        </p:txBody>
      </p:sp>
      <p:sp>
        <p:nvSpPr>
          <p:cNvPr id="7" name="Rectangle 6"/>
          <p:cNvSpPr/>
          <p:nvPr/>
        </p:nvSpPr>
        <p:spPr>
          <a:xfrm>
            <a:off x="4750020" y="4395408"/>
            <a:ext cx="3497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GB" sz="2800" b="1" dirty="0">
                <a:solidFill>
                  <a:prstClr val="black"/>
                </a:solidFill>
              </a:rPr>
              <a:t>F</a:t>
            </a:r>
          </a:p>
        </p:txBody>
      </p:sp>
      <p:sp>
        <p:nvSpPr>
          <p:cNvPr id="8" name="Rectangle 7"/>
          <p:cNvSpPr/>
          <p:nvPr/>
        </p:nvSpPr>
        <p:spPr>
          <a:xfrm>
            <a:off x="4797534" y="3770832"/>
            <a:ext cx="3497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GB" sz="2800" b="1" dirty="0">
                <a:solidFill>
                  <a:prstClr val="black"/>
                </a:solidFill>
              </a:rPr>
              <a:t>F</a:t>
            </a:r>
          </a:p>
        </p:txBody>
      </p:sp>
      <p:sp>
        <p:nvSpPr>
          <p:cNvPr id="9" name="Rectangle 8"/>
          <p:cNvSpPr/>
          <p:nvPr/>
        </p:nvSpPr>
        <p:spPr>
          <a:xfrm>
            <a:off x="4767365" y="3180206"/>
            <a:ext cx="362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GB" sz="2800" b="1" dirty="0">
                <a:solidFill>
                  <a:prstClr val="black"/>
                </a:solidFill>
              </a:rPr>
              <a:t>T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91121" y="2586953"/>
            <a:ext cx="362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GB" sz="2800" b="1" dirty="0">
                <a:solidFill>
                  <a:prstClr val="black"/>
                </a:solidFill>
              </a:rPr>
              <a:t>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97532" y="2029484"/>
            <a:ext cx="3497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GB" sz="2800" b="1" dirty="0">
                <a:solidFill>
                  <a:prstClr val="black"/>
                </a:solidFill>
              </a:rPr>
              <a:t>F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760942" y="1437545"/>
            <a:ext cx="362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en-GB" sz="2800" b="1" dirty="0">
                <a:solidFill>
                  <a:prstClr val="black"/>
                </a:solidFill>
              </a:rPr>
              <a:t>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91111" y="844292"/>
            <a:ext cx="3497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en-GB" sz="2800" b="1" dirty="0">
                <a:solidFill>
                  <a:prstClr val="black"/>
                </a:solidFill>
              </a:rPr>
              <a:t>F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887122" y="6138590"/>
            <a:ext cx="362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GB" sz="2800" b="1" dirty="0">
                <a:solidFill>
                  <a:prstClr val="black"/>
                </a:solidFill>
              </a:rPr>
              <a:t>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869777" y="5579286"/>
            <a:ext cx="3497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GB" sz="2800" b="1" dirty="0">
                <a:solidFill>
                  <a:prstClr val="black"/>
                </a:solidFill>
              </a:rPr>
              <a:t>F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887122" y="4943298"/>
            <a:ext cx="362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GB" sz="2800" b="1" dirty="0">
                <a:solidFill>
                  <a:prstClr val="black"/>
                </a:solidFill>
              </a:rPr>
              <a:t>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839608" y="4362289"/>
            <a:ext cx="362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GB" sz="2800" b="1" dirty="0">
                <a:solidFill>
                  <a:prstClr val="black"/>
                </a:solidFill>
              </a:rPr>
              <a:t>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839608" y="3795717"/>
            <a:ext cx="362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GB" sz="2800" b="1" dirty="0">
                <a:solidFill>
                  <a:prstClr val="black"/>
                </a:solidFill>
              </a:rPr>
              <a:t>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839608" y="3180206"/>
            <a:ext cx="362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GB" sz="2800" b="1" dirty="0">
                <a:solidFill>
                  <a:prstClr val="black"/>
                </a:solidFill>
              </a:rPr>
              <a:t>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839607" y="2599197"/>
            <a:ext cx="362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GB" sz="2800" b="1" dirty="0">
                <a:solidFill>
                  <a:prstClr val="black"/>
                </a:solidFill>
              </a:rPr>
              <a:t>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869776" y="2029484"/>
            <a:ext cx="3497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GB" sz="2800" b="1" dirty="0">
                <a:solidFill>
                  <a:prstClr val="black"/>
                </a:solidFill>
              </a:rPr>
              <a:t>F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839607" y="1459771"/>
            <a:ext cx="362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GB" sz="2800" b="1" dirty="0">
                <a:solidFill>
                  <a:prstClr val="black"/>
                </a:solidFill>
              </a:rPr>
              <a:t>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846018" y="856538"/>
            <a:ext cx="3497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2800" b="1" dirty="0">
                <a:solidFill>
                  <a:prstClr val="black"/>
                </a:solidFill>
              </a:rPr>
              <a:t>F</a:t>
            </a:r>
            <a:endParaRPr lang="en-GB" sz="2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228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764</Words>
  <Application>Microsoft Office PowerPoint</Application>
  <PresentationFormat>Widescreen</PresentationFormat>
  <Paragraphs>184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Stewart Gale</cp:lastModifiedBy>
  <cp:revision>126</cp:revision>
  <dcterms:created xsi:type="dcterms:W3CDTF">2018-01-26T08:52:52Z</dcterms:created>
  <dcterms:modified xsi:type="dcterms:W3CDTF">2021-08-30T03:15:20Z</dcterms:modified>
</cp:coreProperties>
</file>