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4" r:id="rId12"/>
    <p:sldId id="273" r:id="rId13"/>
    <p:sldId id="27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AB2745-31DB-4DDE-91A2-6D4561B2DCDA}" v="33" dt="2021-12-06T08:12:46.0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3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3AB2745-31DB-4DDE-91A2-6D4561B2DCDA}"/>
    <pc:docChg chg="undo custSel addSld delSld modSld">
      <pc:chgData name="Stewart Gale" userId="3647ddd2-6040-41ae-a96d-232c23482af8" providerId="ADAL" clId="{03AB2745-31DB-4DDE-91A2-6D4561B2DCDA}" dt="2024-01-15T08:08:01.988" v="196" actId="47"/>
      <pc:docMkLst>
        <pc:docMk/>
      </pc:docMkLst>
      <pc:sldChg chg="delSp modSp mod">
        <pc:chgData name="Stewart Gale" userId="3647ddd2-6040-41ae-a96d-232c23482af8" providerId="ADAL" clId="{03AB2745-31DB-4DDE-91A2-6D4561B2DCDA}" dt="2021-09-18T17:52:18.231" v="18" actId="1076"/>
        <pc:sldMkLst>
          <pc:docMk/>
          <pc:sldMk cId="3500936631" sldId="262"/>
        </pc:sldMkLst>
        <pc:spChg chg="del">
          <ac:chgData name="Stewart Gale" userId="3647ddd2-6040-41ae-a96d-232c23482af8" providerId="ADAL" clId="{03AB2745-31DB-4DDE-91A2-6D4561B2DCDA}" dt="2021-09-18T17:51:54.669" v="2" actId="478"/>
          <ac:spMkLst>
            <pc:docMk/>
            <pc:sldMk cId="3500936631" sldId="262"/>
            <ac:spMk id="2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09-18T17:52:18.231" v="18" actId="1076"/>
          <ac:spMkLst>
            <pc:docMk/>
            <pc:sldMk cId="3500936631" sldId="262"/>
            <ac:spMk id="4" creationId="{00000000-0000-0000-0000-000000000000}"/>
          </ac:spMkLst>
        </pc:spChg>
        <pc:spChg chg="del">
          <ac:chgData name="Stewart Gale" userId="3647ddd2-6040-41ae-a96d-232c23482af8" providerId="ADAL" clId="{03AB2745-31DB-4DDE-91A2-6D4561B2DCDA}" dt="2021-09-18T17:51:54.669" v="2" actId="478"/>
          <ac:spMkLst>
            <pc:docMk/>
            <pc:sldMk cId="3500936631" sldId="262"/>
            <ac:spMk id="13" creationId="{00000000-0000-0000-0000-000000000000}"/>
          </ac:spMkLst>
        </pc:spChg>
        <pc:spChg chg="del">
          <ac:chgData name="Stewart Gale" userId="3647ddd2-6040-41ae-a96d-232c23482af8" providerId="ADAL" clId="{03AB2745-31DB-4DDE-91A2-6D4561B2DCDA}" dt="2021-09-18T17:51:54.669" v="2" actId="478"/>
          <ac:spMkLst>
            <pc:docMk/>
            <pc:sldMk cId="3500936631" sldId="262"/>
            <ac:spMk id="16" creationId="{00000000-0000-0000-0000-000000000000}"/>
          </ac:spMkLst>
        </pc:spChg>
        <pc:spChg chg="del">
          <ac:chgData name="Stewart Gale" userId="3647ddd2-6040-41ae-a96d-232c23482af8" providerId="ADAL" clId="{03AB2745-31DB-4DDE-91A2-6D4561B2DCDA}" dt="2021-09-18T17:51:54.669" v="2" actId="478"/>
          <ac:spMkLst>
            <pc:docMk/>
            <pc:sldMk cId="3500936631" sldId="262"/>
            <ac:spMk id="25" creationId="{00000000-0000-0000-0000-000000000000}"/>
          </ac:spMkLst>
        </pc:spChg>
        <pc:spChg chg="del">
          <ac:chgData name="Stewart Gale" userId="3647ddd2-6040-41ae-a96d-232c23482af8" providerId="ADAL" clId="{03AB2745-31DB-4DDE-91A2-6D4561B2DCDA}" dt="2021-09-18T17:51:54.669" v="2" actId="478"/>
          <ac:spMkLst>
            <pc:docMk/>
            <pc:sldMk cId="3500936631" sldId="262"/>
            <ac:spMk id="26" creationId="{00000000-0000-0000-0000-000000000000}"/>
          </ac:spMkLst>
        </pc:spChg>
        <pc:spChg chg="del">
          <ac:chgData name="Stewart Gale" userId="3647ddd2-6040-41ae-a96d-232c23482af8" providerId="ADAL" clId="{03AB2745-31DB-4DDE-91A2-6D4561B2DCDA}" dt="2021-09-18T17:51:54.669" v="2" actId="478"/>
          <ac:spMkLst>
            <pc:docMk/>
            <pc:sldMk cId="3500936631" sldId="262"/>
            <ac:spMk id="27" creationId="{00000000-0000-0000-0000-000000000000}"/>
          </ac:spMkLst>
        </pc:spChg>
        <pc:spChg chg="del">
          <ac:chgData name="Stewart Gale" userId="3647ddd2-6040-41ae-a96d-232c23482af8" providerId="ADAL" clId="{03AB2745-31DB-4DDE-91A2-6D4561B2DCDA}" dt="2021-09-18T17:51:54.669" v="2" actId="478"/>
          <ac:spMkLst>
            <pc:docMk/>
            <pc:sldMk cId="3500936631" sldId="262"/>
            <ac:spMk id="28" creationId="{00000000-0000-0000-0000-000000000000}"/>
          </ac:spMkLst>
        </pc:spChg>
        <pc:spChg chg="del">
          <ac:chgData name="Stewart Gale" userId="3647ddd2-6040-41ae-a96d-232c23482af8" providerId="ADAL" clId="{03AB2745-31DB-4DDE-91A2-6D4561B2DCDA}" dt="2021-09-18T17:51:57.617" v="3" actId="478"/>
          <ac:spMkLst>
            <pc:docMk/>
            <pc:sldMk cId="3500936631" sldId="262"/>
            <ac:spMk id="29" creationId="{00000000-0000-0000-0000-000000000000}"/>
          </ac:spMkLst>
        </pc:spChg>
        <pc:picChg chg="del">
          <ac:chgData name="Stewart Gale" userId="3647ddd2-6040-41ae-a96d-232c23482af8" providerId="ADAL" clId="{03AB2745-31DB-4DDE-91A2-6D4561B2DCDA}" dt="2021-09-18T17:51:54.669" v="2" actId="478"/>
          <ac:picMkLst>
            <pc:docMk/>
            <pc:sldMk cId="3500936631" sldId="262"/>
            <ac:picMk id="7176" creationId="{00000000-0000-0000-0000-000000000000}"/>
          </ac:picMkLst>
        </pc:picChg>
      </pc:sldChg>
      <pc:sldChg chg="del">
        <pc:chgData name="Stewart Gale" userId="3647ddd2-6040-41ae-a96d-232c23482af8" providerId="ADAL" clId="{03AB2745-31DB-4DDE-91A2-6D4561B2DCDA}" dt="2021-09-18T17:51:42.545" v="0" actId="47"/>
        <pc:sldMkLst>
          <pc:docMk/>
          <pc:sldMk cId="1140832232" sldId="263"/>
        </pc:sldMkLst>
      </pc:sldChg>
      <pc:sldChg chg="modSp">
        <pc:chgData name="Stewart Gale" userId="3647ddd2-6040-41ae-a96d-232c23482af8" providerId="ADAL" clId="{03AB2745-31DB-4DDE-91A2-6D4561B2DCDA}" dt="2021-12-06T08:12:46.006" v="195" actId="20577"/>
        <pc:sldMkLst>
          <pc:docMk/>
          <pc:sldMk cId="1851420780" sldId="267"/>
        </pc:sldMkLst>
        <pc:spChg chg="mod">
          <ac:chgData name="Stewart Gale" userId="3647ddd2-6040-41ae-a96d-232c23482af8" providerId="ADAL" clId="{03AB2745-31DB-4DDE-91A2-6D4561B2DCDA}" dt="2021-12-06T08:12:46.006" v="195" actId="20577"/>
          <ac:spMkLst>
            <pc:docMk/>
            <pc:sldMk cId="1851420780" sldId="267"/>
            <ac:spMk id="28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12-06T08:10:13.831" v="191" actId="207"/>
          <ac:spMkLst>
            <pc:docMk/>
            <pc:sldMk cId="1851420780" sldId="267"/>
            <ac:spMk id="30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09-19T06:40:28.357" v="102" actId="20577"/>
          <ac:spMkLst>
            <pc:docMk/>
            <pc:sldMk cId="1851420780" sldId="267"/>
            <ac:spMk id="31" creationId="{00000000-0000-0000-0000-000000000000}"/>
          </ac:spMkLst>
        </pc:spChg>
      </pc:sldChg>
      <pc:sldChg chg="modSp mod">
        <pc:chgData name="Stewart Gale" userId="3647ddd2-6040-41ae-a96d-232c23482af8" providerId="ADAL" clId="{03AB2745-31DB-4DDE-91A2-6D4561B2DCDA}" dt="2021-09-19T11:09:17.341" v="190" actId="1076"/>
        <pc:sldMkLst>
          <pc:docMk/>
          <pc:sldMk cId="2449443614" sldId="268"/>
        </pc:sldMkLst>
        <pc:spChg chg="mod">
          <ac:chgData name="Stewart Gale" userId="3647ddd2-6040-41ae-a96d-232c23482af8" providerId="ADAL" clId="{03AB2745-31DB-4DDE-91A2-6D4561B2DCDA}" dt="2021-09-19T11:09:17.341" v="190" actId="1076"/>
          <ac:spMkLst>
            <pc:docMk/>
            <pc:sldMk cId="2449443614" sldId="268"/>
            <ac:spMk id="29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09-19T11:09:17.341" v="190" actId="1076"/>
          <ac:spMkLst>
            <pc:docMk/>
            <pc:sldMk cId="2449443614" sldId="268"/>
            <ac:spMk id="30" creationId="{00000000-0000-0000-0000-000000000000}"/>
          </ac:spMkLst>
        </pc:spChg>
      </pc:sldChg>
      <pc:sldChg chg="modSp mod">
        <pc:chgData name="Stewart Gale" userId="3647ddd2-6040-41ae-a96d-232c23482af8" providerId="ADAL" clId="{03AB2745-31DB-4DDE-91A2-6D4561B2DCDA}" dt="2021-09-19T10:34:24.754" v="189" actId="113"/>
        <pc:sldMkLst>
          <pc:docMk/>
          <pc:sldMk cId="219800224" sldId="270"/>
        </pc:sldMkLst>
        <pc:spChg chg="mod">
          <ac:chgData name="Stewart Gale" userId="3647ddd2-6040-41ae-a96d-232c23482af8" providerId="ADAL" clId="{03AB2745-31DB-4DDE-91A2-6D4561B2DCDA}" dt="2021-09-19T10:34:24.754" v="189" actId="113"/>
          <ac:spMkLst>
            <pc:docMk/>
            <pc:sldMk cId="219800224" sldId="270"/>
            <ac:spMk id="4" creationId="{00000000-0000-0000-0000-000000000000}"/>
          </ac:spMkLst>
        </pc:spChg>
      </pc:sldChg>
      <pc:sldChg chg="addSp delSp modSp add del mod">
        <pc:chgData name="Stewart Gale" userId="3647ddd2-6040-41ae-a96d-232c23482af8" providerId="ADAL" clId="{03AB2745-31DB-4DDE-91A2-6D4561B2DCDA}" dt="2024-01-15T08:08:01.988" v="196" actId="47"/>
        <pc:sldMkLst>
          <pc:docMk/>
          <pc:sldMk cId="1355051572" sldId="276"/>
        </pc:sldMkLst>
        <pc:spChg chg="mod">
          <ac:chgData name="Stewart Gale" userId="3647ddd2-6040-41ae-a96d-232c23482af8" providerId="ADAL" clId="{03AB2745-31DB-4DDE-91A2-6D4561B2DCDA}" dt="2021-09-18T17:54:37.928" v="87" actId="1036"/>
          <ac:spMkLst>
            <pc:docMk/>
            <pc:sldMk cId="1355051572" sldId="276"/>
            <ac:spMk id="2" creationId="{00000000-0000-0000-0000-000000000000}"/>
          </ac:spMkLst>
        </pc:spChg>
        <pc:spChg chg="del">
          <ac:chgData name="Stewart Gale" userId="3647ddd2-6040-41ae-a96d-232c23482af8" providerId="ADAL" clId="{03AB2745-31DB-4DDE-91A2-6D4561B2DCDA}" dt="2021-09-18T17:52:24.635" v="19" actId="478"/>
          <ac:spMkLst>
            <pc:docMk/>
            <pc:sldMk cId="1355051572" sldId="276"/>
            <ac:spMk id="4" creationId="{00000000-0000-0000-0000-000000000000}"/>
          </ac:spMkLst>
        </pc:spChg>
        <pc:spChg chg="add mod">
          <ac:chgData name="Stewart Gale" userId="3647ddd2-6040-41ae-a96d-232c23482af8" providerId="ADAL" clId="{03AB2745-31DB-4DDE-91A2-6D4561B2DCDA}" dt="2021-09-18T17:54:37.928" v="87" actId="1036"/>
          <ac:spMkLst>
            <pc:docMk/>
            <pc:sldMk cId="1355051572" sldId="276"/>
            <ac:spMk id="12" creationId="{41F40876-759A-4181-B815-71A5927EC465}"/>
          </ac:spMkLst>
        </pc:spChg>
        <pc:spChg chg="mod">
          <ac:chgData name="Stewart Gale" userId="3647ddd2-6040-41ae-a96d-232c23482af8" providerId="ADAL" clId="{03AB2745-31DB-4DDE-91A2-6D4561B2DCDA}" dt="2021-09-18T17:54:37.928" v="87" actId="1036"/>
          <ac:spMkLst>
            <pc:docMk/>
            <pc:sldMk cId="1355051572" sldId="276"/>
            <ac:spMk id="13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09-18T17:54:37.928" v="87" actId="1036"/>
          <ac:spMkLst>
            <pc:docMk/>
            <pc:sldMk cId="1355051572" sldId="276"/>
            <ac:spMk id="16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09-18T17:54:37.928" v="87" actId="1036"/>
          <ac:spMkLst>
            <pc:docMk/>
            <pc:sldMk cId="1355051572" sldId="276"/>
            <ac:spMk id="25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09-18T17:54:37.928" v="87" actId="1036"/>
          <ac:spMkLst>
            <pc:docMk/>
            <pc:sldMk cId="1355051572" sldId="276"/>
            <ac:spMk id="26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09-18T17:54:37.928" v="87" actId="1036"/>
          <ac:spMkLst>
            <pc:docMk/>
            <pc:sldMk cId="1355051572" sldId="276"/>
            <ac:spMk id="27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09-18T17:54:37.928" v="87" actId="1036"/>
          <ac:spMkLst>
            <pc:docMk/>
            <pc:sldMk cId="1355051572" sldId="276"/>
            <ac:spMk id="28" creationId="{00000000-0000-0000-0000-000000000000}"/>
          </ac:spMkLst>
        </pc:spChg>
        <pc:spChg chg="mod">
          <ac:chgData name="Stewart Gale" userId="3647ddd2-6040-41ae-a96d-232c23482af8" providerId="ADAL" clId="{03AB2745-31DB-4DDE-91A2-6D4561B2DCDA}" dt="2021-09-18T17:54:45.028" v="101" actId="1036"/>
          <ac:spMkLst>
            <pc:docMk/>
            <pc:sldMk cId="1355051572" sldId="276"/>
            <ac:spMk id="29" creationId="{00000000-0000-0000-0000-000000000000}"/>
          </ac:spMkLst>
        </pc:spChg>
        <pc:picChg chg="mod">
          <ac:chgData name="Stewart Gale" userId="3647ddd2-6040-41ae-a96d-232c23482af8" providerId="ADAL" clId="{03AB2745-31DB-4DDE-91A2-6D4561B2DCDA}" dt="2021-09-18T17:54:37.928" v="87" actId="1036"/>
          <ac:picMkLst>
            <pc:docMk/>
            <pc:sldMk cId="1355051572" sldId="276"/>
            <ac:picMk id="717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69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53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89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72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39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088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375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23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48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7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15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55327-ACFC-410C-8DBF-EAFE2C648D3D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E2ABE-4B27-45EF-8944-14A5D8A1D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4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2386" y="1185247"/>
            <a:ext cx="114272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Sine Rule </a:t>
            </a:r>
          </a:p>
          <a:p>
            <a:pPr algn="ctr"/>
            <a:r>
              <a:rPr lang="en-US" sz="138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(Angles)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500936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13" name="PubTriangle"/>
          <p:cNvSpPr>
            <a:spLocks noEditPoints="1" noChangeArrowheads="1"/>
          </p:cNvSpPr>
          <p:nvPr/>
        </p:nvSpPr>
        <p:spPr bwMode="auto">
          <a:xfrm flipH="1">
            <a:off x="1372841" y="2781348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26925" y="2720445"/>
            <a:ext cx="665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9215" y="3284211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8cm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095192" y="5465110"/>
            <a:ext cx="9275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0758" y="3055034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4022756" y="2677833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705464" y="2035769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580755" y="5526674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864546" y="4961502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/>
                        <a:t>40˚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495761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590698"/>
              </p:ext>
            </p:extLst>
          </p:nvPr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9276753" y="4406980"/>
            <a:ext cx="20842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dirty="0"/>
              <a:t>Not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6341" y="3702571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6cm</a:t>
            </a:r>
          </a:p>
        </p:txBody>
      </p:sp>
    </p:spTree>
    <p:extLst>
      <p:ext uri="{BB962C8B-B14F-4D97-AF65-F5344CB8AC3E}">
        <p14:creationId xmlns:p14="http://schemas.microsoft.com/office/powerpoint/2010/main" val="176897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ubTriangle"/>
          <p:cNvSpPr>
            <a:spLocks noEditPoints="1" noChangeArrowheads="1"/>
          </p:cNvSpPr>
          <p:nvPr/>
        </p:nvSpPr>
        <p:spPr bwMode="auto">
          <a:xfrm rot="19271501" flipH="1">
            <a:off x="1044522" y="1283320"/>
            <a:ext cx="4233535" cy="3940732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80401" y="3320904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34˚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66192" y="4488417"/>
            <a:ext cx="665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27864" y="2173688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7cm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328575" y="4552946"/>
            <a:ext cx="50989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91704" y="3615124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217347" y="1656006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357394" y="1827294"/>
            <a:ext cx="60900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994847" y="2796537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2024220" y="5604543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692634"/>
              </p:ext>
            </p:extLst>
          </p:nvPr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169967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34˚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210533"/>
              </p:ext>
            </p:extLst>
          </p:nvPr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9906" y="4168226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5cm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00601" y="4406980"/>
            <a:ext cx="183652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62480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5871" y="2368978"/>
            <a:ext cx="665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30672" y="4163030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4cm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784854" y="4621268"/>
            <a:ext cx="5440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022429" y="3772302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137441" y="1722850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737493" y="1998810"/>
            <a:ext cx="66643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693958" y="1722850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2831891" y="5997241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954002"/>
              </p:ext>
            </p:extLst>
          </p:nvPr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615288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9276753" y="4406980"/>
            <a:ext cx="20842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dirty="0"/>
              <a:t>Not</a:t>
            </a:r>
          </a:p>
        </p:txBody>
      </p:sp>
      <p:sp>
        <p:nvSpPr>
          <p:cNvPr id="3" name="Isosceles Triangle 2"/>
          <p:cNvSpPr/>
          <p:nvPr/>
        </p:nvSpPr>
        <p:spPr>
          <a:xfrm rot="10555128">
            <a:off x="1429519" y="2521345"/>
            <a:ext cx="4405578" cy="3475368"/>
          </a:xfrm>
          <a:prstGeom prst="triangle">
            <a:avLst>
              <a:gd name="adj" fmla="val 62917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1199566" y="4304356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3cm</a:t>
            </a:r>
          </a:p>
        </p:txBody>
      </p:sp>
    </p:spTree>
    <p:extLst>
      <p:ext uri="{BB962C8B-B14F-4D97-AF65-F5344CB8AC3E}">
        <p14:creationId xmlns:p14="http://schemas.microsoft.com/office/powerpoint/2010/main" val="179592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81293" y="2275809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0301" y="4051464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6cm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784854" y="4621268"/>
            <a:ext cx="5440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022429" y="3772302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137441" y="1722850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737493" y="1998810"/>
            <a:ext cx="66643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693958" y="1722850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2831891" y="5997241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78676"/>
              </p:ext>
            </p:extLst>
          </p:nvPr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530833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70˚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60˚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9400601" y="4406980"/>
            <a:ext cx="183652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dirty="0"/>
              <a:t>Yes</a:t>
            </a:r>
          </a:p>
        </p:txBody>
      </p:sp>
      <p:sp>
        <p:nvSpPr>
          <p:cNvPr id="3" name="Isosceles Triangle 2"/>
          <p:cNvSpPr/>
          <p:nvPr/>
        </p:nvSpPr>
        <p:spPr>
          <a:xfrm rot="10555128">
            <a:off x="1429519" y="2521345"/>
            <a:ext cx="4405578" cy="3475368"/>
          </a:xfrm>
          <a:prstGeom prst="triangle">
            <a:avLst>
              <a:gd name="adj" fmla="val 62917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2883800" y="4932471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60˚</a:t>
            </a:r>
          </a:p>
        </p:txBody>
      </p:sp>
      <p:sp>
        <p:nvSpPr>
          <p:cNvPr id="6" name="Rectangle 5"/>
          <p:cNvSpPr/>
          <p:nvPr/>
        </p:nvSpPr>
        <p:spPr>
          <a:xfrm>
            <a:off x="4509647" y="2442570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70˚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32088" y="4381722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4cm</a:t>
            </a:r>
          </a:p>
        </p:txBody>
      </p:sp>
    </p:spTree>
    <p:extLst>
      <p:ext uri="{BB962C8B-B14F-4D97-AF65-F5344CB8AC3E}">
        <p14:creationId xmlns:p14="http://schemas.microsoft.com/office/powerpoint/2010/main" val="74626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9135" y="964817"/>
                <a:ext cx="11687694" cy="27984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2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125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25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25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num>
                      <m:den>
                        <m:r>
                          <a:rPr lang="en-GB" sz="12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125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125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25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25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num>
                      <m:den>
                        <m:r>
                          <a:rPr lang="en-GB" sz="1250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125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125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25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25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num>
                      <m:den>
                        <m:r>
                          <a:rPr lang="en-GB" sz="1250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GB" sz="12500" dirty="0"/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35" y="964817"/>
                <a:ext cx="11687694" cy="2798458"/>
              </a:xfrm>
              <a:prstGeom prst="rect">
                <a:avLst/>
              </a:prstGeom>
              <a:blipFill>
                <a:blip r:embed="rId2"/>
                <a:stretch>
                  <a:fillRect b="-193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146521" y="4524495"/>
            <a:ext cx="809292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"/>
            <a:r>
              <a:rPr lang="en-GB" sz="4800" dirty="0">
                <a:solidFill>
                  <a:srgbClr val="FF0000"/>
                </a:solidFill>
                <a:latin typeface="Calibri" panose="020F0502020204030204" pitchFamily="34" charset="0"/>
              </a:rPr>
              <a:t>Capital</a:t>
            </a:r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 letters represent </a:t>
            </a:r>
            <a:r>
              <a:rPr lang="en-GB" sz="4800" dirty="0">
                <a:solidFill>
                  <a:srgbClr val="FF0000"/>
                </a:solidFill>
                <a:latin typeface="Calibri" panose="020F0502020204030204" pitchFamily="34" charset="0"/>
              </a:rPr>
              <a:t>angles</a:t>
            </a:r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96373" y="5596056"/>
            <a:ext cx="87976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</a:rPr>
              <a:t>Lower case </a:t>
            </a:r>
            <a:r>
              <a:rPr lang="en-US" sz="4800" dirty="0"/>
              <a:t>letters represent </a:t>
            </a:r>
            <a:r>
              <a:rPr lang="en-US" sz="4800" dirty="0">
                <a:solidFill>
                  <a:srgbClr val="0000FF"/>
                </a:solidFill>
              </a:rPr>
              <a:t>sides</a:t>
            </a:r>
            <a:r>
              <a:rPr lang="en-US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834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bTriangle"/>
          <p:cNvSpPr>
            <a:spLocks noEditPoints="1" noChangeArrowheads="1"/>
          </p:cNvSpPr>
          <p:nvPr/>
        </p:nvSpPr>
        <p:spPr bwMode="auto">
          <a:xfrm flipH="1">
            <a:off x="1863115" y="1386968"/>
            <a:ext cx="6746712" cy="4209932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762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381004" y="282646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8698954" y="5085885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70440" y="4336918"/>
            <a:ext cx="111570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707059" y="4935180"/>
            <a:ext cx="927564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542108" y="2168494"/>
            <a:ext cx="927564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712208" y="2168494"/>
            <a:ext cx="879437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092586" y="1532698"/>
            <a:ext cx="1763432" cy="3553187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26950" y="278972"/>
            <a:ext cx="7145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Labelling a Triangle </a:t>
            </a:r>
          </a:p>
        </p:txBody>
      </p:sp>
    </p:spTree>
    <p:extLst>
      <p:ext uri="{BB962C8B-B14F-4D97-AF65-F5344CB8AC3E}">
        <p14:creationId xmlns:p14="http://schemas.microsoft.com/office/powerpoint/2010/main" val="221088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bTriangle"/>
          <p:cNvSpPr>
            <a:spLocks noEditPoints="1" noChangeArrowheads="1"/>
          </p:cNvSpPr>
          <p:nvPr/>
        </p:nvSpPr>
        <p:spPr bwMode="auto">
          <a:xfrm flipH="1">
            <a:off x="1597108" y="1503346"/>
            <a:ext cx="6746712" cy="4209932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762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114997" y="399024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kern="0" dirty="0">
                <a:latin typeface="Calibri" panose="020F0502020204030204"/>
              </a:rPr>
              <a:t>X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8432947" y="5202263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kern="0" dirty="0">
                <a:latin typeface="Calibri" panose="020F0502020204030204"/>
              </a:rPr>
              <a:t>Y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804433" y="4453296"/>
            <a:ext cx="111570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kern="0" dirty="0">
                <a:latin typeface="Calibri" panose="020F0502020204030204"/>
              </a:rPr>
              <a:t>Z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441052" y="5051558"/>
            <a:ext cx="927564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276101" y="2284872"/>
            <a:ext cx="927564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446201" y="2284872"/>
            <a:ext cx="879437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15631" y="22669"/>
            <a:ext cx="71455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Don't be afraid to relabel the triangle 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2693347" y="179906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9129162" y="5479354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61018" y="4924351"/>
            <a:ext cx="111570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92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bTriangle"/>
          <p:cNvSpPr>
            <a:spLocks noEditPoints="1" noChangeArrowheads="1"/>
          </p:cNvSpPr>
          <p:nvPr/>
        </p:nvSpPr>
        <p:spPr bwMode="auto">
          <a:xfrm flipH="1">
            <a:off x="1084666" y="1603744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2683" y="3813111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34˚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49912" y="1576776"/>
            <a:ext cx="6362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33701" y="4262721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7cm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2720287" y="4731053"/>
            <a:ext cx="5505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558139" y="1808034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715820" y="2292929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417289" y="858165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5292580" y="4349070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576371" y="3783898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179407" y="193504"/>
                <a:ext cx="5619401" cy="13923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num>
                      <m:den>
                        <m:r>
                          <a:rPr lang="en-US" sz="600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num>
                      <m:den>
                        <m:r>
                          <a:rPr lang="en-US" sz="600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407" y="193504"/>
                <a:ext cx="5619401" cy="1392369"/>
              </a:xfrm>
              <a:prstGeom prst="rect">
                <a:avLst/>
              </a:prstGeom>
              <a:blipFill>
                <a:blip r:embed="rId2"/>
                <a:stretch>
                  <a:fillRect l="-108" b="-153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79407" y="2100678"/>
                <a:ext cx="4174546" cy="13887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34</m:t>
                            </m:r>
                          </m:e>
                        </m:func>
                      </m:num>
                      <m:den>
                        <m:r>
                          <a:rPr lang="en-GB" sz="60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407" y="2100678"/>
                <a:ext cx="4174546" cy="1388778"/>
              </a:xfrm>
              <a:prstGeom prst="rect">
                <a:avLst/>
              </a:prstGeom>
              <a:blipFill>
                <a:blip r:embed="rId3"/>
                <a:stretch>
                  <a:fillRect l="-146" b="-158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130374" y="3679912"/>
                <a:ext cx="4504376" cy="13383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54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34</m:t>
                            </m:r>
                          </m:e>
                        </m:func>
                      </m:num>
                      <m:den>
                        <m:r>
                          <a:rPr lang="en-GB" sz="6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374" y="3679912"/>
                <a:ext cx="4504376" cy="1338315"/>
              </a:xfrm>
              <a:prstGeom prst="rect">
                <a:avLst/>
              </a:prstGeom>
              <a:blipFill>
                <a:blip r:embed="rId4"/>
                <a:stretch>
                  <a:fillRect b="-20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079348" y="5283425"/>
                <a:ext cx="3688404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= </a:t>
                </a:r>
                <a:r>
                  <a:rPr lang="en-GB" sz="5400" b="1" dirty="0"/>
                  <a:t>78˚</a:t>
                </a:r>
                <a:endParaRPr lang="en-GB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348" y="5283425"/>
                <a:ext cx="3688404" cy="923330"/>
              </a:xfrm>
              <a:prstGeom prst="rect">
                <a:avLst/>
              </a:prstGeom>
              <a:blipFill>
                <a:blip r:embed="rId5"/>
                <a:stretch>
                  <a:fillRect t="-25166" b="-490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25179" y="2476721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4cm</a:t>
            </a:r>
          </a:p>
        </p:txBody>
      </p:sp>
    </p:spTree>
    <p:extLst>
      <p:ext uri="{BB962C8B-B14F-4D97-AF65-F5344CB8AC3E}">
        <p14:creationId xmlns:p14="http://schemas.microsoft.com/office/powerpoint/2010/main" val="185142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bTriangle"/>
          <p:cNvSpPr>
            <a:spLocks noEditPoints="1" noChangeArrowheads="1"/>
          </p:cNvSpPr>
          <p:nvPr/>
        </p:nvSpPr>
        <p:spPr bwMode="auto">
          <a:xfrm rot="9606951" flipH="1">
            <a:off x="993789" y="1466321"/>
            <a:ext cx="4540136" cy="3119605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73683" y="3122116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45˚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9185" y="1139944"/>
            <a:ext cx="665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11509" y="3230625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6cm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2661994" y="3743999"/>
            <a:ext cx="50792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798967" y="652921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5204254" y="2134284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4952844" y="529910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4955766" y="3893707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36723" y="1847010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424895" y="2189348"/>
                <a:ext cx="4174546" cy="13932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45</m:t>
                            </m:r>
                          </m:e>
                        </m:func>
                      </m:num>
                      <m:den>
                        <m:r>
                          <a:rPr lang="en-GB" sz="60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895" y="2189348"/>
                <a:ext cx="4174546" cy="1393202"/>
              </a:xfrm>
              <a:prstGeom prst="rect">
                <a:avLst/>
              </a:prstGeom>
              <a:blipFill>
                <a:blip r:embed="rId2"/>
                <a:stretch>
                  <a:fillRect l="-146" b="-152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360558" y="3714669"/>
                <a:ext cx="4551139" cy="13440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54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45</m:t>
                            </m:r>
                          </m:e>
                        </m:func>
                      </m:num>
                      <m:den>
                        <m:r>
                          <a:rPr lang="en-GB" sz="6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558" y="3714669"/>
                <a:ext cx="4551139" cy="1344086"/>
              </a:xfrm>
              <a:prstGeom prst="rect">
                <a:avLst/>
              </a:prstGeom>
              <a:blipFill>
                <a:blip r:embed="rId3"/>
                <a:stretch>
                  <a:fillRect b="-194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313895" y="5449493"/>
                <a:ext cx="2201407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= </a:t>
                </a:r>
                <a:r>
                  <a:rPr lang="en-GB" sz="5400" b="1" dirty="0"/>
                  <a:t>58˚</a:t>
                </a:r>
                <a:endParaRPr lang="en-GB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895" y="5449493"/>
                <a:ext cx="2201407" cy="923330"/>
              </a:xfrm>
              <a:prstGeom prst="rect">
                <a:avLst/>
              </a:prstGeom>
              <a:blipFill>
                <a:blip r:embed="rId5"/>
                <a:stretch>
                  <a:fillRect t="-25166" r="-13019" b="-490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296067" y="979959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5cm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EFD37F-CAF1-43E8-AE90-3911962BDD03}"/>
                  </a:ext>
                </a:extLst>
              </p:cNvPr>
              <p:cNvSpPr txBox="1"/>
              <p:nvPr/>
            </p:nvSpPr>
            <p:spPr>
              <a:xfrm>
                <a:off x="6179407" y="193504"/>
                <a:ext cx="5619401" cy="13443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num>
                      <m:den>
                        <m:r>
                          <a:rPr lang="en-US" sz="600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func>
                      </m:num>
                      <m:den>
                        <m:r>
                          <a:rPr lang="en-US" sz="600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EFD37F-CAF1-43E8-AE90-3911962BD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407" y="193504"/>
                <a:ext cx="5619401" cy="1344342"/>
              </a:xfrm>
              <a:prstGeom prst="rect">
                <a:avLst/>
              </a:prstGeom>
              <a:blipFill>
                <a:blip r:embed="rId6"/>
                <a:stretch>
                  <a:fillRect l="-108" b="-19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944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ubTriangle"/>
          <p:cNvSpPr>
            <a:spLocks noEditPoints="1" noChangeArrowheads="1"/>
          </p:cNvSpPr>
          <p:nvPr/>
        </p:nvSpPr>
        <p:spPr bwMode="auto">
          <a:xfrm flipH="1">
            <a:off x="781626" y="1501188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33796" y="3325398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66˚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67864" y="3277610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75771" y="2077843"/>
            <a:ext cx="1805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2.5cm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495531" y="4032224"/>
            <a:ext cx="5637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794738" y="1462289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267661" y="822110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153892" y="4264821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184888" y="3577827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113986" y="2178126"/>
                <a:ext cx="4174546" cy="13383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r>
                          <a:rPr lang="en-GB" sz="6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66</m:t>
                            </m:r>
                          </m:e>
                        </m:func>
                      </m:num>
                      <m:den>
                        <m:r>
                          <a:rPr lang="en-GB" sz="6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.5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986" y="2178126"/>
                <a:ext cx="4174546" cy="1338315"/>
              </a:xfrm>
              <a:prstGeom prst="rect">
                <a:avLst/>
              </a:prstGeom>
              <a:blipFill>
                <a:blip r:embed="rId3"/>
                <a:stretch>
                  <a:fillRect l="-146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072527" y="3971729"/>
                <a:ext cx="4861480" cy="13440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66</m:t>
                            </m:r>
                          </m:e>
                        </m:func>
                      </m:num>
                      <m:den>
                        <m:r>
                          <a:rPr lang="en-GB" sz="6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2.5</m:t>
                        </m:r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527" y="3971729"/>
                <a:ext cx="4861480" cy="1344086"/>
              </a:xfrm>
              <a:prstGeom prst="rect">
                <a:avLst/>
              </a:prstGeom>
              <a:blipFill>
                <a:blip r:embed="rId4"/>
                <a:stretch>
                  <a:fillRect b="-19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033414" y="5634968"/>
                <a:ext cx="2219770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= </a:t>
                </a:r>
                <a:r>
                  <a:rPr lang="en-GB" sz="5400" b="1" dirty="0"/>
                  <a:t>47˚</a:t>
                </a:r>
                <a:endParaRPr lang="en-GB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414" y="5634968"/>
                <a:ext cx="2219770" cy="923330"/>
              </a:xfrm>
              <a:prstGeom prst="rect">
                <a:avLst/>
              </a:prstGeom>
              <a:blipFill>
                <a:blip r:embed="rId5"/>
                <a:stretch>
                  <a:fillRect t="-25000" r="-12088" b="-48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81740" y="1997049"/>
            <a:ext cx="1805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2cm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21273" y="2462563"/>
            <a:ext cx="5637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dirty="0">
                <a:solidFill>
                  <a:srgbClr val="FFC000"/>
                </a:solidFill>
                <a:latin typeface="Calibri" panose="020F0502020204030204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12897F-D993-4A3D-B577-47E407E5C8A9}"/>
                  </a:ext>
                </a:extLst>
              </p:cNvPr>
              <p:cNvSpPr txBox="1"/>
              <p:nvPr/>
            </p:nvSpPr>
            <p:spPr>
              <a:xfrm>
                <a:off x="6179407" y="193504"/>
                <a:ext cx="5619401" cy="13443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num>
                      <m:den>
                        <m:r>
                          <a:rPr lang="en-US" sz="600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func>
                      </m:num>
                      <m:den>
                        <m:r>
                          <a:rPr lang="en-US" sz="600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12897F-D993-4A3D-B577-47E407E5C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407" y="193504"/>
                <a:ext cx="5619401" cy="1344342"/>
              </a:xfrm>
              <a:prstGeom prst="rect">
                <a:avLst/>
              </a:prstGeom>
              <a:blipFill>
                <a:blip r:embed="rId6"/>
                <a:stretch>
                  <a:fillRect l="-108" b="-19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358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22" grpId="0"/>
      <p:bldP spid="24" grpId="0"/>
      <p:bldP spid="25" grpId="0"/>
      <p:bldP spid="2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 you have the correct information to use the </a:t>
            </a:r>
            <a:r>
              <a:rPr lang="en-GB" sz="6000" b="1" dirty="0"/>
              <a:t>sine rule</a:t>
            </a:r>
            <a:r>
              <a:rPr lang="en-GB" sz="6000" dirty="0"/>
              <a:t>?</a:t>
            </a:r>
          </a:p>
        </p:txBody>
      </p:sp>
      <p:sp>
        <p:nvSpPr>
          <p:cNvPr id="13" name="PubTriangle"/>
          <p:cNvSpPr>
            <a:spLocks noEditPoints="1" noChangeArrowheads="1"/>
          </p:cNvSpPr>
          <p:nvPr/>
        </p:nvSpPr>
        <p:spPr bwMode="auto">
          <a:xfrm flipH="1">
            <a:off x="1372841" y="2781348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20858" y="4990715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34˚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56688" y="2696510"/>
            <a:ext cx="665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87655" y="5495889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7cm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095192" y="5971500"/>
            <a:ext cx="9275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0758" y="3055034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950941" y="3470533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705464" y="2035769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580755" y="5526674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864546" y="4961502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257677"/>
              </p:ext>
            </p:extLst>
          </p:nvPr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008987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i="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34˚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9249295" y="4362910"/>
            <a:ext cx="2488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Do you have two complete pairs?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2241" y="3709088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4cm</a:t>
            </a:r>
          </a:p>
        </p:txBody>
      </p:sp>
    </p:spTree>
    <p:extLst>
      <p:ext uri="{BB962C8B-B14F-4D97-AF65-F5344CB8AC3E}">
        <p14:creationId xmlns:p14="http://schemas.microsoft.com/office/powerpoint/2010/main" val="21980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13" name="PubTriangle"/>
          <p:cNvSpPr>
            <a:spLocks noEditPoints="1" noChangeArrowheads="1"/>
          </p:cNvSpPr>
          <p:nvPr/>
        </p:nvSpPr>
        <p:spPr bwMode="auto">
          <a:xfrm flipH="1">
            <a:off x="1372841" y="2781348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8706" y="4671737"/>
            <a:ext cx="665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9215" y="3284211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8cm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095192" y="5971500"/>
            <a:ext cx="9275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0758" y="3055034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4022756" y="2677833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705464" y="2035769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580755" y="5526674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864546" y="4961502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127091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2659470" y="5495888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7cm</a:t>
            </a:r>
          </a:p>
        </p:txBody>
      </p:sp>
      <p:sp>
        <p:nvSpPr>
          <p:cNvPr id="2" name="Rectangle 1"/>
          <p:cNvSpPr/>
          <p:nvPr/>
        </p:nvSpPr>
        <p:spPr>
          <a:xfrm>
            <a:off x="9276753" y="4406980"/>
            <a:ext cx="20842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dirty="0"/>
              <a:t>Not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9164" y="3612345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3cm</a:t>
            </a:r>
          </a:p>
        </p:txBody>
      </p:sp>
    </p:spTree>
    <p:extLst>
      <p:ext uri="{BB962C8B-B14F-4D97-AF65-F5344CB8AC3E}">
        <p14:creationId xmlns:p14="http://schemas.microsoft.com/office/powerpoint/2010/main" val="414853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298</Words>
  <Application>Microsoft Office PowerPoint</Application>
  <PresentationFormat>Widescreen</PresentationFormat>
  <Paragraphs>195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9</cp:revision>
  <dcterms:created xsi:type="dcterms:W3CDTF">2016-02-02T09:33:25Z</dcterms:created>
  <dcterms:modified xsi:type="dcterms:W3CDTF">2024-01-15T08:08:07Z</dcterms:modified>
</cp:coreProperties>
</file>