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8" r:id="rId3"/>
    <p:sldId id="269" r:id="rId4"/>
    <p:sldId id="270" r:id="rId5"/>
    <p:sldId id="271" r:id="rId6"/>
    <p:sldId id="279" r:id="rId7"/>
    <p:sldId id="266" r:id="rId8"/>
    <p:sldId id="267" r:id="rId9"/>
    <p:sldId id="259" r:id="rId10"/>
    <p:sldId id="272" r:id="rId11"/>
    <p:sldId id="273" r:id="rId12"/>
    <p:sldId id="274" r:id="rId13"/>
    <p:sldId id="275" r:id="rId14"/>
    <p:sldId id="276" r:id="rId15"/>
    <p:sldId id="280" r:id="rId16"/>
    <p:sldId id="277" r:id="rId17"/>
    <p:sldId id="27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66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0E1547-8870-41A1-A0D7-EA8849B6F88F}" v="98" dt="2023-09-17T18:40:41.7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10E1547-8870-41A1-A0D7-EA8849B6F88F}"/>
    <pc:docChg chg="undo custSel addSld delSld modSld sldOrd">
      <pc:chgData name="Stewart Gale" userId="3647ddd2-6040-41ae-a96d-232c23482af8" providerId="ADAL" clId="{110E1547-8870-41A1-A0D7-EA8849B6F88F}" dt="2023-09-17T18:41:57.963" v="935" actId="207"/>
      <pc:docMkLst>
        <pc:docMk/>
      </pc:docMkLst>
      <pc:sldChg chg="delSp modSp del mod ord delAnim">
        <pc:chgData name="Stewart Gale" userId="3647ddd2-6040-41ae-a96d-232c23482af8" providerId="ADAL" clId="{110E1547-8870-41A1-A0D7-EA8849B6F88F}" dt="2023-09-17T18:19:17.060" v="626" actId="47"/>
        <pc:sldMkLst>
          <pc:docMk/>
          <pc:sldMk cId="2232737502" sldId="257"/>
        </pc:sldMkLst>
        <pc:spChg chg="del">
          <ac:chgData name="Stewart Gale" userId="3647ddd2-6040-41ae-a96d-232c23482af8" providerId="ADAL" clId="{110E1547-8870-41A1-A0D7-EA8849B6F88F}" dt="2023-09-17T18:08:00.013" v="502" actId="478"/>
          <ac:spMkLst>
            <pc:docMk/>
            <pc:sldMk cId="2232737502" sldId="257"/>
            <ac:spMk id="2" creationId="{00000000-0000-0000-0000-000000000000}"/>
          </ac:spMkLst>
        </pc:spChg>
        <pc:spChg chg="del mod">
          <ac:chgData name="Stewart Gale" userId="3647ddd2-6040-41ae-a96d-232c23482af8" providerId="ADAL" clId="{110E1547-8870-41A1-A0D7-EA8849B6F88F}" dt="2023-09-17T18:08:00.808" v="504" actId="478"/>
          <ac:spMkLst>
            <pc:docMk/>
            <pc:sldMk cId="2232737502" sldId="257"/>
            <ac:spMk id="4" creationId="{00000000-0000-0000-0000-000000000000}"/>
          </ac:spMkLst>
        </pc:spChg>
        <pc:spChg chg="del">
          <ac:chgData name="Stewart Gale" userId="3647ddd2-6040-41ae-a96d-232c23482af8" providerId="ADAL" clId="{110E1547-8870-41A1-A0D7-EA8849B6F88F}" dt="2023-09-17T18:08:01.431" v="505" actId="478"/>
          <ac:spMkLst>
            <pc:docMk/>
            <pc:sldMk cId="2232737502" sldId="257"/>
            <ac:spMk id="5" creationId="{00000000-0000-0000-0000-000000000000}"/>
          </ac:spMkLst>
        </pc:spChg>
        <pc:spChg chg="del">
          <ac:chgData name="Stewart Gale" userId="3647ddd2-6040-41ae-a96d-232c23482af8" providerId="ADAL" clId="{110E1547-8870-41A1-A0D7-EA8849B6F88F}" dt="2023-09-17T18:08:02.011" v="506" actId="478"/>
          <ac:spMkLst>
            <pc:docMk/>
            <pc:sldMk cId="2232737502" sldId="257"/>
            <ac:spMk id="6" creationId="{00000000-0000-0000-0000-000000000000}"/>
          </ac:spMkLst>
        </pc:spChg>
      </pc:sldChg>
      <pc:sldChg chg="del">
        <pc:chgData name="Stewart Gale" userId="3647ddd2-6040-41ae-a96d-232c23482af8" providerId="ADAL" clId="{110E1547-8870-41A1-A0D7-EA8849B6F88F}" dt="2023-09-17T18:09:35.164" v="509" actId="47"/>
        <pc:sldMkLst>
          <pc:docMk/>
          <pc:sldMk cId="3905602715" sldId="258"/>
        </pc:sldMkLst>
      </pc:sldChg>
      <pc:sldChg chg="modSp mod">
        <pc:chgData name="Stewart Gale" userId="3647ddd2-6040-41ae-a96d-232c23482af8" providerId="ADAL" clId="{110E1547-8870-41A1-A0D7-EA8849B6F88F}" dt="2022-10-12T08:11:24.767" v="9" actId="1076"/>
        <pc:sldMkLst>
          <pc:docMk/>
          <pc:sldMk cId="3121648502" sldId="259"/>
        </pc:sldMkLst>
        <pc:spChg chg="mod">
          <ac:chgData name="Stewart Gale" userId="3647ddd2-6040-41ae-a96d-232c23482af8" providerId="ADAL" clId="{110E1547-8870-41A1-A0D7-EA8849B6F88F}" dt="2022-10-12T08:11:24.767" v="9" actId="1076"/>
          <ac:spMkLst>
            <pc:docMk/>
            <pc:sldMk cId="3121648502" sldId="259"/>
            <ac:spMk id="4" creationId="{00000000-0000-0000-0000-000000000000}"/>
          </ac:spMkLst>
        </pc:spChg>
      </pc:sldChg>
      <pc:sldChg chg="modSp del mod">
        <pc:chgData name="Stewart Gale" userId="3647ddd2-6040-41ae-a96d-232c23482af8" providerId="ADAL" clId="{110E1547-8870-41A1-A0D7-EA8849B6F88F}" dt="2023-09-17T17:37:27.483" v="157" actId="47"/>
        <pc:sldMkLst>
          <pc:docMk/>
          <pc:sldMk cId="2638460328" sldId="260"/>
        </pc:sldMkLst>
        <pc:picChg chg="mod">
          <ac:chgData name="Stewart Gale" userId="3647ddd2-6040-41ae-a96d-232c23482af8" providerId="ADAL" clId="{110E1547-8870-41A1-A0D7-EA8849B6F88F}" dt="2023-09-17T17:28:24.529" v="29" actId="1076"/>
          <ac:picMkLst>
            <pc:docMk/>
            <pc:sldMk cId="2638460328" sldId="260"/>
            <ac:picMk id="4" creationId="{00000000-0000-0000-0000-000000000000}"/>
          </ac:picMkLst>
        </pc:picChg>
      </pc:sldChg>
      <pc:sldChg chg="modSp del mod">
        <pc:chgData name="Stewart Gale" userId="3647ddd2-6040-41ae-a96d-232c23482af8" providerId="ADAL" clId="{110E1547-8870-41A1-A0D7-EA8849B6F88F}" dt="2023-09-17T17:42:43.893" v="266" actId="47"/>
        <pc:sldMkLst>
          <pc:docMk/>
          <pc:sldMk cId="1483842173" sldId="261"/>
        </pc:sldMkLst>
        <pc:picChg chg="mod modCrop">
          <ac:chgData name="Stewart Gale" userId="3647ddd2-6040-41ae-a96d-232c23482af8" providerId="ADAL" clId="{110E1547-8870-41A1-A0D7-EA8849B6F88F}" dt="2022-10-12T08:12:00.029" v="16" actId="732"/>
          <ac:picMkLst>
            <pc:docMk/>
            <pc:sldMk cId="1483842173" sldId="261"/>
            <ac:picMk id="3" creationId="{00000000-0000-0000-0000-000000000000}"/>
          </ac:picMkLst>
        </pc:picChg>
        <pc:picChg chg="mod modCrop">
          <ac:chgData name="Stewart Gale" userId="3647ddd2-6040-41ae-a96d-232c23482af8" providerId="ADAL" clId="{110E1547-8870-41A1-A0D7-EA8849B6F88F}" dt="2022-10-12T08:12:33.994" v="25" actId="732"/>
          <ac:picMkLst>
            <pc:docMk/>
            <pc:sldMk cId="1483842173" sldId="261"/>
            <ac:picMk id="4" creationId="{00000000-0000-0000-0000-000000000000}"/>
          </ac:picMkLst>
        </pc:picChg>
        <pc:picChg chg="mod modCrop">
          <ac:chgData name="Stewart Gale" userId="3647ddd2-6040-41ae-a96d-232c23482af8" providerId="ADAL" clId="{110E1547-8870-41A1-A0D7-EA8849B6F88F}" dt="2022-10-12T08:12:06.443" v="17" actId="732"/>
          <ac:picMkLst>
            <pc:docMk/>
            <pc:sldMk cId="1483842173" sldId="261"/>
            <ac:picMk id="5" creationId="{00000000-0000-0000-0000-000000000000}"/>
          </ac:picMkLst>
        </pc:picChg>
        <pc:picChg chg="mod modCrop">
          <ac:chgData name="Stewart Gale" userId="3647ddd2-6040-41ae-a96d-232c23482af8" providerId="ADAL" clId="{110E1547-8870-41A1-A0D7-EA8849B6F88F}" dt="2022-10-12T08:12:21.686" v="22" actId="1076"/>
          <ac:picMkLst>
            <pc:docMk/>
            <pc:sldMk cId="1483842173" sldId="261"/>
            <ac:picMk id="6" creationId="{00000000-0000-0000-0000-000000000000}"/>
          </ac:picMkLst>
        </pc:picChg>
      </pc:sldChg>
      <pc:sldChg chg="addSp delSp modSp del mod">
        <pc:chgData name="Stewart Gale" userId="3647ddd2-6040-41ae-a96d-232c23482af8" providerId="ADAL" clId="{110E1547-8870-41A1-A0D7-EA8849B6F88F}" dt="2023-09-17T17:56:56.641" v="499" actId="47"/>
        <pc:sldMkLst>
          <pc:docMk/>
          <pc:sldMk cId="1337669651" sldId="262"/>
        </pc:sldMkLst>
        <pc:picChg chg="add del mod modCrop">
          <ac:chgData name="Stewart Gale" userId="3647ddd2-6040-41ae-a96d-232c23482af8" providerId="ADAL" clId="{110E1547-8870-41A1-A0D7-EA8849B6F88F}" dt="2023-09-17T17:44:48.500" v="276" actId="21"/>
          <ac:picMkLst>
            <pc:docMk/>
            <pc:sldMk cId="1337669651" sldId="262"/>
            <ac:picMk id="2" creationId="{AED5304B-3E94-4AF4-CF98-3F9FF7A58161}"/>
          </ac:picMkLst>
        </pc:picChg>
        <pc:picChg chg="add del mod modCrop">
          <ac:chgData name="Stewart Gale" userId="3647ddd2-6040-41ae-a96d-232c23482af8" providerId="ADAL" clId="{110E1547-8870-41A1-A0D7-EA8849B6F88F}" dt="2023-09-17T17:48:56.493" v="336" actId="478"/>
          <ac:picMkLst>
            <pc:docMk/>
            <pc:sldMk cId="1337669651" sldId="262"/>
            <ac:picMk id="3" creationId="{FD14CC23-62F9-5707-6E1C-DA4CCAEBE5E2}"/>
          </ac:picMkLst>
        </pc:picChg>
        <pc:picChg chg="add del mod modCrop">
          <ac:chgData name="Stewart Gale" userId="3647ddd2-6040-41ae-a96d-232c23482af8" providerId="ADAL" clId="{110E1547-8870-41A1-A0D7-EA8849B6F88F}" dt="2023-09-17T17:48:57.068" v="337" actId="478"/>
          <ac:picMkLst>
            <pc:docMk/>
            <pc:sldMk cId="1337669651" sldId="262"/>
            <ac:picMk id="6" creationId="{1727B194-7FE2-0A7D-C98F-D4662D0CD761}"/>
          </ac:picMkLst>
        </pc:picChg>
        <pc:picChg chg="add del mod modCrop">
          <ac:chgData name="Stewart Gale" userId="3647ddd2-6040-41ae-a96d-232c23482af8" providerId="ADAL" clId="{110E1547-8870-41A1-A0D7-EA8849B6F88F}" dt="2023-09-17T17:49:08.488" v="341" actId="21"/>
          <ac:picMkLst>
            <pc:docMk/>
            <pc:sldMk cId="1337669651" sldId="262"/>
            <ac:picMk id="7" creationId="{D271D6B9-DC2B-5E2B-0648-CDF331CEEE6E}"/>
          </ac:picMkLst>
        </pc:picChg>
        <pc:picChg chg="add del mod modCrop">
          <ac:chgData name="Stewart Gale" userId="3647ddd2-6040-41ae-a96d-232c23482af8" providerId="ADAL" clId="{110E1547-8870-41A1-A0D7-EA8849B6F88F}" dt="2023-09-17T17:50:30.506" v="372" actId="21"/>
          <ac:picMkLst>
            <pc:docMk/>
            <pc:sldMk cId="1337669651" sldId="262"/>
            <ac:picMk id="8" creationId="{3D4F36B1-C7EF-B6A9-EEF5-1744097C06C3}"/>
          </ac:picMkLst>
        </pc:picChg>
      </pc:sldChg>
      <pc:sldChg chg="delSp del mod ord delAnim">
        <pc:chgData name="Stewart Gale" userId="3647ddd2-6040-41ae-a96d-232c23482af8" providerId="ADAL" clId="{110E1547-8870-41A1-A0D7-EA8849B6F88F}" dt="2023-09-17T18:30:11.755" v="845" actId="47"/>
        <pc:sldMkLst>
          <pc:docMk/>
          <pc:sldMk cId="4263024410" sldId="263"/>
        </pc:sldMkLst>
        <pc:spChg chg="del">
          <ac:chgData name="Stewart Gale" userId="3647ddd2-6040-41ae-a96d-232c23482af8" providerId="ADAL" clId="{110E1547-8870-41A1-A0D7-EA8849B6F88F}" dt="2023-09-17T18:16:26.430" v="599" actId="478"/>
          <ac:spMkLst>
            <pc:docMk/>
            <pc:sldMk cId="4263024410" sldId="263"/>
            <ac:spMk id="3" creationId="{00000000-0000-0000-0000-000000000000}"/>
          </ac:spMkLst>
        </pc:spChg>
        <pc:spChg chg="del">
          <ac:chgData name="Stewart Gale" userId="3647ddd2-6040-41ae-a96d-232c23482af8" providerId="ADAL" clId="{110E1547-8870-41A1-A0D7-EA8849B6F88F}" dt="2023-09-17T18:16:26.430" v="599" actId="478"/>
          <ac:spMkLst>
            <pc:docMk/>
            <pc:sldMk cId="4263024410" sldId="263"/>
            <ac:spMk id="5" creationId="{00000000-0000-0000-0000-000000000000}"/>
          </ac:spMkLst>
        </pc:spChg>
        <pc:spChg chg="del">
          <ac:chgData name="Stewart Gale" userId="3647ddd2-6040-41ae-a96d-232c23482af8" providerId="ADAL" clId="{110E1547-8870-41A1-A0D7-EA8849B6F88F}" dt="2023-09-17T18:16:26.430" v="599" actId="478"/>
          <ac:spMkLst>
            <pc:docMk/>
            <pc:sldMk cId="4263024410" sldId="263"/>
            <ac:spMk id="6" creationId="{00000000-0000-0000-0000-000000000000}"/>
          </ac:spMkLst>
        </pc:spChg>
        <pc:spChg chg="del">
          <ac:chgData name="Stewart Gale" userId="3647ddd2-6040-41ae-a96d-232c23482af8" providerId="ADAL" clId="{110E1547-8870-41A1-A0D7-EA8849B6F88F}" dt="2023-09-17T18:16:26.430" v="599" actId="478"/>
          <ac:spMkLst>
            <pc:docMk/>
            <pc:sldMk cId="4263024410" sldId="263"/>
            <ac:spMk id="7" creationId="{00000000-0000-0000-0000-000000000000}"/>
          </ac:spMkLst>
        </pc:spChg>
        <pc:spChg chg="del">
          <ac:chgData name="Stewart Gale" userId="3647ddd2-6040-41ae-a96d-232c23482af8" providerId="ADAL" clId="{110E1547-8870-41A1-A0D7-EA8849B6F88F}" dt="2023-09-17T18:16:26.430" v="599" actId="478"/>
          <ac:spMkLst>
            <pc:docMk/>
            <pc:sldMk cId="4263024410" sldId="263"/>
            <ac:spMk id="8" creationId="{00000000-0000-0000-0000-000000000000}"/>
          </ac:spMkLst>
        </pc:spChg>
      </pc:sldChg>
      <pc:sldChg chg="delSp modSp del mod ord delAnim">
        <pc:chgData name="Stewart Gale" userId="3647ddd2-6040-41ae-a96d-232c23482af8" providerId="ADAL" clId="{110E1547-8870-41A1-A0D7-EA8849B6F88F}" dt="2023-09-17T18:27:32.846" v="822" actId="47"/>
        <pc:sldMkLst>
          <pc:docMk/>
          <pc:sldMk cId="4014777961" sldId="264"/>
        </pc:sldMkLst>
        <pc:spChg chg="del">
          <ac:chgData name="Stewart Gale" userId="3647ddd2-6040-41ae-a96d-232c23482af8" providerId="ADAL" clId="{110E1547-8870-41A1-A0D7-EA8849B6F88F}" dt="2023-09-17T18:12:55.107" v="557" actId="478"/>
          <ac:spMkLst>
            <pc:docMk/>
            <pc:sldMk cId="4014777961" sldId="264"/>
            <ac:spMk id="3" creationId="{00000000-0000-0000-0000-000000000000}"/>
          </ac:spMkLst>
        </pc:spChg>
        <pc:spChg chg="del mod">
          <ac:chgData name="Stewart Gale" userId="3647ddd2-6040-41ae-a96d-232c23482af8" providerId="ADAL" clId="{110E1547-8870-41A1-A0D7-EA8849B6F88F}" dt="2023-09-17T18:12:55.909" v="559" actId="478"/>
          <ac:spMkLst>
            <pc:docMk/>
            <pc:sldMk cId="4014777961" sldId="264"/>
            <ac:spMk id="5" creationId="{00000000-0000-0000-0000-000000000000}"/>
          </ac:spMkLst>
        </pc:spChg>
        <pc:spChg chg="del">
          <ac:chgData name="Stewart Gale" userId="3647ddd2-6040-41ae-a96d-232c23482af8" providerId="ADAL" clId="{110E1547-8870-41A1-A0D7-EA8849B6F88F}" dt="2023-09-17T18:12:56.510" v="560" actId="478"/>
          <ac:spMkLst>
            <pc:docMk/>
            <pc:sldMk cId="4014777961" sldId="264"/>
            <ac:spMk id="6" creationId="{00000000-0000-0000-0000-000000000000}"/>
          </ac:spMkLst>
        </pc:spChg>
        <pc:spChg chg="del">
          <ac:chgData name="Stewart Gale" userId="3647ddd2-6040-41ae-a96d-232c23482af8" providerId="ADAL" clId="{110E1547-8870-41A1-A0D7-EA8849B6F88F}" dt="2023-09-17T18:12:57.111" v="561" actId="478"/>
          <ac:spMkLst>
            <pc:docMk/>
            <pc:sldMk cId="4014777961" sldId="264"/>
            <ac:spMk id="7" creationId="{00000000-0000-0000-0000-000000000000}"/>
          </ac:spMkLst>
        </pc:spChg>
        <pc:spChg chg="del">
          <ac:chgData name="Stewart Gale" userId="3647ddd2-6040-41ae-a96d-232c23482af8" providerId="ADAL" clId="{110E1547-8870-41A1-A0D7-EA8849B6F88F}" dt="2023-09-17T18:12:57.543" v="562" actId="478"/>
          <ac:spMkLst>
            <pc:docMk/>
            <pc:sldMk cId="4014777961" sldId="264"/>
            <ac:spMk id="8" creationId="{00000000-0000-0000-0000-000000000000}"/>
          </ac:spMkLst>
        </pc:spChg>
      </pc:sldChg>
      <pc:sldChg chg="addSp delSp modSp new mod">
        <pc:chgData name="Stewart Gale" userId="3647ddd2-6040-41ae-a96d-232c23482af8" providerId="ADAL" clId="{110E1547-8870-41A1-A0D7-EA8849B6F88F}" dt="2023-09-17T17:57:37.440" v="501" actId="113"/>
        <pc:sldMkLst>
          <pc:docMk/>
          <pc:sldMk cId="517417244" sldId="265"/>
        </pc:sldMkLst>
        <pc:spChg chg="del">
          <ac:chgData name="Stewart Gale" userId="3647ddd2-6040-41ae-a96d-232c23482af8" providerId="ADAL" clId="{110E1547-8870-41A1-A0D7-EA8849B6F88F}" dt="2023-09-17T17:28:19.543" v="27" actId="478"/>
          <ac:spMkLst>
            <pc:docMk/>
            <pc:sldMk cId="517417244" sldId="265"/>
            <ac:spMk id="2" creationId="{C9A4B89F-F860-4416-AAFF-1DDBFB799B41}"/>
          </ac:spMkLst>
        </pc:spChg>
        <pc:spChg chg="del">
          <ac:chgData name="Stewart Gale" userId="3647ddd2-6040-41ae-a96d-232c23482af8" providerId="ADAL" clId="{110E1547-8870-41A1-A0D7-EA8849B6F88F}" dt="2023-09-17T17:28:19.543" v="27" actId="478"/>
          <ac:spMkLst>
            <pc:docMk/>
            <pc:sldMk cId="517417244" sldId="265"/>
            <ac:spMk id="3" creationId="{ADDA233B-D3F0-A4F2-D0EE-DDEAEFAA6257}"/>
          </ac:spMkLst>
        </pc:spChg>
        <pc:spChg chg="add mod">
          <ac:chgData name="Stewart Gale" userId="3647ddd2-6040-41ae-a96d-232c23482af8" providerId="ADAL" clId="{110E1547-8870-41A1-A0D7-EA8849B6F88F}" dt="2023-09-17T17:37:02.479" v="147" actId="1035"/>
          <ac:spMkLst>
            <pc:docMk/>
            <pc:sldMk cId="517417244" sldId="265"/>
            <ac:spMk id="5" creationId="{565BA1FB-83FE-3034-E814-3113F4C4230F}"/>
          </ac:spMkLst>
        </pc:spChg>
        <pc:spChg chg="add mod">
          <ac:chgData name="Stewart Gale" userId="3647ddd2-6040-41ae-a96d-232c23482af8" providerId="ADAL" clId="{110E1547-8870-41A1-A0D7-EA8849B6F88F}" dt="2023-09-17T17:37:07.111" v="148" actId="1076"/>
          <ac:spMkLst>
            <pc:docMk/>
            <pc:sldMk cId="517417244" sldId="265"/>
            <ac:spMk id="6" creationId="{7AD560B1-A029-BC05-60DD-CCE8B405E4B6}"/>
          </ac:spMkLst>
        </pc:spChg>
        <pc:graphicFrameChg chg="add mod modGraphic">
          <ac:chgData name="Stewart Gale" userId="3647ddd2-6040-41ae-a96d-232c23482af8" providerId="ADAL" clId="{110E1547-8870-41A1-A0D7-EA8849B6F88F}" dt="2023-09-17T17:57:37.440" v="501" actId="113"/>
          <ac:graphicFrameMkLst>
            <pc:docMk/>
            <pc:sldMk cId="517417244" sldId="265"/>
            <ac:graphicFrameMk id="4" creationId="{836064B5-DAFB-6062-751E-31C632E2E3C2}"/>
          </ac:graphicFrameMkLst>
        </pc:graphicFrameChg>
        <pc:picChg chg="add mod modCrop">
          <ac:chgData name="Stewart Gale" userId="3647ddd2-6040-41ae-a96d-232c23482af8" providerId="ADAL" clId="{110E1547-8870-41A1-A0D7-EA8849B6F88F}" dt="2023-09-17T17:37:17.655" v="156" actId="1076"/>
          <ac:picMkLst>
            <pc:docMk/>
            <pc:sldMk cId="517417244" sldId="265"/>
            <ac:picMk id="7" creationId="{352EB538-03D7-38C1-2C2E-23EAEC0ACF33}"/>
          </ac:picMkLst>
        </pc:picChg>
        <pc:picChg chg="add del mod">
          <ac:chgData name="Stewart Gale" userId="3647ddd2-6040-41ae-a96d-232c23482af8" providerId="ADAL" clId="{110E1547-8870-41A1-A0D7-EA8849B6F88F}" dt="2023-09-17T17:33:34.390" v="73" actId="478"/>
          <ac:picMkLst>
            <pc:docMk/>
            <pc:sldMk cId="517417244" sldId="265"/>
            <ac:picMk id="8" creationId="{20B0F951-8092-AC9E-CF70-FAD42FBDA019}"/>
          </ac:picMkLst>
        </pc:picChg>
        <pc:picChg chg="add mod modCrop">
          <ac:chgData name="Stewart Gale" userId="3647ddd2-6040-41ae-a96d-232c23482af8" providerId="ADAL" clId="{110E1547-8870-41A1-A0D7-EA8849B6F88F}" dt="2023-09-17T17:37:14.853" v="155" actId="1037"/>
          <ac:picMkLst>
            <pc:docMk/>
            <pc:sldMk cId="517417244" sldId="265"/>
            <ac:picMk id="9" creationId="{EFDC9BFD-21A2-B045-CEB6-03E1CC8FBCDA}"/>
          </ac:picMkLst>
        </pc:picChg>
      </pc:sldChg>
      <pc:sldChg chg="addSp delSp modSp new mod ord">
        <pc:chgData name="Stewart Gale" userId="3647ddd2-6040-41ae-a96d-232c23482af8" providerId="ADAL" clId="{110E1547-8870-41A1-A0D7-EA8849B6F88F}" dt="2023-09-17T17:41:55.873" v="240" actId="1038"/>
        <pc:sldMkLst>
          <pc:docMk/>
          <pc:sldMk cId="3652252682" sldId="266"/>
        </pc:sldMkLst>
        <pc:spChg chg="del mod">
          <ac:chgData name="Stewart Gale" userId="3647ddd2-6040-41ae-a96d-232c23482af8" providerId="ADAL" clId="{110E1547-8870-41A1-A0D7-EA8849B6F88F}" dt="2023-09-17T17:37:52.307" v="162" actId="478"/>
          <ac:spMkLst>
            <pc:docMk/>
            <pc:sldMk cId="3652252682" sldId="266"/>
            <ac:spMk id="2" creationId="{935A21AE-A533-E863-E974-F054E9619DE4}"/>
          </ac:spMkLst>
        </pc:spChg>
        <pc:spChg chg="del mod">
          <ac:chgData name="Stewart Gale" userId="3647ddd2-6040-41ae-a96d-232c23482af8" providerId="ADAL" clId="{110E1547-8870-41A1-A0D7-EA8849B6F88F}" dt="2023-09-17T17:37:52.307" v="162" actId="478"/>
          <ac:spMkLst>
            <pc:docMk/>
            <pc:sldMk cId="3652252682" sldId="266"/>
            <ac:spMk id="3" creationId="{D8CB00A8-0839-3974-50A0-0C4740A42AD1}"/>
          </ac:spMkLst>
        </pc:spChg>
        <pc:graphicFrameChg chg="add mod modGraphic">
          <ac:chgData name="Stewart Gale" userId="3647ddd2-6040-41ae-a96d-232c23482af8" providerId="ADAL" clId="{110E1547-8870-41A1-A0D7-EA8849B6F88F}" dt="2023-09-17T17:41:26.609" v="233" actId="1038"/>
          <ac:graphicFrameMkLst>
            <pc:docMk/>
            <pc:sldMk cId="3652252682" sldId="266"/>
            <ac:graphicFrameMk id="7" creationId="{28813159-717D-4BE7-5FA5-C7885EB884A7}"/>
          </ac:graphicFrameMkLst>
        </pc:graphicFrameChg>
        <pc:graphicFrameChg chg="add mod">
          <ac:chgData name="Stewart Gale" userId="3647ddd2-6040-41ae-a96d-232c23482af8" providerId="ADAL" clId="{110E1547-8870-41A1-A0D7-EA8849B6F88F}" dt="2023-09-17T17:41:26.609" v="233" actId="1038"/>
          <ac:graphicFrameMkLst>
            <pc:docMk/>
            <pc:sldMk cId="3652252682" sldId="266"/>
            <ac:graphicFrameMk id="8" creationId="{BDA96A31-FE9D-6C1E-FAFC-F4A4A77DF1A3}"/>
          </ac:graphicFrameMkLst>
        </pc:graphicFrameChg>
        <pc:graphicFrameChg chg="add mod">
          <ac:chgData name="Stewart Gale" userId="3647ddd2-6040-41ae-a96d-232c23482af8" providerId="ADAL" clId="{110E1547-8870-41A1-A0D7-EA8849B6F88F}" dt="2023-09-17T17:41:26.609" v="233" actId="1038"/>
          <ac:graphicFrameMkLst>
            <pc:docMk/>
            <pc:sldMk cId="3652252682" sldId="266"/>
            <ac:graphicFrameMk id="9" creationId="{B7680E0D-CAA2-987F-BAB8-DD6779971AC6}"/>
          </ac:graphicFrameMkLst>
        </pc:graphicFrameChg>
        <pc:graphicFrameChg chg="add mod">
          <ac:chgData name="Stewart Gale" userId="3647ddd2-6040-41ae-a96d-232c23482af8" providerId="ADAL" clId="{110E1547-8870-41A1-A0D7-EA8849B6F88F}" dt="2023-09-17T17:41:55.873" v="240" actId="1038"/>
          <ac:graphicFrameMkLst>
            <pc:docMk/>
            <pc:sldMk cId="3652252682" sldId="266"/>
            <ac:graphicFrameMk id="10" creationId="{F3D386D1-FEA9-7658-3360-69D7728C47E9}"/>
          </ac:graphicFrameMkLst>
        </pc:graphicFrameChg>
        <pc:graphicFrameChg chg="add mod">
          <ac:chgData name="Stewart Gale" userId="3647ddd2-6040-41ae-a96d-232c23482af8" providerId="ADAL" clId="{110E1547-8870-41A1-A0D7-EA8849B6F88F}" dt="2023-09-17T17:41:55.873" v="240" actId="1038"/>
          <ac:graphicFrameMkLst>
            <pc:docMk/>
            <pc:sldMk cId="3652252682" sldId="266"/>
            <ac:graphicFrameMk id="11" creationId="{26BC53E7-D148-A511-0AD5-379B269E0A16}"/>
          </ac:graphicFrameMkLst>
        </pc:graphicFrameChg>
        <pc:graphicFrameChg chg="add mod">
          <ac:chgData name="Stewart Gale" userId="3647ddd2-6040-41ae-a96d-232c23482af8" providerId="ADAL" clId="{110E1547-8870-41A1-A0D7-EA8849B6F88F}" dt="2023-09-17T17:41:55.873" v="240" actId="1038"/>
          <ac:graphicFrameMkLst>
            <pc:docMk/>
            <pc:sldMk cId="3652252682" sldId="266"/>
            <ac:graphicFrameMk id="12" creationId="{03444CCB-324C-D446-E4DD-F1A9AC9345EC}"/>
          </ac:graphicFrameMkLst>
        </pc:graphicFrameChg>
        <pc:picChg chg="add del mod modCrop">
          <ac:chgData name="Stewart Gale" userId="3647ddd2-6040-41ae-a96d-232c23482af8" providerId="ADAL" clId="{110E1547-8870-41A1-A0D7-EA8849B6F88F}" dt="2023-09-17T17:38:16.367" v="170" actId="478"/>
          <ac:picMkLst>
            <pc:docMk/>
            <pc:sldMk cId="3652252682" sldId="266"/>
            <ac:picMk id="4" creationId="{B1E136C4-D7B8-C5D6-B1E7-6104A373E2B1}"/>
          </ac:picMkLst>
        </pc:picChg>
        <pc:picChg chg="add mod">
          <ac:chgData name="Stewart Gale" userId="3647ddd2-6040-41ae-a96d-232c23482af8" providerId="ADAL" clId="{110E1547-8870-41A1-A0D7-EA8849B6F88F}" dt="2023-09-17T17:41:50.114" v="237" actId="1076"/>
          <ac:picMkLst>
            <pc:docMk/>
            <pc:sldMk cId="3652252682" sldId="266"/>
            <ac:picMk id="5" creationId="{B018848C-F779-7329-1D74-542EE0DDBA92}"/>
          </ac:picMkLst>
        </pc:picChg>
        <pc:picChg chg="add mod modCrop">
          <ac:chgData name="Stewart Gale" userId="3647ddd2-6040-41ae-a96d-232c23482af8" providerId="ADAL" clId="{110E1547-8870-41A1-A0D7-EA8849B6F88F}" dt="2023-09-17T17:41:48.270" v="236" actId="1076"/>
          <ac:picMkLst>
            <pc:docMk/>
            <pc:sldMk cId="3652252682" sldId="266"/>
            <ac:picMk id="6" creationId="{FF9BA5E1-E5CD-45BD-376F-04B54FC791E7}"/>
          </ac:picMkLst>
        </pc:picChg>
      </pc:sldChg>
      <pc:sldChg chg="addSp delSp modSp new mod">
        <pc:chgData name="Stewart Gale" userId="3647ddd2-6040-41ae-a96d-232c23482af8" providerId="ADAL" clId="{110E1547-8870-41A1-A0D7-EA8849B6F88F}" dt="2023-09-17T17:42:35.463" v="265" actId="732"/>
        <pc:sldMkLst>
          <pc:docMk/>
          <pc:sldMk cId="350707551" sldId="267"/>
        </pc:sldMkLst>
        <pc:spChg chg="del">
          <ac:chgData name="Stewart Gale" userId="3647ddd2-6040-41ae-a96d-232c23482af8" providerId="ADAL" clId="{110E1547-8870-41A1-A0D7-EA8849B6F88F}" dt="2023-09-17T17:38:49.246" v="183" actId="478"/>
          <ac:spMkLst>
            <pc:docMk/>
            <pc:sldMk cId="350707551" sldId="267"/>
            <ac:spMk id="2" creationId="{67C06B50-A28E-EFEC-0E61-4BE98A128133}"/>
          </ac:spMkLst>
        </pc:spChg>
        <pc:spChg chg="del">
          <ac:chgData name="Stewart Gale" userId="3647ddd2-6040-41ae-a96d-232c23482af8" providerId="ADAL" clId="{110E1547-8870-41A1-A0D7-EA8849B6F88F}" dt="2023-09-17T17:38:49.246" v="183" actId="478"/>
          <ac:spMkLst>
            <pc:docMk/>
            <pc:sldMk cId="350707551" sldId="267"/>
            <ac:spMk id="3" creationId="{A2DFF55B-E832-C056-0C24-6E6144FCD7B3}"/>
          </ac:spMkLst>
        </pc:spChg>
        <pc:graphicFrameChg chg="add mod">
          <ac:chgData name="Stewart Gale" userId="3647ddd2-6040-41ae-a96d-232c23482af8" providerId="ADAL" clId="{110E1547-8870-41A1-A0D7-EA8849B6F88F}" dt="2023-09-17T17:42:15.931" v="260" actId="1038"/>
          <ac:graphicFrameMkLst>
            <pc:docMk/>
            <pc:sldMk cId="350707551" sldId="267"/>
            <ac:graphicFrameMk id="7" creationId="{AFC89EAC-2A0B-10D2-ED73-BB92E06A08F1}"/>
          </ac:graphicFrameMkLst>
        </pc:graphicFrameChg>
        <pc:graphicFrameChg chg="add mod">
          <ac:chgData name="Stewart Gale" userId="3647ddd2-6040-41ae-a96d-232c23482af8" providerId="ADAL" clId="{110E1547-8870-41A1-A0D7-EA8849B6F88F}" dt="2023-09-17T17:42:15.931" v="260" actId="1038"/>
          <ac:graphicFrameMkLst>
            <pc:docMk/>
            <pc:sldMk cId="350707551" sldId="267"/>
            <ac:graphicFrameMk id="8" creationId="{FB789620-3A04-4481-F211-A0D7D1B2BD87}"/>
          </ac:graphicFrameMkLst>
        </pc:graphicFrameChg>
        <pc:graphicFrameChg chg="add mod">
          <ac:chgData name="Stewart Gale" userId="3647ddd2-6040-41ae-a96d-232c23482af8" providerId="ADAL" clId="{110E1547-8870-41A1-A0D7-EA8849B6F88F}" dt="2023-09-17T17:42:15.931" v="260" actId="1038"/>
          <ac:graphicFrameMkLst>
            <pc:docMk/>
            <pc:sldMk cId="350707551" sldId="267"/>
            <ac:graphicFrameMk id="9" creationId="{F4A2DEA0-9D71-8C3D-B800-311281215632}"/>
          </ac:graphicFrameMkLst>
        </pc:graphicFrameChg>
        <pc:graphicFrameChg chg="add mod">
          <ac:chgData name="Stewart Gale" userId="3647ddd2-6040-41ae-a96d-232c23482af8" providerId="ADAL" clId="{110E1547-8870-41A1-A0D7-EA8849B6F88F}" dt="2023-09-17T17:42:15.931" v="260" actId="1038"/>
          <ac:graphicFrameMkLst>
            <pc:docMk/>
            <pc:sldMk cId="350707551" sldId="267"/>
            <ac:graphicFrameMk id="10" creationId="{F809C97F-6B37-9604-9EC3-612E69E99672}"/>
          </ac:graphicFrameMkLst>
        </pc:graphicFrameChg>
        <pc:graphicFrameChg chg="add mod">
          <ac:chgData name="Stewart Gale" userId="3647ddd2-6040-41ae-a96d-232c23482af8" providerId="ADAL" clId="{110E1547-8870-41A1-A0D7-EA8849B6F88F}" dt="2023-09-17T17:42:15.931" v="260" actId="1038"/>
          <ac:graphicFrameMkLst>
            <pc:docMk/>
            <pc:sldMk cId="350707551" sldId="267"/>
            <ac:graphicFrameMk id="11" creationId="{9052EF33-5DB8-93A6-A1C6-A2D4E6C1D41C}"/>
          </ac:graphicFrameMkLst>
        </pc:graphicFrameChg>
        <pc:graphicFrameChg chg="add mod">
          <ac:chgData name="Stewart Gale" userId="3647ddd2-6040-41ae-a96d-232c23482af8" providerId="ADAL" clId="{110E1547-8870-41A1-A0D7-EA8849B6F88F}" dt="2023-09-17T17:42:15.931" v="260" actId="1038"/>
          <ac:graphicFrameMkLst>
            <pc:docMk/>
            <pc:sldMk cId="350707551" sldId="267"/>
            <ac:graphicFrameMk id="12" creationId="{F8F73F36-1D7E-92D9-BBAC-09CC5578A1C3}"/>
          </ac:graphicFrameMkLst>
        </pc:graphicFrameChg>
        <pc:picChg chg="add mod modCrop">
          <ac:chgData name="Stewart Gale" userId="3647ddd2-6040-41ae-a96d-232c23482af8" providerId="ADAL" clId="{110E1547-8870-41A1-A0D7-EA8849B6F88F}" dt="2023-09-17T17:42:30.370" v="264" actId="1076"/>
          <ac:picMkLst>
            <pc:docMk/>
            <pc:sldMk cId="350707551" sldId="267"/>
            <ac:picMk id="4" creationId="{0ADF1BBB-06E3-22A1-2A54-ED601DF6D52D}"/>
          </ac:picMkLst>
        </pc:picChg>
        <pc:picChg chg="add del mod modCrop">
          <ac:chgData name="Stewart Gale" userId="3647ddd2-6040-41ae-a96d-232c23482af8" providerId="ADAL" clId="{110E1547-8870-41A1-A0D7-EA8849B6F88F}" dt="2023-09-17T17:39:26.978" v="198" actId="478"/>
          <ac:picMkLst>
            <pc:docMk/>
            <pc:sldMk cId="350707551" sldId="267"/>
            <ac:picMk id="5" creationId="{A6DCD66C-6C10-34E0-855C-8AE485A91A8B}"/>
          </ac:picMkLst>
        </pc:picChg>
        <pc:picChg chg="add mod modCrop">
          <ac:chgData name="Stewart Gale" userId="3647ddd2-6040-41ae-a96d-232c23482af8" providerId="ADAL" clId="{110E1547-8870-41A1-A0D7-EA8849B6F88F}" dt="2023-09-17T17:42:35.463" v="265" actId="732"/>
          <ac:picMkLst>
            <pc:docMk/>
            <pc:sldMk cId="350707551" sldId="267"/>
            <ac:picMk id="6" creationId="{1276CD34-0448-766A-CF2E-11737407E8B8}"/>
          </ac:picMkLst>
        </pc:picChg>
      </pc:sldChg>
      <pc:sldChg chg="addSp delSp modSp add mod ord">
        <pc:chgData name="Stewart Gale" userId="3647ddd2-6040-41ae-a96d-232c23482af8" providerId="ADAL" clId="{110E1547-8870-41A1-A0D7-EA8849B6F88F}" dt="2023-09-17T17:47:47.882" v="312" actId="1076"/>
        <pc:sldMkLst>
          <pc:docMk/>
          <pc:sldMk cId="2717078920" sldId="268"/>
        </pc:sldMkLst>
        <pc:picChg chg="add mod modCrop">
          <ac:chgData name="Stewart Gale" userId="3647ddd2-6040-41ae-a96d-232c23482af8" providerId="ADAL" clId="{110E1547-8870-41A1-A0D7-EA8849B6F88F}" dt="2023-09-17T17:47:43.718" v="310" actId="1076"/>
          <ac:picMkLst>
            <pc:docMk/>
            <pc:sldMk cId="2717078920" sldId="268"/>
            <ac:picMk id="2" creationId="{21E360AC-8110-C79C-3BCF-E20C1DEB0854}"/>
          </ac:picMkLst>
        </pc:picChg>
        <pc:picChg chg="add del mod modCrop">
          <ac:chgData name="Stewart Gale" userId="3647ddd2-6040-41ae-a96d-232c23482af8" providerId="ADAL" clId="{110E1547-8870-41A1-A0D7-EA8849B6F88F}" dt="2023-09-17T17:46:56.160" v="294" actId="478"/>
          <ac:picMkLst>
            <pc:docMk/>
            <pc:sldMk cId="2717078920" sldId="268"/>
            <ac:picMk id="3" creationId="{B267A288-3B0B-49B8-6C8B-AF95CBA9C048}"/>
          </ac:picMkLst>
        </pc:picChg>
        <pc:picChg chg="add mod modCrop">
          <ac:chgData name="Stewart Gale" userId="3647ddd2-6040-41ae-a96d-232c23482af8" providerId="ADAL" clId="{110E1547-8870-41A1-A0D7-EA8849B6F88F}" dt="2023-09-17T17:47:47.882" v="312" actId="1076"/>
          <ac:picMkLst>
            <pc:docMk/>
            <pc:sldMk cId="2717078920" sldId="268"/>
            <ac:picMk id="4" creationId="{68DA34F8-41FA-692A-47EE-D7D8BE570D2B}"/>
          </ac:picMkLst>
        </pc:picChg>
        <pc:picChg chg="del">
          <ac:chgData name="Stewart Gale" userId="3647ddd2-6040-41ae-a96d-232c23482af8" providerId="ADAL" clId="{110E1547-8870-41A1-A0D7-EA8849B6F88F}" dt="2023-09-17T17:44:28.492" v="275" actId="478"/>
          <ac:picMkLst>
            <pc:docMk/>
            <pc:sldMk cId="2717078920" sldId="268"/>
            <ac:picMk id="5" creationId="{B018848C-F779-7329-1D74-542EE0DDBA92}"/>
          </ac:picMkLst>
        </pc:picChg>
        <pc:picChg chg="del">
          <ac:chgData name="Stewart Gale" userId="3647ddd2-6040-41ae-a96d-232c23482af8" providerId="ADAL" clId="{110E1547-8870-41A1-A0D7-EA8849B6F88F}" dt="2023-09-17T17:47:22.649" v="302" actId="478"/>
          <ac:picMkLst>
            <pc:docMk/>
            <pc:sldMk cId="2717078920" sldId="268"/>
            <ac:picMk id="6" creationId="{FF9BA5E1-E5CD-45BD-376F-04B54FC791E7}"/>
          </ac:picMkLst>
        </pc:picChg>
        <pc:picChg chg="add del">
          <ac:chgData name="Stewart Gale" userId="3647ddd2-6040-41ae-a96d-232c23482af8" providerId="ADAL" clId="{110E1547-8870-41A1-A0D7-EA8849B6F88F}" dt="2023-09-17T17:46:59.731" v="296" actId="478"/>
          <ac:picMkLst>
            <pc:docMk/>
            <pc:sldMk cId="2717078920" sldId="268"/>
            <ac:picMk id="1026" creationId="{EACCF186-BAD6-48C1-7733-EFF285DA91F4}"/>
          </ac:picMkLst>
        </pc:picChg>
      </pc:sldChg>
      <pc:sldChg chg="addSp delSp modSp add mod">
        <pc:chgData name="Stewart Gale" userId="3647ddd2-6040-41ae-a96d-232c23482af8" providerId="ADAL" clId="{110E1547-8870-41A1-A0D7-EA8849B6F88F}" dt="2023-09-17T17:50:03.338" v="363" actId="1076"/>
        <pc:sldMkLst>
          <pc:docMk/>
          <pc:sldMk cId="4182750614" sldId="269"/>
        </pc:sldMkLst>
        <pc:spChg chg="add del mod">
          <ac:chgData name="Stewart Gale" userId="3647ddd2-6040-41ae-a96d-232c23482af8" providerId="ADAL" clId="{110E1547-8870-41A1-A0D7-EA8849B6F88F}" dt="2023-09-17T17:49:58.857" v="361" actId="478"/>
          <ac:spMkLst>
            <pc:docMk/>
            <pc:sldMk cId="4182750614" sldId="269"/>
            <ac:spMk id="6" creationId="{F956DF66-C548-ED84-3C64-786EF5CB7F87}"/>
          </ac:spMkLst>
        </pc:spChg>
        <pc:spChg chg="add del mod">
          <ac:chgData name="Stewart Gale" userId="3647ddd2-6040-41ae-a96d-232c23482af8" providerId="ADAL" clId="{110E1547-8870-41A1-A0D7-EA8849B6F88F}" dt="2023-09-17T17:49:58.857" v="361" actId="478"/>
          <ac:spMkLst>
            <pc:docMk/>
            <pc:sldMk cId="4182750614" sldId="269"/>
            <ac:spMk id="13" creationId="{4A06E4D5-402C-F981-0532-B922D1BA1BD0}"/>
          </ac:spMkLst>
        </pc:spChg>
        <pc:spChg chg="add del mod">
          <ac:chgData name="Stewart Gale" userId="3647ddd2-6040-41ae-a96d-232c23482af8" providerId="ADAL" clId="{110E1547-8870-41A1-A0D7-EA8849B6F88F}" dt="2023-09-17T17:49:58.857" v="361" actId="478"/>
          <ac:spMkLst>
            <pc:docMk/>
            <pc:sldMk cId="4182750614" sldId="269"/>
            <ac:spMk id="14" creationId="{6D135FDD-74F6-B95E-67AF-85A4C9A8EFF6}"/>
          </ac:spMkLst>
        </pc:spChg>
        <pc:picChg chg="del">
          <ac:chgData name="Stewart Gale" userId="3647ddd2-6040-41ae-a96d-232c23482af8" providerId="ADAL" clId="{110E1547-8870-41A1-A0D7-EA8849B6F88F}" dt="2023-09-17T17:48:12.630" v="319" actId="478"/>
          <ac:picMkLst>
            <pc:docMk/>
            <pc:sldMk cId="4182750614" sldId="269"/>
            <ac:picMk id="2" creationId="{21E360AC-8110-C79C-3BCF-E20C1DEB0854}"/>
          </ac:picMkLst>
        </pc:picChg>
        <pc:picChg chg="add mod modCrop">
          <ac:chgData name="Stewart Gale" userId="3647ddd2-6040-41ae-a96d-232c23482af8" providerId="ADAL" clId="{110E1547-8870-41A1-A0D7-EA8849B6F88F}" dt="2023-09-17T17:48:38.840" v="331" actId="1076"/>
          <ac:picMkLst>
            <pc:docMk/>
            <pc:sldMk cId="4182750614" sldId="269"/>
            <ac:picMk id="3" creationId="{749AA7CB-F1BE-D9CE-5D6D-B1A5D8A05EB4}"/>
          </ac:picMkLst>
        </pc:picChg>
        <pc:picChg chg="del mod">
          <ac:chgData name="Stewart Gale" userId="3647ddd2-6040-41ae-a96d-232c23482af8" providerId="ADAL" clId="{110E1547-8870-41A1-A0D7-EA8849B6F88F}" dt="2023-09-17T17:48:40.488" v="333" actId="478"/>
          <ac:picMkLst>
            <pc:docMk/>
            <pc:sldMk cId="4182750614" sldId="269"/>
            <ac:picMk id="4" creationId="{68DA34F8-41FA-692A-47EE-D7D8BE570D2B}"/>
          </ac:picMkLst>
        </pc:picChg>
        <pc:picChg chg="add del mod modCrop">
          <ac:chgData name="Stewart Gale" userId="3647ddd2-6040-41ae-a96d-232c23482af8" providerId="ADAL" clId="{110E1547-8870-41A1-A0D7-EA8849B6F88F}" dt="2023-09-17T17:49:58.857" v="361" actId="478"/>
          <ac:picMkLst>
            <pc:docMk/>
            <pc:sldMk cId="4182750614" sldId="269"/>
            <ac:picMk id="5" creationId="{738DFB79-C32F-235D-47BA-AD1AD7D4A6CD}"/>
          </ac:picMkLst>
        </pc:picChg>
        <pc:picChg chg="add mod">
          <ac:chgData name="Stewart Gale" userId="3647ddd2-6040-41ae-a96d-232c23482af8" providerId="ADAL" clId="{110E1547-8870-41A1-A0D7-EA8849B6F88F}" dt="2023-09-17T17:50:03.338" v="363" actId="1076"/>
          <ac:picMkLst>
            <pc:docMk/>
            <pc:sldMk cId="4182750614" sldId="269"/>
            <ac:picMk id="15" creationId="{6B807142-1014-B269-1FF3-AE6A65770AEC}"/>
          </ac:picMkLst>
        </pc:picChg>
      </pc:sldChg>
      <pc:sldChg chg="addSp delSp modSp add mod">
        <pc:chgData name="Stewart Gale" userId="3647ddd2-6040-41ae-a96d-232c23482af8" providerId="ADAL" clId="{110E1547-8870-41A1-A0D7-EA8849B6F88F}" dt="2023-09-17T17:53:18.604" v="439" actId="1038"/>
        <pc:sldMkLst>
          <pc:docMk/>
          <pc:sldMk cId="853338848" sldId="270"/>
        </pc:sldMkLst>
        <pc:spChg chg="add del mod">
          <ac:chgData name="Stewart Gale" userId="3647ddd2-6040-41ae-a96d-232c23482af8" providerId="ADAL" clId="{110E1547-8870-41A1-A0D7-EA8849B6F88F}" dt="2023-09-17T17:51:16.909" v="387" actId="478"/>
          <ac:spMkLst>
            <pc:docMk/>
            <pc:sldMk cId="853338848" sldId="270"/>
            <ac:spMk id="4" creationId="{0DA61767-8532-B4CB-13D6-277F44E462A6}"/>
          </ac:spMkLst>
        </pc:spChg>
        <pc:spChg chg="add del mod">
          <ac:chgData name="Stewart Gale" userId="3647ddd2-6040-41ae-a96d-232c23482af8" providerId="ADAL" clId="{110E1547-8870-41A1-A0D7-EA8849B6F88F}" dt="2023-09-17T17:51:16.909" v="387" actId="478"/>
          <ac:spMkLst>
            <pc:docMk/>
            <pc:sldMk cId="853338848" sldId="270"/>
            <ac:spMk id="5" creationId="{F5A119DC-3ED9-A869-575A-795B5CDC75C0}"/>
          </ac:spMkLst>
        </pc:spChg>
        <pc:spChg chg="add del mod">
          <ac:chgData name="Stewart Gale" userId="3647ddd2-6040-41ae-a96d-232c23482af8" providerId="ADAL" clId="{110E1547-8870-41A1-A0D7-EA8849B6F88F}" dt="2023-09-17T17:53:02.373" v="427" actId="478"/>
          <ac:spMkLst>
            <pc:docMk/>
            <pc:sldMk cId="853338848" sldId="270"/>
            <ac:spMk id="14" creationId="{6854CF89-61E6-3296-D976-571D3F69A179}"/>
          </ac:spMkLst>
        </pc:spChg>
        <pc:spChg chg="add del mod">
          <ac:chgData name="Stewart Gale" userId="3647ddd2-6040-41ae-a96d-232c23482af8" providerId="ADAL" clId="{110E1547-8870-41A1-A0D7-EA8849B6F88F}" dt="2023-09-17T17:53:02.373" v="427" actId="478"/>
          <ac:spMkLst>
            <pc:docMk/>
            <pc:sldMk cId="853338848" sldId="270"/>
            <ac:spMk id="16" creationId="{9F1C1050-C163-B997-898A-5F5E3181F34C}"/>
          </ac:spMkLst>
        </pc:spChg>
        <pc:spChg chg="add del mod">
          <ac:chgData name="Stewart Gale" userId="3647ddd2-6040-41ae-a96d-232c23482af8" providerId="ADAL" clId="{110E1547-8870-41A1-A0D7-EA8849B6F88F}" dt="2023-09-17T17:53:02.373" v="427" actId="478"/>
          <ac:spMkLst>
            <pc:docMk/>
            <pc:sldMk cId="853338848" sldId="270"/>
            <ac:spMk id="17" creationId="{50B6744F-EBA8-F494-E6B0-85AE4543B20B}"/>
          </ac:spMkLst>
        </pc:spChg>
        <pc:spChg chg="add del mod">
          <ac:chgData name="Stewart Gale" userId="3647ddd2-6040-41ae-a96d-232c23482af8" providerId="ADAL" clId="{110E1547-8870-41A1-A0D7-EA8849B6F88F}" dt="2023-09-17T17:53:02.373" v="427" actId="478"/>
          <ac:spMkLst>
            <pc:docMk/>
            <pc:sldMk cId="853338848" sldId="270"/>
            <ac:spMk id="18" creationId="{7DC26DE4-840A-E53A-C610-397B9B206136}"/>
          </ac:spMkLst>
        </pc:spChg>
        <pc:spChg chg="add del mod">
          <ac:chgData name="Stewart Gale" userId="3647ddd2-6040-41ae-a96d-232c23482af8" providerId="ADAL" clId="{110E1547-8870-41A1-A0D7-EA8849B6F88F}" dt="2023-09-17T17:53:02.373" v="427" actId="478"/>
          <ac:spMkLst>
            <pc:docMk/>
            <pc:sldMk cId="853338848" sldId="270"/>
            <ac:spMk id="19" creationId="{2734A130-E003-1909-0E7B-9FF5885944DD}"/>
          </ac:spMkLst>
        </pc:spChg>
        <pc:spChg chg="add del mod">
          <ac:chgData name="Stewart Gale" userId="3647ddd2-6040-41ae-a96d-232c23482af8" providerId="ADAL" clId="{110E1547-8870-41A1-A0D7-EA8849B6F88F}" dt="2023-09-17T17:53:02.373" v="427" actId="478"/>
          <ac:spMkLst>
            <pc:docMk/>
            <pc:sldMk cId="853338848" sldId="270"/>
            <ac:spMk id="20" creationId="{135A622F-4992-D101-2D39-FFE39387F5E5}"/>
          </ac:spMkLst>
        </pc:spChg>
        <pc:graphicFrameChg chg="mod">
          <ac:chgData name="Stewart Gale" userId="3647ddd2-6040-41ae-a96d-232c23482af8" providerId="ADAL" clId="{110E1547-8870-41A1-A0D7-EA8849B6F88F}" dt="2023-09-17T17:53:14.092" v="434" actId="1038"/>
          <ac:graphicFrameMkLst>
            <pc:docMk/>
            <pc:sldMk cId="853338848" sldId="270"/>
            <ac:graphicFrameMk id="10" creationId="{F3D386D1-FEA9-7658-3360-69D7728C47E9}"/>
          </ac:graphicFrameMkLst>
        </pc:graphicFrameChg>
        <pc:graphicFrameChg chg="mod">
          <ac:chgData name="Stewart Gale" userId="3647ddd2-6040-41ae-a96d-232c23482af8" providerId="ADAL" clId="{110E1547-8870-41A1-A0D7-EA8849B6F88F}" dt="2023-09-17T17:53:14.092" v="434" actId="1038"/>
          <ac:graphicFrameMkLst>
            <pc:docMk/>
            <pc:sldMk cId="853338848" sldId="270"/>
            <ac:graphicFrameMk id="11" creationId="{26BC53E7-D148-A511-0AD5-379B269E0A16}"/>
          </ac:graphicFrameMkLst>
        </pc:graphicFrameChg>
        <pc:graphicFrameChg chg="mod">
          <ac:chgData name="Stewart Gale" userId="3647ddd2-6040-41ae-a96d-232c23482af8" providerId="ADAL" clId="{110E1547-8870-41A1-A0D7-EA8849B6F88F}" dt="2023-09-17T17:53:14.092" v="434" actId="1038"/>
          <ac:graphicFrameMkLst>
            <pc:docMk/>
            <pc:sldMk cId="853338848" sldId="270"/>
            <ac:graphicFrameMk id="12" creationId="{03444CCB-324C-D446-E4DD-F1A9AC9345EC}"/>
          </ac:graphicFrameMkLst>
        </pc:graphicFrameChg>
        <pc:picChg chg="add del mod modCrop">
          <ac:chgData name="Stewart Gale" userId="3647ddd2-6040-41ae-a96d-232c23482af8" providerId="ADAL" clId="{110E1547-8870-41A1-A0D7-EA8849B6F88F}" dt="2023-09-17T17:51:16.909" v="387" actId="478"/>
          <ac:picMkLst>
            <pc:docMk/>
            <pc:sldMk cId="853338848" sldId="270"/>
            <ac:picMk id="2" creationId="{2DA1545A-F1C4-4406-2BE0-053BFBC88188}"/>
          </ac:picMkLst>
        </pc:picChg>
        <pc:picChg chg="del">
          <ac:chgData name="Stewart Gale" userId="3647ddd2-6040-41ae-a96d-232c23482af8" providerId="ADAL" clId="{110E1547-8870-41A1-A0D7-EA8849B6F88F}" dt="2023-09-17T17:50:10.555" v="365" actId="478"/>
          <ac:picMkLst>
            <pc:docMk/>
            <pc:sldMk cId="853338848" sldId="270"/>
            <ac:picMk id="3" creationId="{749AA7CB-F1BE-D9CE-5D6D-B1A5D8A05EB4}"/>
          </ac:picMkLst>
        </pc:picChg>
        <pc:picChg chg="add mod modCrop">
          <ac:chgData name="Stewart Gale" userId="3647ddd2-6040-41ae-a96d-232c23482af8" providerId="ADAL" clId="{110E1547-8870-41A1-A0D7-EA8849B6F88F}" dt="2023-09-17T17:51:30.944" v="394" actId="1076"/>
          <ac:picMkLst>
            <pc:docMk/>
            <pc:sldMk cId="853338848" sldId="270"/>
            <ac:picMk id="6" creationId="{F5B2E477-3C8C-C4EA-19AD-0E101606CC6D}"/>
          </ac:picMkLst>
        </pc:picChg>
        <pc:picChg chg="add del mod modCrop">
          <ac:chgData name="Stewart Gale" userId="3647ddd2-6040-41ae-a96d-232c23482af8" providerId="ADAL" clId="{110E1547-8870-41A1-A0D7-EA8849B6F88F}" dt="2023-09-17T17:53:02.373" v="427" actId="478"/>
          <ac:picMkLst>
            <pc:docMk/>
            <pc:sldMk cId="853338848" sldId="270"/>
            <ac:picMk id="13" creationId="{8FB3D6B8-0397-FCA0-36A4-AC5DA95B00CA}"/>
          </ac:picMkLst>
        </pc:picChg>
        <pc:picChg chg="del">
          <ac:chgData name="Stewart Gale" userId="3647ddd2-6040-41ae-a96d-232c23482af8" providerId="ADAL" clId="{110E1547-8870-41A1-A0D7-EA8849B6F88F}" dt="2023-09-17T17:50:11.040" v="366" actId="478"/>
          <ac:picMkLst>
            <pc:docMk/>
            <pc:sldMk cId="853338848" sldId="270"/>
            <ac:picMk id="15" creationId="{6B807142-1014-B269-1FF3-AE6A65770AEC}"/>
          </ac:picMkLst>
        </pc:picChg>
        <pc:picChg chg="add mod">
          <ac:chgData name="Stewart Gale" userId="3647ddd2-6040-41ae-a96d-232c23482af8" providerId="ADAL" clId="{110E1547-8870-41A1-A0D7-EA8849B6F88F}" dt="2023-09-17T17:53:18.604" v="439" actId="1038"/>
          <ac:picMkLst>
            <pc:docMk/>
            <pc:sldMk cId="853338848" sldId="270"/>
            <ac:picMk id="21" creationId="{9461ABE7-81E3-24D8-8544-117CA1996BAF}"/>
          </ac:picMkLst>
        </pc:picChg>
      </pc:sldChg>
      <pc:sldChg chg="addSp delSp modSp add mod">
        <pc:chgData name="Stewart Gale" userId="3647ddd2-6040-41ae-a96d-232c23482af8" providerId="ADAL" clId="{110E1547-8870-41A1-A0D7-EA8849B6F88F}" dt="2023-09-17T17:56:19.660" v="495" actId="1076"/>
        <pc:sldMkLst>
          <pc:docMk/>
          <pc:sldMk cId="1099273825" sldId="271"/>
        </pc:sldMkLst>
        <pc:spChg chg="add del mod">
          <ac:chgData name="Stewart Gale" userId="3647ddd2-6040-41ae-a96d-232c23482af8" providerId="ADAL" clId="{110E1547-8870-41A1-A0D7-EA8849B6F88F}" dt="2023-09-17T17:55:43.491" v="481" actId="478"/>
          <ac:spMkLst>
            <pc:docMk/>
            <pc:sldMk cId="1099273825" sldId="271"/>
            <ac:spMk id="4" creationId="{C14A3AA8-3C0B-4E86-E6D2-1817EE9506D3}"/>
          </ac:spMkLst>
        </pc:spChg>
        <pc:spChg chg="add del mod">
          <ac:chgData name="Stewart Gale" userId="3647ddd2-6040-41ae-a96d-232c23482af8" providerId="ADAL" clId="{110E1547-8870-41A1-A0D7-EA8849B6F88F}" dt="2023-09-17T17:55:43.491" v="481" actId="478"/>
          <ac:spMkLst>
            <pc:docMk/>
            <pc:sldMk cId="1099273825" sldId="271"/>
            <ac:spMk id="5" creationId="{D33442B5-AEA3-B2BF-0759-D58D339CA937}"/>
          </ac:spMkLst>
        </pc:spChg>
        <pc:spChg chg="add del mod">
          <ac:chgData name="Stewart Gale" userId="3647ddd2-6040-41ae-a96d-232c23482af8" providerId="ADAL" clId="{110E1547-8870-41A1-A0D7-EA8849B6F88F}" dt="2023-09-17T17:55:43.491" v="481" actId="478"/>
          <ac:spMkLst>
            <pc:docMk/>
            <pc:sldMk cId="1099273825" sldId="271"/>
            <ac:spMk id="13" creationId="{2FA48FC6-AEF6-7230-13B4-306D71633D3B}"/>
          </ac:spMkLst>
        </pc:spChg>
        <pc:spChg chg="add del mod">
          <ac:chgData name="Stewart Gale" userId="3647ddd2-6040-41ae-a96d-232c23482af8" providerId="ADAL" clId="{110E1547-8870-41A1-A0D7-EA8849B6F88F}" dt="2023-09-17T17:55:43.491" v="481" actId="478"/>
          <ac:spMkLst>
            <pc:docMk/>
            <pc:sldMk cId="1099273825" sldId="271"/>
            <ac:spMk id="14" creationId="{4D88B9DC-4D0D-6C74-A9E6-8CD1D9426EFF}"/>
          </ac:spMkLst>
        </pc:spChg>
        <pc:spChg chg="add del mod">
          <ac:chgData name="Stewart Gale" userId="3647ddd2-6040-41ae-a96d-232c23482af8" providerId="ADAL" clId="{110E1547-8870-41A1-A0D7-EA8849B6F88F}" dt="2023-09-17T17:55:43.491" v="481" actId="478"/>
          <ac:spMkLst>
            <pc:docMk/>
            <pc:sldMk cId="1099273825" sldId="271"/>
            <ac:spMk id="15" creationId="{A66DCAA1-0EF6-B7B5-6C68-0D246A428365}"/>
          </ac:spMkLst>
        </pc:spChg>
        <pc:spChg chg="add del mod">
          <ac:chgData name="Stewart Gale" userId="3647ddd2-6040-41ae-a96d-232c23482af8" providerId="ADAL" clId="{110E1547-8870-41A1-A0D7-EA8849B6F88F}" dt="2023-09-17T17:55:43.491" v="481" actId="478"/>
          <ac:spMkLst>
            <pc:docMk/>
            <pc:sldMk cId="1099273825" sldId="271"/>
            <ac:spMk id="16" creationId="{E648A06F-D979-50FF-729F-BF9B8BEB2A25}"/>
          </ac:spMkLst>
        </pc:spChg>
        <pc:graphicFrameChg chg="mod">
          <ac:chgData name="Stewart Gale" userId="3647ddd2-6040-41ae-a96d-232c23482af8" providerId="ADAL" clId="{110E1547-8870-41A1-A0D7-EA8849B6F88F}" dt="2023-09-17T17:56:03.777" v="489" actId="1076"/>
          <ac:graphicFrameMkLst>
            <pc:docMk/>
            <pc:sldMk cId="1099273825" sldId="271"/>
            <ac:graphicFrameMk id="10" creationId="{F3D386D1-FEA9-7658-3360-69D7728C47E9}"/>
          </ac:graphicFrameMkLst>
        </pc:graphicFrameChg>
        <pc:picChg chg="add del mod modCrop">
          <ac:chgData name="Stewart Gale" userId="3647ddd2-6040-41ae-a96d-232c23482af8" providerId="ADAL" clId="{110E1547-8870-41A1-A0D7-EA8849B6F88F}" dt="2023-09-17T17:55:43.491" v="481" actId="478"/>
          <ac:picMkLst>
            <pc:docMk/>
            <pc:sldMk cId="1099273825" sldId="271"/>
            <ac:picMk id="2" creationId="{4D1D96CF-EABD-A2F8-C150-3861DD9DC0E1}"/>
          </ac:picMkLst>
        </pc:picChg>
        <pc:picChg chg="add del mod modCrop">
          <ac:chgData name="Stewart Gale" userId="3647ddd2-6040-41ae-a96d-232c23482af8" providerId="ADAL" clId="{110E1547-8870-41A1-A0D7-EA8849B6F88F}" dt="2023-09-17T17:55:43.491" v="481" actId="478"/>
          <ac:picMkLst>
            <pc:docMk/>
            <pc:sldMk cId="1099273825" sldId="271"/>
            <ac:picMk id="3" creationId="{DFCAEDE1-4ADE-44FD-AE47-A1CAD6069694}"/>
          </ac:picMkLst>
        </pc:picChg>
        <pc:picChg chg="del">
          <ac:chgData name="Stewart Gale" userId="3647ddd2-6040-41ae-a96d-232c23482af8" providerId="ADAL" clId="{110E1547-8870-41A1-A0D7-EA8849B6F88F}" dt="2023-09-17T17:53:30.409" v="441" actId="478"/>
          <ac:picMkLst>
            <pc:docMk/>
            <pc:sldMk cId="1099273825" sldId="271"/>
            <ac:picMk id="6" creationId="{F5B2E477-3C8C-C4EA-19AD-0E101606CC6D}"/>
          </ac:picMkLst>
        </pc:picChg>
        <pc:picChg chg="add mod modCrop">
          <ac:chgData name="Stewart Gale" userId="3647ddd2-6040-41ae-a96d-232c23482af8" providerId="ADAL" clId="{110E1547-8870-41A1-A0D7-EA8849B6F88F}" dt="2023-09-17T17:56:15.554" v="493" actId="1076"/>
          <ac:picMkLst>
            <pc:docMk/>
            <pc:sldMk cId="1099273825" sldId="271"/>
            <ac:picMk id="17" creationId="{559D934A-BF25-57EB-289C-E996F560BC50}"/>
          </ac:picMkLst>
        </pc:picChg>
        <pc:picChg chg="add mod modCrop">
          <ac:chgData name="Stewart Gale" userId="3647ddd2-6040-41ae-a96d-232c23482af8" providerId="ADAL" clId="{110E1547-8870-41A1-A0D7-EA8849B6F88F}" dt="2023-09-17T17:56:19.660" v="495" actId="1076"/>
          <ac:picMkLst>
            <pc:docMk/>
            <pc:sldMk cId="1099273825" sldId="271"/>
            <ac:picMk id="18" creationId="{96FFE36A-0EB9-16C6-76CC-5568194F95B5}"/>
          </ac:picMkLst>
        </pc:picChg>
        <pc:picChg chg="del">
          <ac:chgData name="Stewart Gale" userId="3647ddd2-6040-41ae-a96d-232c23482af8" providerId="ADAL" clId="{110E1547-8870-41A1-A0D7-EA8849B6F88F}" dt="2023-09-17T17:53:30.864" v="442" actId="478"/>
          <ac:picMkLst>
            <pc:docMk/>
            <pc:sldMk cId="1099273825" sldId="271"/>
            <ac:picMk id="21" creationId="{9461ABE7-81E3-24D8-8544-117CA1996BAF}"/>
          </ac:picMkLst>
        </pc:picChg>
      </pc:sldChg>
      <pc:sldChg chg="delSp add del mod">
        <pc:chgData name="Stewart Gale" userId="3647ddd2-6040-41ae-a96d-232c23482af8" providerId="ADAL" clId="{110E1547-8870-41A1-A0D7-EA8849B6F88F}" dt="2023-09-17T17:56:58.290" v="500" actId="47"/>
        <pc:sldMkLst>
          <pc:docMk/>
          <pc:sldMk cId="278064645" sldId="272"/>
        </pc:sldMkLst>
        <pc:picChg chg="del">
          <ac:chgData name="Stewart Gale" userId="3647ddd2-6040-41ae-a96d-232c23482af8" providerId="ADAL" clId="{110E1547-8870-41A1-A0D7-EA8849B6F88F}" dt="2023-09-17T17:56:38.114" v="497" actId="478"/>
          <ac:picMkLst>
            <pc:docMk/>
            <pc:sldMk cId="278064645" sldId="272"/>
            <ac:picMk id="17" creationId="{559D934A-BF25-57EB-289C-E996F560BC50}"/>
          </ac:picMkLst>
        </pc:picChg>
        <pc:picChg chg="del">
          <ac:chgData name="Stewart Gale" userId="3647ddd2-6040-41ae-a96d-232c23482af8" providerId="ADAL" clId="{110E1547-8870-41A1-A0D7-EA8849B6F88F}" dt="2023-09-17T17:56:38.606" v="498" actId="478"/>
          <ac:picMkLst>
            <pc:docMk/>
            <pc:sldMk cId="278064645" sldId="272"/>
            <ac:picMk id="18" creationId="{96FFE36A-0EB9-16C6-76CC-5568194F95B5}"/>
          </ac:picMkLst>
        </pc:picChg>
      </pc:sldChg>
      <pc:sldChg chg="addSp delSp modSp add mod ord delAnim modAnim">
        <pc:chgData name="Stewart Gale" userId="3647ddd2-6040-41ae-a96d-232c23482af8" providerId="ADAL" clId="{110E1547-8870-41A1-A0D7-EA8849B6F88F}" dt="2023-09-17T18:13:17.475" v="565"/>
        <pc:sldMkLst>
          <pc:docMk/>
          <pc:sldMk cId="2741143511" sldId="272"/>
        </pc:sldMkLst>
        <pc:spChg chg="add mod">
          <ac:chgData name="Stewart Gale" userId="3647ddd2-6040-41ae-a96d-232c23482af8" providerId="ADAL" clId="{110E1547-8870-41A1-A0D7-EA8849B6F88F}" dt="2023-09-17T18:12:04.763" v="547" actId="1076"/>
          <ac:spMkLst>
            <pc:docMk/>
            <pc:sldMk cId="2741143511" sldId="272"/>
            <ac:spMk id="2" creationId="{06155DCD-3F9B-C091-2004-3161FAD066B5}"/>
          </ac:spMkLst>
        </pc:spChg>
        <pc:spChg chg="add mod">
          <ac:chgData name="Stewart Gale" userId="3647ddd2-6040-41ae-a96d-232c23482af8" providerId="ADAL" clId="{110E1547-8870-41A1-A0D7-EA8849B6F88F}" dt="2023-09-17T18:12:16.652" v="551" actId="14100"/>
          <ac:spMkLst>
            <pc:docMk/>
            <pc:sldMk cId="2741143511" sldId="272"/>
            <ac:spMk id="3" creationId="{EBC00DF8-4E5F-95E2-317C-2927CD5A25A9}"/>
          </ac:spMkLst>
        </pc:spChg>
        <pc:spChg chg="add mod">
          <ac:chgData name="Stewart Gale" userId="3647ddd2-6040-41ae-a96d-232c23482af8" providerId="ADAL" clId="{110E1547-8870-41A1-A0D7-EA8849B6F88F}" dt="2023-09-17T18:12:28.002" v="554" actId="1076"/>
          <ac:spMkLst>
            <pc:docMk/>
            <pc:sldMk cId="2741143511" sldId="272"/>
            <ac:spMk id="8" creationId="{A04DF657-6E78-0BB8-8809-96F03E2A60D0}"/>
          </ac:spMkLst>
        </pc:spChg>
        <pc:spChg chg="add mod">
          <ac:chgData name="Stewart Gale" userId="3647ddd2-6040-41ae-a96d-232c23482af8" providerId="ADAL" clId="{110E1547-8870-41A1-A0D7-EA8849B6F88F}" dt="2023-09-17T18:11:33.673" v="541" actId="1076"/>
          <ac:spMkLst>
            <pc:docMk/>
            <pc:sldMk cId="2741143511" sldId="272"/>
            <ac:spMk id="10" creationId="{1B8CB101-1474-1D75-0909-5AEE258D6C8F}"/>
          </ac:spMkLst>
        </pc:spChg>
        <pc:spChg chg="add mod">
          <ac:chgData name="Stewart Gale" userId="3647ddd2-6040-41ae-a96d-232c23482af8" providerId="ADAL" clId="{110E1547-8870-41A1-A0D7-EA8849B6F88F}" dt="2023-09-17T18:11:59.152" v="545" actId="14100"/>
          <ac:spMkLst>
            <pc:docMk/>
            <pc:sldMk cId="2741143511" sldId="272"/>
            <ac:spMk id="11" creationId="{137827B8-3159-C172-CE64-6EC74A4E3E1D}"/>
          </ac:spMkLst>
        </pc:spChg>
        <pc:spChg chg="add mod">
          <ac:chgData name="Stewart Gale" userId="3647ddd2-6040-41ae-a96d-232c23482af8" providerId="ADAL" clId="{110E1547-8870-41A1-A0D7-EA8849B6F88F}" dt="2023-09-17T18:11:43.502" v="543" actId="14100"/>
          <ac:spMkLst>
            <pc:docMk/>
            <pc:sldMk cId="2741143511" sldId="272"/>
            <ac:spMk id="12" creationId="{8032A0E9-B70E-DC9E-0CF1-9F8D97E22DE7}"/>
          </ac:spMkLst>
        </pc:spChg>
        <pc:spChg chg="add mod">
          <ac:chgData name="Stewart Gale" userId="3647ddd2-6040-41ae-a96d-232c23482af8" providerId="ADAL" clId="{110E1547-8870-41A1-A0D7-EA8849B6F88F}" dt="2023-09-17T18:10:35.670" v="526" actId="1076"/>
          <ac:spMkLst>
            <pc:docMk/>
            <pc:sldMk cId="2741143511" sldId="272"/>
            <ac:spMk id="13" creationId="{8363F3C5-24D6-0341-ED4F-00C4D71D454A}"/>
          </ac:spMkLst>
        </pc:spChg>
        <pc:spChg chg="add mod">
          <ac:chgData name="Stewart Gale" userId="3647ddd2-6040-41ae-a96d-232c23482af8" providerId="ADAL" clId="{110E1547-8870-41A1-A0D7-EA8849B6F88F}" dt="2023-09-17T18:10:29.602" v="523" actId="14100"/>
          <ac:spMkLst>
            <pc:docMk/>
            <pc:sldMk cId="2741143511" sldId="272"/>
            <ac:spMk id="14" creationId="{3C15B774-83C9-C1AB-1693-55842DE16D33}"/>
          </ac:spMkLst>
        </pc:spChg>
        <pc:spChg chg="add mod">
          <ac:chgData name="Stewart Gale" userId="3647ddd2-6040-41ae-a96d-232c23482af8" providerId="ADAL" clId="{110E1547-8870-41A1-A0D7-EA8849B6F88F}" dt="2023-09-17T18:10:47.241" v="529" actId="1076"/>
          <ac:spMkLst>
            <pc:docMk/>
            <pc:sldMk cId="2741143511" sldId="272"/>
            <ac:spMk id="15" creationId="{D2223747-06C8-A514-BFFD-8DC5696B4011}"/>
          </ac:spMkLst>
        </pc:spChg>
        <pc:spChg chg="add mod">
          <ac:chgData name="Stewart Gale" userId="3647ddd2-6040-41ae-a96d-232c23482af8" providerId="ADAL" clId="{110E1547-8870-41A1-A0D7-EA8849B6F88F}" dt="2023-09-17T18:12:34.892" v="556" actId="1076"/>
          <ac:spMkLst>
            <pc:docMk/>
            <pc:sldMk cId="2741143511" sldId="272"/>
            <ac:spMk id="16" creationId="{7C68608B-CF63-519F-0D2A-585C64725518}"/>
          </ac:spMkLst>
        </pc:spChg>
        <pc:spChg chg="add mod">
          <ac:chgData name="Stewart Gale" userId="3647ddd2-6040-41ae-a96d-232c23482af8" providerId="ADAL" clId="{110E1547-8870-41A1-A0D7-EA8849B6F88F}" dt="2023-09-17T18:09:58.672" v="516" actId="1076"/>
          <ac:spMkLst>
            <pc:docMk/>
            <pc:sldMk cId="2741143511" sldId="272"/>
            <ac:spMk id="17" creationId="{E063323D-C076-AFC6-A5DD-C2792EF3E74F}"/>
          </ac:spMkLst>
        </pc:spChg>
        <pc:spChg chg="add del mod">
          <ac:chgData name="Stewart Gale" userId="3647ddd2-6040-41ae-a96d-232c23482af8" providerId="ADAL" clId="{110E1547-8870-41A1-A0D7-EA8849B6F88F}" dt="2023-09-17T18:10:02.982" v="517" actId="478"/>
          <ac:spMkLst>
            <pc:docMk/>
            <pc:sldMk cId="2741143511" sldId="272"/>
            <ac:spMk id="18" creationId="{1B222F10-22A2-FD67-89B3-E7393FF67896}"/>
          </ac:spMkLst>
        </pc:spChg>
        <pc:spChg chg="add mod">
          <ac:chgData name="Stewart Gale" userId="3647ddd2-6040-41ae-a96d-232c23482af8" providerId="ADAL" clId="{110E1547-8870-41A1-A0D7-EA8849B6F88F}" dt="2023-09-17T18:12:31.754" v="555" actId="1076"/>
          <ac:spMkLst>
            <pc:docMk/>
            <pc:sldMk cId="2741143511" sldId="272"/>
            <ac:spMk id="19" creationId="{B944EA75-3952-C21F-884A-2B54C4C40E5A}"/>
          </ac:spMkLst>
        </pc:spChg>
        <pc:graphicFrameChg chg="mod">
          <ac:chgData name="Stewart Gale" userId="3647ddd2-6040-41ae-a96d-232c23482af8" providerId="ADAL" clId="{110E1547-8870-41A1-A0D7-EA8849B6F88F}" dt="2023-09-17T18:10:17.889" v="521" actId="1076"/>
          <ac:graphicFrameMkLst>
            <pc:docMk/>
            <pc:sldMk cId="2741143511" sldId="272"/>
            <ac:graphicFrameMk id="4" creationId="{836064B5-DAFB-6062-751E-31C632E2E3C2}"/>
          </ac:graphicFrameMkLst>
        </pc:graphicFrameChg>
      </pc:sldChg>
      <pc:sldChg chg="addSp modSp add mod modAnim">
        <pc:chgData name="Stewart Gale" userId="3647ddd2-6040-41ae-a96d-232c23482af8" providerId="ADAL" clId="{110E1547-8870-41A1-A0D7-EA8849B6F88F}" dt="2023-09-17T18:30:31.943" v="846"/>
        <pc:sldMkLst>
          <pc:docMk/>
          <pc:sldMk cId="3488207271" sldId="273"/>
        </pc:sldMkLst>
        <pc:graphicFrameChg chg="add mod modGraphic">
          <ac:chgData name="Stewart Gale" userId="3647ddd2-6040-41ae-a96d-232c23482af8" providerId="ADAL" clId="{110E1547-8870-41A1-A0D7-EA8849B6F88F}" dt="2023-09-17T18:23:49.956" v="787" actId="207"/>
          <ac:graphicFrameMkLst>
            <pc:docMk/>
            <pc:sldMk cId="3488207271" sldId="273"/>
            <ac:graphicFrameMk id="3" creationId="{8E4DC596-7C08-C25D-B0C3-4CECDF0E1D13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23:58.428" v="788" actId="207"/>
          <ac:graphicFrameMkLst>
            <pc:docMk/>
            <pc:sldMk cId="3488207271" sldId="273"/>
            <ac:graphicFrameMk id="5" creationId="{29281AE3-9621-C173-F32D-44BF9181CA57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24:07.545" v="789" actId="207"/>
          <ac:graphicFrameMkLst>
            <pc:docMk/>
            <pc:sldMk cId="3488207271" sldId="273"/>
            <ac:graphicFrameMk id="6" creationId="{2A3C0823-B390-0E43-139E-3B9ACDC17D8E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24:23.711" v="791" actId="207"/>
          <ac:graphicFrameMkLst>
            <pc:docMk/>
            <pc:sldMk cId="3488207271" sldId="273"/>
            <ac:graphicFrameMk id="13" creationId="{29D5C7F0-F636-C0F7-C883-7FAA4381849A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24:36.228" v="793" actId="207"/>
          <ac:graphicFrameMkLst>
            <pc:docMk/>
            <pc:sldMk cId="3488207271" sldId="273"/>
            <ac:graphicFrameMk id="14" creationId="{7C25D601-5307-7932-02FC-097009ED0D29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25:04.978" v="795" actId="207"/>
          <ac:graphicFrameMkLst>
            <pc:docMk/>
            <pc:sldMk cId="3488207271" sldId="273"/>
            <ac:graphicFrameMk id="15" creationId="{4E0D0D09-60B7-F461-6E8A-67275FA60F3E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20:49.553" v="654" actId="1076"/>
          <ac:graphicFrameMkLst>
            <pc:docMk/>
            <pc:sldMk cId="3488207271" sldId="273"/>
            <ac:graphicFrameMk id="16" creationId="{F30ABBA8-C2A9-AE0C-BAD3-FDFE755AD877}"/>
          </ac:graphicFrameMkLst>
        </pc:graphicFrameChg>
      </pc:sldChg>
      <pc:sldChg chg="addSp modSp add mod modAnim">
        <pc:chgData name="Stewart Gale" userId="3647ddd2-6040-41ae-a96d-232c23482af8" providerId="ADAL" clId="{110E1547-8870-41A1-A0D7-EA8849B6F88F}" dt="2023-09-17T18:30:41.968" v="848"/>
        <pc:sldMkLst>
          <pc:docMk/>
          <pc:sldMk cId="3505860403" sldId="274"/>
        </pc:sldMkLst>
        <pc:graphicFrameChg chg="add mod modGraphic">
          <ac:chgData name="Stewart Gale" userId="3647ddd2-6040-41ae-a96d-232c23482af8" providerId="ADAL" clId="{110E1547-8870-41A1-A0D7-EA8849B6F88F}" dt="2023-09-17T18:25:39.004" v="798" actId="207"/>
          <ac:graphicFrameMkLst>
            <pc:docMk/>
            <pc:sldMk cId="3505860403" sldId="274"/>
            <ac:graphicFrameMk id="2" creationId="{3965C13E-8F83-2883-C53C-E1DB971CF3DF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25:45.801" v="800" actId="207"/>
          <ac:graphicFrameMkLst>
            <pc:docMk/>
            <pc:sldMk cId="3505860403" sldId="274"/>
            <ac:graphicFrameMk id="4" creationId="{B7963A8D-0DAF-4F83-C31C-BA563A770CF4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25:56.791" v="801" actId="207"/>
          <ac:graphicFrameMkLst>
            <pc:docMk/>
            <pc:sldMk cId="3505860403" sldId="274"/>
            <ac:graphicFrameMk id="5" creationId="{623D9317-B60F-C221-34DE-C5410A134357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26:33.843" v="809" actId="207"/>
          <ac:graphicFrameMkLst>
            <pc:docMk/>
            <pc:sldMk cId="3505860403" sldId="274"/>
            <ac:graphicFrameMk id="6" creationId="{4718716B-0B53-FA63-BD5C-02823A59E54B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26:38.267" v="811" actId="207"/>
          <ac:graphicFrameMkLst>
            <pc:docMk/>
            <pc:sldMk cId="3505860403" sldId="274"/>
            <ac:graphicFrameMk id="13" creationId="{858275E4-EE52-B5D2-123A-44C744DF46BB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26:42.781" v="813" actId="207"/>
          <ac:graphicFrameMkLst>
            <pc:docMk/>
            <pc:sldMk cId="3505860403" sldId="274"/>
            <ac:graphicFrameMk id="14" creationId="{8676BF0E-27AC-5A74-2162-78ED8716F205}"/>
          </ac:graphicFrameMkLst>
        </pc:graphicFrameChg>
        <pc:graphicFrameChg chg="add mod">
          <ac:chgData name="Stewart Gale" userId="3647ddd2-6040-41ae-a96d-232c23482af8" providerId="ADAL" clId="{110E1547-8870-41A1-A0D7-EA8849B6F88F}" dt="2023-09-17T18:20:53.445" v="655"/>
          <ac:graphicFrameMkLst>
            <pc:docMk/>
            <pc:sldMk cId="3505860403" sldId="274"/>
            <ac:graphicFrameMk id="16" creationId="{816029F7-68DF-82D8-A720-D96BCA1E314E}"/>
          </ac:graphicFrameMkLst>
        </pc:graphicFrameChg>
      </pc:sldChg>
      <pc:sldChg chg="addSp delSp modSp add mod modAnim">
        <pc:chgData name="Stewart Gale" userId="3647ddd2-6040-41ae-a96d-232c23482af8" providerId="ADAL" clId="{110E1547-8870-41A1-A0D7-EA8849B6F88F}" dt="2023-09-17T18:30:50.380" v="849"/>
        <pc:sldMkLst>
          <pc:docMk/>
          <pc:sldMk cId="258321315" sldId="275"/>
        </pc:sldMkLst>
        <pc:graphicFrameChg chg="add del mod">
          <ac:chgData name="Stewart Gale" userId="3647ddd2-6040-41ae-a96d-232c23482af8" providerId="ADAL" clId="{110E1547-8870-41A1-A0D7-EA8849B6F88F}" dt="2023-09-17T18:15:49.944" v="590"/>
          <ac:graphicFrameMkLst>
            <pc:docMk/>
            <pc:sldMk cId="258321315" sldId="275"/>
            <ac:graphicFrameMk id="2" creationId="{79F6B613-BE14-5CE1-552C-0B8A915DF211}"/>
          </ac:graphicFrameMkLst>
        </pc:graphicFrameChg>
        <pc:graphicFrameChg chg="add del mod">
          <ac:chgData name="Stewart Gale" userId="3647ddd2-6040-41ae-a96d-232c23482af8" providerId="ADAL" clId="{110E1547-8870-41A1-A0D7-EA8849B6F88F}" dt="2023-09-17T18:15:49.944" v="590"/>
          <ac:graphicFrameMkLst>
            <pc:docMk/>
            <pc:sldMk cId="258321315" sldId="275"/>
            <ac:graphicFrameMk id="3" creationId="{606A0188-73EC-882D-30CF-C93806D3C836}"/>
          </ac:graphicFrameMkLst>
        </pc:graphicFrameChg>
        <pc:graphicFrameChg chg="add del mod">
          <ac:chgData name="Stewart Gale" userId="3647ddd2-6040-41ae-a96d-232c23482af8" providerId="ADAL" clId="{110E1547-8870-41A1-A0D7-EA8849B6F88F}" dt="2023-09-17T18:15:49.944" v="590"/>
          <ac:graphicFrameMkLst>
            <pc:docMk/>
            <pc:sldMk cId="258321315" sldId="275"/>
            <ac:graphicFrameMk id="4" creationId="{8FC2CFD4-8B83-2FCA-25CE-78E6BEA6B23A}"/>
          </ac:graphicFrameMkLst>
        </pc:graphicFrameChg>
        <pc:graphicFrameChg chg="add del mod">
          <ac:chgData name="Stewart Gale" userId="3647ddd2-6040-41ae-a96d-232c23482af8" providerId="ADAL" clId="{110E1547-8870-41A1-A0D7-EA8849B6F88F}" dt="2023-09-17T18:15:49.944" v="590"/>
          <ac:graphicFrameMkLst>
            <pc:docMk/>
            <pc:sldMk cId="258321315" sldId="275"/>
            <ac:graphicFrameMk id="5" creationId="{02FB9FC7-50D0-0719-5D86-000A83843895}"/>
          </ac:graphicFrameMkLst>
        </pc:graphicFrameChg>
        <pc:graphicFrameChg chg="mod">
          <ac:chgData name="Stewart Gale" userId="3647ddd2-6040-41ae-a96d-232c23482af8" providerId="ADAL" clId="{110E1547-8870-41A1-A0D7-EA8849B6F88F}" dt="2023-09-17T18:21:25.490" v="684" actId="1036"/>
          <ac:graphicFrameMkLst>
            <pc:docMk/>
            <pc:sldMk cId="258321315" sldId="275"/>
            <ac:graphicFrameMk id="7" creationId="{28813159-717D-4BE7-5FA5-C7885EB884A7}"/>
          </ac:graphicFrameMkLst>
        </pc:graphicFrameChg>
        <pc:graphicFrameChg chg="mod">
          <ac:chgData name="Stewart Gale" userId="3647ddd2-6040-41ae-a96d-232c23482af8" providerId="ADAL" clId="{110E1547-8870-41A1-A0D7-EA8849B6F88F}" dt="2023-09-17T18:21:25.490" v="684" actId="1036"/>
          <ac:graphicFrameMkLst>
            <pc:docMk/>
            <pc:sldMk cId="258321315" sldId="275"/>
            <ac:graphicFrameMk id="8" creationId="{BDA96A31-FE9D-6C1E-FAFC-F4A4A77DF1A3}"/>
          </ac:graphicFrameMkLst>
        </pc:graphicFrameChg>
        <pc:graphicFrameChg chg="mod">
          <ac:chgData name="Stewart Gale" userId="3647ddd2-6040-41ae-a96d-232c23482af8" providerId="ADAL" clId="{110E1547-8870-41A1-A0D7-EA8849B6F88F}" dt="2023-09-17T18:21:25.490" v="684" actId="1036"/>
          <ac:graphicFrameMkLst>
            <pc:docMk/>
            <pc:sldMk cId="258321315" sldId="275"/>
            <ac:graphicFrameMk id="9" creationId="{B7680E0D-CAA2-987F-BAB8-DD6779971AC6}"/>
          </ac:graphicFrameMkLst>
        </pc:graphicFrameChg>
        <pc:graphicFrameChg chg="mod">
          <ac:chgData name="Stewart Gale" userId="3647ddd2-6040-41ae-a96d-232c23482af8" providerId="ADAL" clId="{110E1547-8870-41A1-A0D7-EA8849B6F88F}" dt="2023-09-17T18:21:34.535" v="702" actId="1035"/>
          <ac:graphicFrameMkLst>
            <pc:docMk/>
            <pc:sldMk cId="258321315" sldId="275"/>
            <ac:graphicFrameMk id="10" creationId="{F3D386D1-FEA9-7658-3360-69D7728C47E9}"/>
          </ac:graphicFrameMkLst>
        </pc:graphicFrameChg>
        <pc:graphicFrameChg chg="mod">
          <ac:chgData name="Stewart Gale" userId="3647ddd2-6040-41ae-a96d-232c23482af8" providerId="ADAL" clId="{110E1547-8870-41A1-A0D7-EA8849B6F88F}" dt="2023-09-17T18:21:34.535" v="702" actId="1035"/>
          <ac:graphicFrameMkLst>
            <pc:docMk/>
            <pc:sldMk cId="258321315" sldId="275"/>
            <ac:graphicFrameMk id="11" creationId="{26BC53E7-D148-A511-0AD5-379B269E0A16}"/>
          </ac:graphicFrameMkLst>
        </pc:graphicFrameChg>
        <pc:graphicFrameChg chg="mod">
          <ac:chgData name="Stewart Gale" userId="3647ddd2-6040-41ae-a96d-232c23482af8" providerId="ADAL" clId="{110E1547-8870-41A1-A0D7-EA8849B6F88F}" dt="2023-09-17T18:21:34.535" v="702" actId="1035"/>
          <ac:graphicFrameMkLst>
            <pc:docMk/>
            <pc:sldMk cId="258321315" sldId="275"/>
            <ac:graphicFrameMk id="12" creationId="{03444CCB-324C-D446-E4DD-F1A9AC9345EC}"/>
          </ac:graphicFrameMkLst>
        </pc:graphicFrameChg>
        <pc:graphicFrameChg chg="add del mod">
          <ac:chgData name="Stewart Gale" userId="3647ddd2-6040-41ae-a96d-232c23482af8" providerId="ADAL" clId="{110E1547-8870-41A1-A0D7-EA8849B6F88F}" dt="2023-09-17T18:15:49.944" v="590"/>
          <ac:graphicFrameMkLst>
            <pc:docMk/>
            <pc:sldMk cId="258321315" sldId="275"/>
            <ac:graphicFrameMk id="13" creationId="{00CE2761-4B69-D249-F3BC-6367B1DEE592}"/>
          </ac:graphicFrameMkLst>
        </pc:graphicFrameChg>
        <pc:graphicFrameChg chg="add del mod">
          <ac:chgData name="Stewart Gale" userId="3647ddd2-6040-41ae-a96d-232c23482af8" providerId="ADAL" clId="{110E1547-8870-41A1-A0D7-EA8849B6F88F}" dt="2023-09-17T18:15:49.944" v="590"/>
          <ac:graphicFrameMkLst>
            <pc:docMk/>
            <pc:sldMk cId="258321315" sldId="275"/>
            <ac:graphicFrameMk id="14" creationId="{4B3788AA-8098-2BE3-196A-4BD7DFE23116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27:03.295" v="817" actId="207"/>
          <ac:graphicFrameMkLst>
            <pc:docMk/>
            <pc:sldMk cId="258321315" sldId="275"/>
            <ac:graphicFrameMk id="15" creationId="{9004B403-B368-3F7D-3019-57CF8BC2D03F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27:18.186" v="819" actId="207"/>
          <ac:graphicFrameMkLst>
            <pc:docMk/>
            <pc:sldMk cId="258321315" sldId="275"/>
            <ac:graphicFrameMk id="16" creationId="{E30799B0-17E4-6A08-7DE6-D770DE8BCC8C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27:26.599" v="821" actId="207"/>
          <ac:graphicFrameMkLst>
            <pc:docMk/>
            <pc:sldMk cId="258321315" sldId="275"/>
            <ac:graphicFrameMk id="17" creationId="{4F229076-0ECC-1BB6-D455-54657627398A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28:25.912" v="830" actId="207"/>
          <ac:graphicFrameMkLst>
            <pc:docMk/>
            <pc:sldMk cId="258321315" sldId="275"/>
            <ac:graphicFrameMk id="18" creationId="{C6CFCA18-36DD-014F-4FBC-4A3D8F14A082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28:41.255" v="832" actId="207"/>
          <ac:graphicFrameMkLst>
            <pc:docMk/>
            <pc:sldMk cId="258321315" sldId="275"/>
            <ac:graphicFrameMk id="19" creationId="{0CBD59F6-44B8-AD21-2625-A953562D7B26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28:53.520" v="834" actId="207"/>
          <ac:graphicFrameMkLst>
            <pc:docMk/>
            <pc:sldMk cId="258321315" sldId="275"/>
            <ac:graphicFrameMk id="20" creationId="{249D4E73-287C-4845-DF66-CA1EBFF30486}"/>
          </ac:graphicFrameMkLst>
        </pc:graphicFrameChg>
        <pc:graphicFrameChg chg="add mod">
          <ac:chgData name="Stewart Gale" userId="3647ddd2-6040-41ae-a96d-232c23482af8" providerId="ADAL" clId="{110E1547-8870-41A1-A0D7-EA8849B6F88F}" dt="2023-09-17T18:21:15.085" v="659" actId="1076"/>
          <ac:graphicFrameMkLst>
            <pc:docMk/>
            <pc:sldMk cId="258321315" sldId="275"/>
            <ac:graphicFrameMk id="22" creationId="{7B8820D6-9865-7B51-4726-60D105B20D26}"/>
          </ac:graphicFrameMkLst>
        </pc:graphicFrameChg>
        <pc:picChg chg="mod">
          <ac:chgData name="Stewart Gale" userId="3647ddd2-6040-41ae-a96d-232c23482af8" providerId="ADAL" clId="{110E1547-8870-41A1-A0D7-EA8849B6F88F}" dt="2023-09-17T18:21:25.490" v="684" actId="1036"/>
          <ac:picMkLst>
            <pc:docMk/>
            <pc:sldMk cId="258321315" sldId="275"/>
            <ac:picMk id="6" creationId="{F5B2E477-3C8C-C4EA-19AD-0E101606CC6D}"/>
          </ac:picMkLst>
        </pc:picChg>
        <pc:picChg chg="mod">
          <ac:chgData name="Stewart Gale" userId="3647ddd2-6040-41ae-a96d-232c23482af8" providerId="ADAL" clId="{110E1547-8870-41A1-A0D7-EA8849B6F88F}" dt="2023-09-17T18:21:34.535" v="702" actId="1035"/>
          <ac:picMkLst>
            <pc:docMk/>
            <pc:sldMk cId="258321315" sldId="275"/>
            <ac:picMk id="21" creationId="{9461ABE7-81E3-24D8-8544-117CA1996BAF}"/>
          </ac:picMkLst>
        </pc:picChg>
      </pc:sldChg>
      <pc:sldChg chg="addSp modSp add mod ord modAnim">
        <pc:chgData name="Stewart Gale" userId="3647ddd2-6040-41ae-a96d-232c23482af8" providerId="ADAL" clId="{110E1547-8870-41A1-A0D7-EA8849B6F88F}" dt="2023-09-17T18:40:04.643" v="901" actId="1076"/>
        <pc:sldMkLst>
          <pc:docMk/>
          <pc:sldMk cId="1243957751" sldId="276"/>
        </pc:sldMkLst>
        <pc:graphicFrameChg chg="add mod modGraphic">
          <ac:chgData name="Stewart Gale" userId="3647ddd2-6040-41ae-a96d-232c23482af8" providerId="ADAL" clId="{110E1547-8870-41A1-A0D7-EA8849B6F88F}" dt="2023-09-17T18:29:11.595" v="835" actId="207"/>
          <ac:graphicFrameMkLst>
            <pc:docMk/>
            <pc:sldMk cId="1243957751" sldId="276"/>
            <ac:graphicFrameMk id="2" creationId="{05676B9A-8655-B2E3-3C2A-171DAB07933B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29:17.341" v="836" actId="207"/>
          <ac:graphicFrameMkLst>
            <pc:docMk/>
            <pc:sldMk cId="1243957751" sldId="276"/>
            <ac:graphicFrameMk id="3" creationId="{9FD451EB-82F7-6CDF-FEA6-14F06B4A3E25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29:27.580" v="838" actId="207"/>
          <ac:graphicFrameMkLst>
            <pc:docMk/>
            <pc:sldMk cId="1243957751" sldId="276"/>
            <ac:graphicFrameMk id="4" creationId="{1CD1B103-6C97-8F73-F270-2A605CE34031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29:48.469" v="840" actId="207"/>
          <ac:graphicFrameMkLst>
            <pc:docMk/>
            <pc:sldMk cId="1243957751" sldId="276"/>
            <ac:graphicFrameMk id="5" creationId="{D3F1220A-CF0A-F6B1-49A3-3B40F52C73CE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29:59.429" v="842" actId="207"/>
          <ac:graphicFrameMkLst>
            <pc:docMk/>
            <pc:sldMk cId="1243957751" sldId="276"/>
            <ac:graphicFrameMk id="6" creationId="{B05660C9-BF4A-1B96-66B9-9CFC96D9ACD8}"/>
          </ac:graphicFrameMkLst>
        </pc:graphicFrameChg>
        <pc:graphicFrameChg chg="mod">
          <ac:chgData name="Stewart Gale" userId="3647ddd2-6040-41ae-a96d-232c23482af8" providerId="ADAL" clId="{110E1547-8870-41A1-A0D7-EA8849B6F88F}" dt="2023-09-17T18:21:45.776" v="721" actId="1036"/>
          <ac:graphicFrameMkLst>
            <pc:docMk/>
            <pc:sldMk cId="1243957751" sldId="276"/>
            <ac:graphicFrameMk id="7" creationId="{28813159-717D-4BE7-5FA5-C7885EB884A7}"/>
          </ac:graphicFrameMkLst>
        </pc:graphicFrameChg>
        <pc:graphicFrameChg chg="mod">
          <ac:chgData name="Stewart Gale" userId="3647ddd2-6040-41ae-a96d-232c23482af8" providerId="ADAL" clId="{110E1547-8870-41A1-A0D7-EA8849B6F88F}" dt="2023-09-17T18:21:45.776" v="721" actId="1036"/>
          <ac:graphicFrameMkLst>
            <pc:docMk/>
            <pc:sldMk cId="1243957751" sldId="276"/>
            <ac:graphicFrameMk id="8" creationId="{BDA96A31-FE9D-6C1E-FAFC-F4A4A77DF1A3}"/>
          </ac:graphicFrameMkLst>
        </pc:graphicFrameChg>
        <pc:graphicFrameChg chg="mod">
          <ac:chgData name="Stewart Gale" userId="3647ddd2-6040-41ae-a96d-232c23482af8" providerId="ADAL" clId="{110E1547-8870-41A1-A0D7-EA8849B6F88F}" dt="2023-09-17T18:21:45.776" v="721" actId="1036"/>
          <ac:graphicFrameMkLst>
            <pc:docMk/>
            <pc:sldMk cId="1243957751" sldId="276"/>
            <ac:graphicFrameMk id="9" creationId="{B7680E0D-CAA2-987F-BAB8-DD6779971AC6}"/>
          </ac:graphicFrameMkLst>
        </pc:graphicFrameChg>
        <pc:graphicFrameChg chg="mod">
          <ac:chgData name="Stewart Gale" userId="3647ddd2-6040-41ae-a96d-232c23482af8" providerId="ADAL" clId="{110E1547-8870-41A1-A0D7-EA8849B6F88F}" dt="2023-09-17T18:21:56.614" v="733" actId="1035"/>
          <ac:graphicFrameMkLst>
            <pc:docMk/>
            <pc:sldMk cId="1243957751" sldId="276"/>
            <ac:graphicFrameMk id="10" creationId="{F3D386D1-FEA9-7658-3360-69D7728C47E9}"/>
          </ac:graphicFrameMkLst>
        </pc:graphicFrameChg>
        <pc:graphicFrameChg chg="mod">
          <ac:chgData name="Stewart Gale" userId="3647ddd2-6040-41ae-a96d-232c23482af8" providerId="ADAL" clId="{110E1547-8870-41A1-A0D7-EA8849B6F88F}" dt="2023-09-17T18:21:56.614" v="733" actId="1035"/>
          <ac:graphicFrameMkLst>
            <pc:docMk/>
            <pc:sldMk cId="1243957751" sldId="276"/>
            <ac:graphicFrameMk id="11" creationId="{26BC53E7-D148-A511-0AD5-379B269E0A16}"/>
          </ac:graphicFrameMkLst>
        </pc:graphicFrameChg>
        <pc:graphicFrameChg chg="mod">
          <ac:chgData name="Stewart Gale" userId="3647ddd2-6040-41ae-a96d-232c23482af8" providerId="ADAL" clId="{110E1547-8870-41A1-A0D7-EA8849B6F88F}" dt="2023-09-17T18:21:56.614" v="733" actId="1035"/>
          <ac:graphicFrameMkLst>
            <pc:docMk/>
            <pc:sldMk cId="1243957751" sldId="276"/>
            <ac:graphicFrameMk id="12" creationId="{03444CCB-324C-D446-E4DD-F1A9AC9345EC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30:08.381" v="844" actId="207"/>
          <ac:graphicFrameMkLst>
            <pc:docMk/>
            <pc:sldMk cId="1243957751" sldId="276"/>
            <ac:graphicFrameMk id="13" creationId="{E16DD69B-E1F6-CF93-92C0-27BFB563760E}"/>
          </ac:graphicFrameMkLst>
        </pc:graphicFrameChg>
        <pc:graphicFrameChg chg="add mod">
          <ac:chgData name="Stewart Gale" userId="3647ddd2-6040-41ae-a96d-232c23482af8" providerId="ADAL" clId="{110E1547-8870-41A1-A0D7-EA8849B6F88F}" dt="2023-09-17T18:40:04.643" v="901" actId="1076"/>
          <ac:graphicFrameMkLst>
            <pc:docMk/>
            <pc:sldMk cId="1243957751" sldId="276"/>
            <ac:graphicFrameMk id="14" creationId="{92A36292-E390-E968-BB17-5C7DE53500BA}"/>
          </ac:graphicFrameMkLst>
        </pc:graphicFrameChg>
        <pc:picChg chg="mod">
          <ac:chgData name="Stewart Gale" userId="3647ddd2-6040-41ae-a96d-232c23482af8" providerId="ADAL" clId="{110E1547-8870-41A1-A0D7-EA8849B6F88F}" dt="2023-09-17T18:21:45.776" v="721" actId="1036"/>
          <ac:picMkLst>
            <pc:docMk/>
            <pc:sldMk cId="1243957751" sldId="276"/>
            <ac:picMk id="17" creationId="{559D934A-BF25-57EB-289C-E996F560BC50}"/>
          </ac:picMkLst>
        </pc:picChg>
        <pc:picChg chg="mod">
          <ac:chgData name="Stewart Gale" userId="3647ddd2-6040-41ae-a96d-232c23482af8" providerId="ADAL" clId="{110E1547-8870-41A1-A0D7-EA8849B6F88F}" dt="2023-09-17T18:22:01.026" v="734" actId="1076"/>
          <ac:picMkLst>
            <pc:docMk/>
            <pc:sldMk cId="1243957751" sldId="276"/>
            <ac:picMk id="18" creationId="{96FFE36A-0EB9-16C6-76CC-5568194F95B5}"/>
          </ac:picMkLst>
        </pc:picChg>
      </pc:sldChg>
      <pc:sldChg chg="addSp modSp add mod modAnim">
        <pc:chgData name="Stewart Gale" userId="3647ddd2-6040-41ae-a96d-232c23482af8" providerId="ADAL" clId="{110E1547-8870-41A1-A0D7-EA8849B6F88F}" dt="2023-09-17T18:31:02.444" v="851"/>
        <pc:sldMkLst>
          <pc:docMk/>
          <pc:sldMk cId="804430139" sldId="277"/>
        </pc:sldMkLst>
        <pc:graphicFrameChg chg="add mod modGraphic">
          <ac:chgData name="Stewart Gale" userId="3647ddd2-6040-41ae-a96d-232c23482af8" providerId="ADAL" clId="{110E1547-8870-41A1-A0D7-EA8849B6F88F}" dt="2023-09-17T18:22:47.821" v="763" actId="1036"/>
          <ac:graphicFrameMkLst>
            <pc:docMk/>
            <pc:sldMk cId="804430139" sldId="277"/>
            <ac:graphicFrameMk id="2" creationId="{D3EA8772-1538-8A61-7E5B-91531AB209DA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22:47.821" v="763" actId="1036"/>
          <ac:graphicFrameMkLst>
            <pc:docMk/>
            <pc:sldMk cId="804430139" sldId="277"/>
            <ac:graphicFrameMk id="3" creationId="{C49C7446-CB93-B310-1179-B47C5082DCDB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22:47.821" v="763" actId="1036"/>
          <ac:graphicFrameMkLst>
            <pc:docMk/>
            <pc:sldMk cId="804430139" sldId="277"/>
            <ac:graphicFrameMk id="4" creationId="{BB566B05-DE51-3E21-E2A1-0CF92BE81B46}"/>
          </ac:graphicFrameMkLst>
        </pc:graphicFrameChg>
        <pc:graphicFrameChg chg="mod">
          <ac:chgData name="Stewart Gale" userId="3647ddd2-6040-41ae-a96d-232c23482af8" providerId="ADAL" clId="{110E1547-8870-41A1-A0D7-EA8849B6F88F}" dt="2023-09-17T18:22:47.821" v="763" actId="1036"/>
          <ac:graphicFrameMkLst>
            <pc:docMk/>
            <pc:sldMk cId="804430139" sldId="277"/>
            <ac:graphicFrameMk id="7" creationId="{28813159-717D-4BE7-5FA5-C7885EB884A7}"/>
          </ac:graphicFrameMkLst>
        </pc:graphicFrameChg>
        <pc:graphicFrameChg chg="mod">
          <ac:chgData name="Stewart Gale" userId="3647ddd2-6040-41ae-a96d-232c23482af8" providerId="ADAL" clId="{110E1547-8870-41A1-A0D7-EA8849B6F88F}" dt="2023-09-17T18:22:47.821" v="763" actId="1036"/>
          <ac:graphicFrameMkLst>
            <pc:docMk/>
            <pc:sldMk cId="804430139" sldId="277"/>
            <ac:graphicFrameMk id="8" creationId="{BDA96A31-FE9D-6C1E-FAFC-F4A4A77DF1A3}"/>
          </ac:graphicFrameMkLst>
        </pc:graphicFrameChg>
        <pc:graphicFrameChg chg="mod">
          <ac:chgData name="Stewart Gale" userId="3647ddd2-6040-41ae-a96d-232c23482af8" providerId="ADAL" clId="{110E1547-8870-41A1-A0D7-EA8849B6F88F}" dt="2023-09-17T18:22:47.821" v="763" actId="1036"/>
          <ac:graphicFrameMkLst>
            <pc:docMk/>
            <pc:sldMk cId="804430139" sldId="277"/>
            <ac:graphicFrameMk id="9" creationId="{B7680E0D-CAA2-987F-BAB8-DD6779971AC6}"/>
          </ac:graphicFrameMkLst>
        </pc:graphicFrameChg>
        <pc:graphicFrameChg chg="mod">
          <ac:chgData name="Stewart Gale" userId="3647ddd2-6040-41ae-a96d-232c23482af8" providerId="ADAL" clId="{110E1547-8870-41A1-A0D7-EA8849B6F88F}" dt="2023-09-17T18:22:47.821" v="763" actId="1036"/>
          <ac:graphicFrameMkLst>
            <pc:docMk/>
            <pc:sldMk cId="804430139" sldId="277"/>
            <ac:graphicFrameMk id="10" creationId="{F3D386D1-FEA9-7658-3360-69D7728C47E9}"/>
          </ac:graphicFrameMkLst>
        </pc:graphicFrameChg>
        <pc:graphicFrameChg chg="mod">
          <ac:chgData name="Stewart Gale" userId="3647ddd2-6040-41ae-a96d-232c23482af8" providerId="ADAL" clId="{110E1547-8870-41A1-A0D7-EA8849B6F88F}" dt="2023-09-17T18:22:47.821" v="763" actId="1036"/>
          <ac:graphicFrameMkLst>
            <pc:docMk/>
            <pc:sldMk cId="804430139" sldId="277"/>
            <ac:graphicFrameMk id="11" creationId="{26BC53E7-D148-A511-0AD5-379B269E0A16}"/>
          </ac:graphicFrameMkLst>
        </pc:graphicFrameChg>
        <pc:graphicFrameChg chg="mod">
          <ac:chgData name="Stewart Gale" userId="3647ddd2-6040-41ae-a96d-232c23482af8" providerId="ADAL" clId="{110E1547-8870-41A1-A0D7-EA8849B6F88F}" dt="2023-09-17T18:22:47.821" v="763" actId="1036"/>
          <ac:graphicFrameMkLst>
            <pc:docMk/>
            <pc:sldMk cId="804430139" sldId="277"/>
            <ac:graphicFrameMk id="12" creationId="{03444CCB-324C-D446-E4DD-F1A9AC9345EC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22:47.821" v="763" actId="1036"/>
          <ac:graphicFrameMkLst>
            <pc:docMk/>
            <pc:sldMk cId="804430139" sldId="277"/>
            <ac:graphicFrameMk id="13" creationId="{07B47CD5-A672-4AD8-607F-8EAE8A8E3B61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22:47.821" v="763" actId="1036"/>
          <ac:graphicFrameMkLst>
            <pc:docMk/>
            <pc:sldMk cId="804430139" sldId="277"/>
            <ac:graphicFrameMk id="14" creationId="{2BD8832C-E4E7-4692-8248-527F122F39B9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22:47.821" v="763" actId="1036"/>
          <ac:graphicFrameMkLst>
            <pc:docMk/>
            <pc:sldMk cId="804430139" sldId="277"/>
            <ac:graphicFrameMk id="15" creationId="{7CF4F251-BDAC-F096-3476-A658F8A6F2F6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23:16.114" v="770" actId="1036"/>
          <ac:graphicFrameMkLst>
            <pc:docMk/>
            <pc:sldMk cId="804430139" sldId="277"/>
            <ac:graphicFrameMk id="16" creationId="{DA97F293-C0D8-BEE7-A531-BD14ABEDEC2D}"/>
          </ac:graphicFrameMkLst>
        </pc:graphicFrameChg>
        <pc:picChg chg="mod">
          <ac:chgData name="Stewart Gale" userId="3647ddd2-6040-41ae-a96d-232c23482af8" providerId="ADAL" clId="{110E1547-8870-41A1-A0D7-EA8849B6F88F}" dt="2023-09-17T18:22:47.821" v="763" actId="1036"/>
          <ac:picMkLst>
            <pc:docMk/>
            <pc:sldMk cId="804430139" sldId="277"/>
            <ac:picMk id="5" creationId="{B018848C-F779-7329-1D74-542EE0DDBA92}"/>
          </ac:picMkLst>
        </pc:picChg>
        <pc:picChg chg="mod">
          <ac:chgData name="Stewart Gale" userId="3647ddd2-6040-41ae-a96d-232c23482af8" providerId="ADAL" clId="{110E1547-8870-41A1-A0D7-EA8849B6F88F}" dt="2023-09-17T18:22:47.821" v="763" actId="1036"/>
          <ac:picMkLst>
            <pc:docMk/>
            <pc:sldMk cId="804430139" sldId="277"/>
            <ac:picMk id="6" creationId="{FF9BA5E1-E5CD-45BD-376F-04B54FC791E7}"/>
          </ac:picMkLst>
        </pc:picChg>
      </pc:sldChg>
      <pc:sldChg chg="addSp modSp add mod modAnim">
        <pc:chgData name="Stewart Gale" userId="3647ddd2-6040-41ae-a96d-232c23482af8" providerId="ADAL" clId="{110E1547-8870-41A1-A0D7-EA8849B6F88F}" dt="2023-09-17T18:31:06.532" v="852"/>
        <pc:sldMkLst>
          <pc:docMk/>
          <pc:sldMk cId="2765402876" sldId="278"/>
        </pc:sldMkLst>
        <pc:graphicFrameChg chg="add mod modGraphic">
          <ac:chgData name="Stewart Gale" userId="3647ddd2-6040-41ae-a96d-232c23482af8" providerId="ADAL" clId="{110E1547-8870-41A1-A0D7-EA8849B6F88F}" dt="2023-09-17T18:23:30.804" v="784" actId="1036"/>
          <ac:graphicFrameMkLst>
            <pc:docMk/>
            <pc:sldMk cId="2765402876" sldId="278"/>
            <ac:graphicFrameMk id="2" creationId="{E16D296E-CD6E-F4D2-32E6-8A4EEABD1B5B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23:30.804" v="784" actId="1036"/>
          <ac:graphicFrameMkLst>
            <pc:docMk/>
            <pc:sldMk cId="2765402876" sldId="278"/>
            <ac:graphicFrameMk id="3" creationId="{764B31B5-81DD-5260-3E83-AA1E785676D5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23:30.804" v="784" actId="1036"/>
          <ac:graphicFrameMkLst>
            <pc:docMk/>
            <pc:sldMk cId="2765402876" sldId="278"/>
            <ac:graphicFrameMk id="5" creationId="{FBD1CC0C-3D84-B336-85F6-58C72181116B}"/>
          </ac:graphicFrameMkLst>
        </pc:graphicFrameChg>
        <pc:graphicFrameChg chg="mod">
          <ac:chgData name="Stewart Gale" userId="3647ddd2-6040-41ae-a96d-232c23482af8" providerId="ADAL" clId="{110E1547-8870-41A1-A0D7-EA8849B6F88F}" dt="2023-09-17T18:23:30.804" v="784" actId="1036"/>
          <ac:graphicFrameMkLst>
            <pc:docMk/>
            <pc:sldMk cId="2765402876" sldId="278"/>
            <ac:graphicFrameMk id="7" creationId="{AFC89EAC-2A0B-10D2-ED73-BB92E06A08F1}"/>
          </ac:graphicFrameMkLst>
        </pc:graphicFrameChg>
        <pc:graphicFrameChg chg="mod">
          <ac:chgData name="Stewart Gale" userId="3647ddd2-6040-41ae-a96d-232c23482af8" providerId="ADAL" clId="{110E1547-8870-41A1-A0D7-EA8849B6F88F}" dt="2023-09-17T18:23:30.804" v="784" actId="1036"/>
          <ac:graphicFrameMkLst>
            <pc:docMk/>
            <pc:sldMk cId="2765402876" sldId="278"/>
            <ac:graphicFrameMk id="8" creationId="{FB789620-3A04-4481-F211-A0D7D1B2BD87}"/>
          </ac:graphicFrameMkLst>
        </pc:graphicFrameChg>
        <pc:graphicFrameChg chg="mod">
          <ac:chgData name="Stewart Gale" userId="3647ddd2-6040-41ae-a96d-232c23482af8" providerId="ADAL" clId="{110E1547-8870-41A1-A0D7-EA8849B6F88F}" dt="2023-09-17T18:23:30.804" v="784" actId="1036"/>
          <ac:graphicFrameMkLst>
            <pc:docMk/>
            <pc:sldMk cId="2765402876" sldId="278"/>
            <ac:graphicFrameMk id="9" creationId="{F4A2DEA0-9D71-8C3D-B800-311281215632}"/>
          </ac:graphicFrameMkLst>
        </pc:graphicFrameChg>
        <pc:graphicFrameChg chg="mod">
          <ac:chgData name="Stewart Gale" userId="3647ddd2-6040-41ae-a96d-232c23482af8" providerId="ADAL" clId="{110E1547-8870-41A1-A0D7-EA8849B6F88F}" dt="2023-09-17T18:23:30.804" v="784" actId="1036"/>
          <ac:graphicFrameMkLst>
            <pc:docMk/>
            <pc:sldMk cId="2765402876" sldId="278"/>
            <ac:graphicFrameMk id="10" creationId="{F809C97F-6B37-9604-9EC3-612E69E99672}"/>
          </ac:graphicFrameMkLst>
        </pc:graphicFrameChg>
        <pc:graphicFrameChg chg="mod">
          <ac:chgData name="Stewart Gale" userId="3647ddd2-6040-41ae-a96d-232c23482af8" providerId="ADAL" clId="{110E1547-8870-41A1-A0D7-EA8849B6F88F}" dt="2023-09-17T18:23:30.804" v="784" actId="1036"/>
          <ac:graphicFrameMkLst>
            <pc:docMk/>
            <pc:sldMk cId="2765402876" sldId="278"/>
            <ac:graphicFrameMk id="11" creationId="{9052EF33-5DB8-93A6-A1C6-A2D4E6C1D41C}"/>
          </ac:graphicFrameMkLst>
        </pc:graphicFrameChg>
        <pc:graphicFrameChg chg="mod">
          <ac:chgData name="Stewart Gale" userId="3647ddd2-6040-41ae-a96d-232c23482af8" providerId="ADAL" clId="{110E1547-8870-41A1-A0D7-EA8849B6F88F}" dt="2023-09-17T18:23:30.804" v="784" actId="1036"/>
          <ac:graphicFrameMkLst>
            <pc:docMk/>
            <pc:sldMk cId="2765402876" sldId="278"/>
            <ac:graphicFrameMk id="12" creationId="{F8F73F36-1D7E-92D9-BBAC-09CC5578A1C3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23:30.804" v="784" actId="1036"/>
          <ac:graphicFrameMkLst>
            <pc:docMk/>
            <pc:sldMk cId="2765402876" sldId="278"/>
            <ac:graphicFrameMk id="13" creationId="{5434346D-8313-E7B7-6CEA-357C73520297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23:30.804" v="784" actId="1036"/>
          <ac:graphicFrameMkLst>
            <pc:docMk/>
            <pc:sldMk cId="2765402876" sldId="278"/>
            <ac:graphicFrameMk id="14" creationId="{B8F9BAE5-255F-80C2-B775-7E045A9A9DA4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23:30.804" v="784" actId="1036"/>
          <ac:graphicFrameMkLst>
            <pc:docMk/>
            <pc:sldMk cId="2765402876" sldId="278"/>
            <ac:graphicFrameMk id="15" creationId="{67A34778-D160-4741-6482-1D3848715E20}"/>
          </ac:graphicFrameMkLst>
        </pc:graphicFrameChg>
        <pc:graphicFrameChg chg="add mod">
          <ac:chgData name="Stewart Gale" userId="3647ddd2-6040-41ae-a96d-232c23482af8" providerId="ADAL" clId="{110E1547-8870-41A1-A0D7-EA8849B6F88F}" dt="2023-09-17T18:23:24.077" v="771"/>
          <ac:graphicFrameMkLst>
            <pc:docMk/>
            <pc:sldMk cId="2765402876" sldId="278"/>
            <ac:graphicFrameMk id="16" creationId="{3CE0CFD5-56A5-3DAE-7FC8-11C156E9BA0F}"/>
          </ac:graphicFrameMkLst>
        </pc:graphicFrameChg>
        <pc:picChg chg="mod">
          <ac:chgData name="Stewart Gale" userId="3647ddd2-6040-41ae-a96d-232c23482af8" providerId="ADAL" clId="{110E1547-8870-41A1-A0D7-EA8849B6F88F}" dt="2023-09-17T18:23:30.804" v="784" actId="1036"/>
          <ac:picMkLst>
            <pc:docMk/>
            <pc:sldMk cId="2765402876" sldId="278"/>
            <ac:picMk id="4" creationId="{0ADF1BBB-06E3-22A1-2A54-ED601DF6D52D}"/>
          </ac:picMkLst>
        </pc:picChg>
        <pc:picChg chg="mod">
          <ac:chgData name="Stewart Gale" userId="3647ddd2-6040-41ae-a96d-232c23482af8" providerId="ADAL" clId="{110E1547-8870-41A1-A0D7-EA8849B6F88F}" dt="2023-09-17T18:23:30.804" v="784" actId="1036"/>
          <ac:picMkLst>
            <pc:docMk/>
            <pc:sldMk cId="2765402876" sldId="278"/>
            <ac:picMk id="6" creationId="{1276CD34-0448-766A-CF2E-11737407E8B8}"/>
          </ac:picMkLst>
        </pc:picChg>
      </pc:sldChg>
      <pc:sldChg chg="addSp delSp modSp add mod ord">
        <pc:chgData name="Stewart Gale" userId="3647ddd2-6040-41ae-a96d-232c23482af8" providerId="ADAL" clId="{110E1547-8870-41A1-A0D7-EA8849B6F88F}" dt="2023-09-17T18:39:44.784" v="898"/>
        <pc:sldMkLst>
          <pc:docMk/>
          <pc:sldMk cId="146502055" sldId="279"/>
        </pc:sldMkLst>
        <pc:spChg chg="add del mod">
          <ac:chgData name="Stewart Gale" userId="3647ddd2-6040-41ae-a96d-232c23482af8" providerId="ADAL" clId="{110E1547-8870-41A1-A0D7-EA8849B6F88F}" dt="2023-09-17T18:37:06.913" v="889" actId="478"/>
          <ac:spMkLst>
            <pc:docMk/>
            <pc:sldMk cId="146502055" sldId="279"/>
            <ac:spMk id="15" creationId="{3E5280A0-14B1-EEAB-2F66-C6525B125914}"/>
          </ac:spMkLst>
        </pc:spChg>
        <pc:picChg chg="del">
          <ac:chgData name="Stewart Gale" userId="3647ddd2-6040-41ae-a96d-232c23482af8" providerId="ADAL" clId="{110E1547-8870-41A1-A0D7-EA8849B6F88F}" dt="2023-09-17T18:34:03.589" v="854" actId="478"/>
          <ac:picMkLst>
            <pc:docMk/>
            <pc:sldMk cId="146502055" sldId="279"/>
            <ac:picMk id="2" creationId="{21E360AC-8110-C79C-3BCF-E20C1DEB0854}"/>
          </ac:picMkLst>
        </pc:picChg>
        <pc:picChg chg="add mod modCrop">
          <ac:chgData name="Stewart Gale" userId="3647ddd2-6040-41ae-a96d-232c23482af8" providerId="ADAL" clId="{110E1547-8870-41A1-A0D7-EA8849B6F88F}" dt="2023-09-17T18:35:18.566" v="871" actId="1076"/>
          <ac:picMkLst>
            <pc:docMk/>
            <pc:sldMk cId="146502055" sldId="279"/>
            <ac:picMk id="3" creationId="{C7BCB1FF-1915-80F0-F28A-32A9C027D1C9}"/>
          </ac:picMkLst>
        </pc:picChg>
        <pc:picChg chg="del">
          <ac:chgData name="Stewart Gale" userId="3647ddd2-6040-41ae-a96d-232c23482af8" providerId="ADAL" clId="{110E1547-8870-41A1-A0D7-EA8849B6F88F}" dt="2023-09-17T18:34:04.106" v="855" actId="478"/>
          <ac:picMkLst>
            <pc:docMk/>
            <pc:sldMk cId="146502055" sldId="279"/>
            <ac:picMk id="4" creationId="{68DA34F8-41FA-692A-47EE-D7D8BE570D2B}"/>
          </ac:picMkLst>
        </pc:picChg>
        <pc:picChg chg="add del mod modCrop">
          <ac:chgData name="Stewart Gale" userId="3647ddd2-6040-41ae-a96d-232c23482af8" providerId="ADAL" clId="{110E1547-8870-41A1-A0D7-EA8849B6F88F}" dt="2023-09-17T18:37:06.913" v="889" actId="478"/>
          <ac:picMkLst>
            <pc:docMk/>
            <pc:sldMk cId="146502055" sldId="279"/>
            <ac:picMk id="6" creationId="{F8E577BD-7856-4B46-2B7D-50C5908EF6A7}"/>
          </ac:picMkLst>
        </pc:picChg>
        <pc:picChg chg="add del">
          <ac:chgData name="Stewart Gale" userId="3647ddd2-6040-41ae-a96d-232c23482af8" providerId="ADAL" clId="{110E1547-8870-41A1-A0D7-EA8849B6F88F}" dt="2023-09-17T18:36:20.641" v="884" actId="22"/>
          <ac:picMkLst>
            <pc:docMk/>
            <pc:sldMk cId="146502055" sldId="279"/>
            <ac:picMk id="14" creationId="{7AE4F910-28A4-59C3-B6FA-AF5DEAFD2577}"/>
          </ac:picMkLst>
        </pc:picChg>
        <pc:picChg chg="add mod">
          <ac:chgData name="Stewart Gale" userId="3647ddd2-6040-41ae-a96d-232c23482af8" providerId="ADAL" clId="{110E1547-8870-41A1-A0D7-EA8849B6F88F}" dt="2023-09-17T18:37:30.440" v="896" actId="1076"/>
          <ac:picMkLst>
            <pc:docMk/>
            <pc:sldMk cId="146502055" sldId="279"/>
            <ac:picMk id="16" creationId="{45D09721-2B67-5ACC-FF8F-9BA0AF412994}"/>
          </ac:picMkLst>
        </pc:picChg>
      </pc:sldChg>
      <pc:sldChg chg="addSp modSp add mod modAnim">
        <pc:chgData name="Stewart Gale" userId="3647ddd2-6040-41ae-a96d-232c23482af8" providerId="ADAL" clId="{110E1547-8870-41A1-A0D7-EA8849B6F88F}" dt="2023-09-17T18:41:57.963" v="935" actId="207"/>
        <pc:sldMkLst>
          <pc:docMk/>
          <pc:sldMk cId="382908055" sldId="280"/>
        </pc:sldMkLst>
        <pc:graphicFrameChg chg="add mod">
          <ac:chgData name="Stewart Gale" userId="3647ddd2-6040-41ae-a96d-232c23482af8" providerId="ADAL" clId="{110E1547-8870-41A1-A0D7-EA8849B6F88F}" dt="2023-09-17T18:40:10.056" v="902"/>
          <ac:graphicFrameMkLst>
            <pc:docMk/>
            <pc:sldMk cId="382908055" sldId="280"/>
            <ac:graphicFrameMk id="2" creationId="{D6E56F7E-A23D-2264-3D4C-64475128A0DB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41:00.473" v="924" actId="207"/>
          <ac:graphicFrameMkLst>
            <pc:docMk/>
            <pc:sldMk cId="382908055" sldId="280"/>
            <ac:graphicFrameMk id="4" creationId="{DE8F82A7-00B9-1EE8-B0A7-1109405E44AB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41:09.177" v="926" actId="207"/>
          <ac:graphicFrameMkLst>
            <pc:docMk/>
            <pc:sldMk cId="382908055" sldId="280"/>
            <ac:graphicFrameMk id="5" creationId="{2562DB3C-7555-A177-4F3D-6BC11BB86A6F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41:16.578" v="928" actId="207"/>
          <ac:graphicFrameMkLst>
            <pc:docMk/>
            <pc:sldMk cId="382908055" sldId="280"/>
            <ac:graphicFrameMk id="6" creationId="{4B1A51E5-C939-CC9A-9E80-10000450B471}"/>
          </ac:graphicFrameMkLst>
        </pc:graphicFrameChg>
        <pc:graphicFrameChg chg="mod">
          <ac:chgData name="Stewart Gale" userId="3647ddd2-6040-41ae-a96d-232c23482af8" providerId="ADAL" clId="{110E1547-8870-41A1-A0D7-EA8849B6F88F}" dt="2023-09-17T18:40:15.966" v="919" actId="1036"/>
          <ac:graphicFrameMkLst>
            <pc:docMk/>
            <pc:sldMk cId="382908055" sldId="280"/>
            <ac:graphicFrameMk id="7" creationId="{28813159-717D-4BE7-5FA5-C7885EB884A7}"/>
          </ac:graphicFrameMkLst>
        </pc:graphicFrameChg>
        <pc:graphicFrameChg chg="mod">
          <ac:chgData name="Stewart Gale" userId="3647ddd2-6040-41ae-a96d-232c23482af8" providerId="ADAL" clId="{110E1547-8870-41A1-A0D7-EA8849B6F88F}" dt="2023-09-17T18:40:15.966" v="919" actId="1036"/>
          <ac:graphicFrameMkLst>
            <pc:docMk/>
            <pc:sldMk cId="382908055" sldId="280"/>
            <ac:graphicFrameMk id="8" creationId="{BDA96A31-FE9D-6C1E-FAFC-F4A4A77DF1A3}"/>
          </ac:graphicFrameMkLst>
        </pc:graphicFrameChg>
        <pc:graphicFrameChg chg="mod">
          <ac:chgData name="Stewart Gale" userId="3647ddd2-6040-41ae-a96d-232c23482af8" providerId="ADAL" clId="{110E1547-8870-41A1-A0D7-EA8849B6F88F}" dt="2023-09-17T18:40:15.966" v="919" actId="1036"/>
          <ac:graphicFrameMkLst>
            <pc:docMk/>
            <pc:sldMk cId="382908055" sldId="280"/>
            <ac:graphicFrameMk id="9" creationId="{B7680E0D-CAA2-987F-BAB8-DD6779971AC6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41:33.982" v="931" actId="207"/>
          <ac:graphicFrameMkLst>
            <pc:docMk/>
            <pc:sldMk cId="382908055" sldId="280"/>
            <ac:graphicFrameMk id="13" creationId="{819FE0BC-F968-61DC-0914-ECCA588F3043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41:46.393" v="933" actId="207"/>
          <ac:graphicFrameMkLst>
            <pc:docMk/>
            <pc:sldMk cId="382908055" sldId="280"/>
            <ac:graphicFrameMk id="14" creationId="{B617F9E6-EC0A-0264-A66B-0C4E81CEA683}"/>
          </ac:graphicFrameMkLst>
        </pc:graphicFrameChg>
        <pc:graphicFrameChg chg="add mod modGraphic">
          <ac:chgData name="Stewart Gale" userId="3647ddd2-6040-41ae-a96d-232c23482af8" providerId="ADAL" clId="{110E1547-8870-41A1-A0D7-EA8849B6F88F}" dt="2023-09-17T18:41:57.963" v="935" actId="207"/>
          <ac:graphicFrameMkLst>
            <pc:docMk/>
            <pc:sldMk cId="382908055" sldId="280"/>
            <ac:graphicFrameMk id="15" creationId="{AB6B93B4-2589-94EC-DF31-AE04E6AD12A7}"/>
          </ac:graphicFrameMkLst>
        </pc:graphicFrameChg>
        <pc:picChg chg="mod">
          <ac:chgData name="Stewart Gale" userId="3647ddd2-6040-41ae-a96d-232c23482af8" providerId="ADAL" clId="{110E1547-8870-41A1-A0D7-EA8849B6F88F}" dt="2023-09-17T18:40:15.966" v="919" actId="1036"/>
          <ac:picMkLst>
            <pc:docMk/>
            <pc:sldMk cId="382908055" sldId="280"/>
            <ac:picMk id="3" creationId="{C7BCB1FF-1915-80F0-F28A-32A9C027D1C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09993-AE23-41AC-8A6B-D25D56985502}" type="datetimeFigureOut">
              <a:rPr lang="en-GB" smtClean="0"/>
              <a:t>17/09/2023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83D1C-7D36-4E97-9128-8D9E252103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1047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09993-AE23-41AC-8A6B-D25D56985502}" type="datetimeFigureOut">
              <a:rPr lang="en-GB" smtClean="0"/>
              <a:t>17/09/2023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83D1C-7D36-4E97-9128-8D9E252103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5622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09993-AE23-41AC-8A6B-D25D56985502}" type="datetimeFigureOut">
              <a:rPr lang="en-GB" smtClean="0"/>
              <a:t>17/09/2023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83D1C-7D36-4E97-9128-8D9E252103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410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09993-AE23-41AC-8A6B-D25D56985502}" type="datetimeFigureOut">
              <a:rPr lang="en-GB" smtClean="0"/>
              <a:t>17/09/2023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83D1C-7D36-4E97-9128-8D9E252103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83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09993-AE23-41AC-8A6B-D25D56985502}" type="datetimeFigureOut">
              <a:rPr lang="en-GB" smtClean="0"/>
              <a:t>17/09/2023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83D1C-7D36-4E97-9128-8D9E252103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9668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09993-AE23-41AC-8A6B-D25D56985502}" type="datetimeFigureOut">
              <a:rPr lang="en-GB" smtClean="0"/>
              <a:t>17/09/2023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83D1C-7D36-4E97-9128-8D9E252103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968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09993-AE23-41AC-8A6B-D25D56985502}" type="datetimeFigureOut">
              <a:rPr lang="en-GB" smtClean="0"/>
              <a:t>17/09/2023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83D1C-7D36-4E97-9128-8D9E252103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7877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09993-AE23-41AC-8A6B-D25D56985502}" type="datetimeFigureOut">
              <a:rPr lang="en-GB" smtClean="0"/>
              <a:t>17/09/2023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83D1C-7D36-4E97-9128-8D9E252103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5401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09993-AE23-41AC-8A6B-D25D56985502}" type="datetimeFigureOut">
              <a:rPr lang="en-GB" smtClean="0"/>
              <a:t>17/09/2023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83D1C-7D36-4E97-9128-8D9E252103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3308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09993-AE23-41AC-8A6B-D25D56985502}" type="datetimeFigureOut">
              <a:rPr lang="en-GB" smtClean="0"/>
              <a:t>17/09/2023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83D1C-7D36-4E97-9128-8D9E252103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1066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09993-AE23-41AC-8A6B-D25D56985502}" type="datetimeFigureOut">
              <a:rPr lang="en-GB" smtClean="0"/>
              <a:t>17/09/2023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83D1C-7D36-4E97-9128-8D9E252103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9079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09993-AE23-41AC-8A6B-D25D56985502}" type="datetimeFigureOut">
              <a:rPr lang="en-GB" smtClean="0"/>
              <a:t>17/09/2023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83D1C-7D36-4E97-9128-8D9E252103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6439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6064B5-DAFB-6062-751E-31C632E2E3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3078528"/>
              </p:ext>
            </p:extLst>
          </p:nvPr>
        </p:nvGraphicFramePr>
        <p:xfrm>
          <a:off x="350982" y="130654"/>
          <a:ext cx="11490036" cy="6631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2509">
                  <a:extLst>
                    <a:ext uri="{9D8B030D-6E8A-4147-A177-3AD203B41FA5}">
                      <a16:colId xmlns:a16="http://schemas.microsoft.com/office/drawing/2014/main" val="1905479762"/>
                    </a:ext>
                  </a:extLst>
                </a:gridCol>
                <a:gridCol w="2872509">
                  <a:extLst>
                    <a:ext uri="{9D8B030D-6E8A-4147-A177-3AD203B41FA5}">
                      <a16:colId xmlns:a16="http://schemas.microsoft.com/office/drawing/2014/main" val="2927884589"/>
                    </a:ext>
                  </a:extLst>
                </a:gridCol>
                <a:gridCol w="2872509">
                  <a:extLst>
                    <a:ext uri="{9D8B030D-6E8A-4147-A177-3AD203B41FA5}">
                      <a16:colId xmlns:a16="http://schemas.microsoft.com/office/drawing/2014/main" val="2904104107"/>
                    </a:ext>
                  </a:extLst>
                </a:gridCol>
                <a:gridCol w="2872509">
                  <a:extLst>
                    <a:ext uri="{9D8B030D-6E8A-4147-A177-3AD203B41FA5}">
                      <a16:colId xmlns:a16="http://schemas.microsoft.com/office/drawing/2014/main" val="1417534804"/>
                    </a:ext>
                  </a:extLst>
                </a:gridCol>
              </a:tblGrid>
              <a:tr h="46237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</a:rPr>
                        <a:t>Plan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</a:rPr>
                        <a:t>Front View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</a:rPr>
                        <a:t>Side View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7003247"/>
                  </a:ext>
                </a:extLst>
              </a:tr>
              <a:tr h="152834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6496756"/>
                  </a:ext>
                </a:extLst>
              </a:tr>
              <a:tr h="152834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3215158"/>
                  </a:ext>
                </a:extLst>
              </a:tr>
              <a:tr h="1528349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8887713"/>
                  </a:ext>
                </a:extLst>
              </a:tr>
              <a:tr h="1528349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448793"/>
                  </a:ext>
                </a:extLst>
              </a:tr>
            </a:tbl>
          </a:graphicData>
        </a:graphic>
      </p:graphicFrame>
      <p:sp>
        <p:nvSpPr>
          <p:cNvPr id="5" name="Cube 4">
            <a:extLst>
              <a:ext uri="{FF2B5EF4-FFF2-40B4-BE49-F238E27FC236}">
                <a16:creationId xmlns:a16="http://schemas.microsoft.com/office/drawing/2014/main" id="{565BA1FB-83FE-3034-E814-3113F4C4230F}"/>
              </a:ext>
            </a:extLst>
          </p:cNvPr>
          <p:cNvSpPr/>
          <p:nvPr/>
        </p:nvSpPr>
        <p:spPr>
          <a:xfrm>
            <a:off x="768408" y="915958"/>
            <a:ext cx="1956261" cy="1036320"/>
          </a:xfrm>
          <a:prstGeom prst="cub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Cylinder 5">
            <a:extLst>
              <a:ext uri="{FF2B5EF4-FFF2-40B4-BE49-F238E27FC236}">
                <a16:creationId xmlns:a16="http://schemas.microsoft.com/office/drawing/2014/main" id="{7AD560B1-A029-BC05-60DD-CCE8B405E4B6}"/>
              </a:ext>
            </a:extLst>
          </p:cNvPr>
          <p:cNvSpPr/>
          <p:nvPr/>
        </p:nvSpPr>
        <p:spPr>
          <a:xfrm rot="5400000">
            <a:off x="1213427" y="2019412"/>
            <a:ext cx="1036322" cy="1824645"/>
          </a:xfrm>
          <a:prstGeom prst="can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2EB538-03D7-38C1-2C2E-23EAEC0ACF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10" t="11830" r="15280" b="11768"/>
          <a:stretch/>
        </p:blipFill>
        <p:spPr>
          <a:xfrm>
            <a:off x="819265" y="5240625"/>
            <a:ext cx="1594659" cy="14346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DC9BFD-21A2-B045-CEB6-03E1CC8FBC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894" t="11684" b="7071"/>
          <a:stretch/>
        </p:blipFill>
        <p:spPr>
          <a:xfrm>
            <a:off x="671599" y="3811432"/>
            <a:ext cx="2355272" cy="134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417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28813159-717D-4BE7-5FA5-C7885EB884A7}"/>
              </a:ext>
            </a:extLst>
          </p:cNvPr>
          <p:cNvGraphicFramePr>
            <a:graphicFrameLocks noGrp="1"/>
          </p:cNvGraphicFramePr>
          <p:nvPr/>
        </p:nvGraphicFramePr>
        <p:xfrm>
          <a:off x="2833467" y="43676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DA96A31-FE9D-6C1E-FAFC-F4A4A77DF1A3}"/>
              </a:ext>
            </a:extLst>
          </p:cNvPr>
          <p:cNvGraphicFramePr>
            <a:graphicFrameLocks noGrp="1"/>
          </p:cNvGraphicFramePr>
          <p:nvPr/>
        </p:nvGraphicFramePr>
        <p:xfrm>
          <a:off x="5948142" y="43676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9" name="Table 7">
            <a:extLst>
              <a:ext uri="{FF2B5EF4-FFF2-40B4-BE49-F238E27FC236}">
                <a16:creationId xmlns:a16="http://schemas.microsoft.com/office/drawing/2014/main" id="{B7680E0D-CAA2-987F-BAB8-DD6779971AC6}"/>
              </a:ext>
            </a:extLst>
          </p:cNvPr>
          <p:cNvGraphicFramePr>
            <a:graphicFrameLocks noGrp="1"/>
          </p:cNvGraphicFramePr>
          <p:nvPr/>
        </p:nvGraphicFramePr>
        <p:xfrm>
          <a:off x="9024713" y="43676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0" name="Table 7">
            <a:extLst>
              <a:ext uri="{FF2B5EF4-FFF2-40B4-BE49-F238E27FC236}">
                <a16:creationId xmlns:a16="http://schemas.microsoft.com/office/drawing/2014/main" id="{F3D386D1-FEA9-7658-3360-69D7728C47E9}"/>
              </a:ext>
            </a:extLst>
          </p:cNvPr>
          <p:cNvGraphicFramePr>
            <a:graphicFrameLocks noGrp="1"/>
          </p:cNvGraphicFramePr>
          <p:nvPr/>
        </p:nvGraphicFramePr>
        <p:xfrm>
          <a:off x="2833467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6BC53E7-D148-A511-0AD5-379B269E0A16}"/>
              </a:ext>
            </a:extLst>
          </p:cNvPr>
          <p:cNvGraphicFramePr>
            <a:graphicFrameLocks noGrp="1"/>
          </p:cNvGraphicFramePr>
          <p:nvPr/>
        </p:nvGraphicFramePr>
        <p:xfrm>
          <a:off x="5948142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2" name="Table 7">
            <a:extLst>
              <a:ext uri="{FF2B5EF4-FFF2-40B4-BE49-F238E27FC236}">
                <a16:creationId xmlns:a16="http://schemas.microsoft.com/office/drawing/2014/main" id="{03444CCB-324C-D446-E4DD-F1A9AC9345EC}"/>
              </a:ext>
            </a:extLst>
          </p:cNvPr>
          <p:cNvGraphicFramePr>
            <a:graphicFrameLocks noGrp="1"/>
          </p:cNvGraphicFramePr>
          <p:nvPr/>
        </p:nvGraphicFramePr>
        <p:xfrm>
          <a:off x="9024713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21E360AC-8110-C79C-3BCF-E20C1DEB08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410" t="6625" r="68232" b="83237"/>
          <a:stretch/>
        </p:blipFill>
        <p:spPr>
          <a:xfrm>
            <a:off x="457200" y="897857"/>
            <a:ext cx="1895473" cy="18383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8DA34F8-41FA-692A-47EE-D7D8BE570D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29" t="24447" r="68087" b="65624"/>
          <a:stretch/>
        </p:blipFill>
        <p:spPr>
          <a:xfrm>
            <a:off x="183469" y="3999354"/>
            <a:ext cx="2528667" cy="230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078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28813159-717D-4BE7-5FA5-C7885EB884A7}"/>
              </a:ext>
            </a:extLst>
          </p:cNvPr>
          <p:cNvGraphicFramePr>
            <a:graphicFrameLocks noGrp="1"/>
          </p:cNvGraphicFramePr>
          <p:nvPr/>
        </p:nvGraphicFramePr>
        <p:xfrm>
          <a:off x="2833467" y="43676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DA96A31-FE9D-6C1E-FAFC-F4A4A77DF1A3}"/>
              </a:ext>
            </a:extLst>
          </p:cNvPr>
          <p:cNvGraphicFramePr>
            <a:graphicFrameLocks noGrp="1"/>
          </p:cNvGraphicFramePr>
          <p:nvPr/>
        </p:nvGraphicFramePr>
        <p:xfrm>
          <a:off x="5948142" y="43676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9" name="Table 7">
            <a:extLst>
              <a:ext uri="{FF2B5EF4-FFF2-40B4-BE49-F238E27FC236}">
                <a16:creationId xmlns:a16="http://schemas.microsoft.com/office/drawing/2014/main" id="{B7680E0D-CAA2-987F-BAB8-DD6779971AC6}"/>
              </a:ext>
            </a:extLst>
          </p:cNvPr>
          <p:cNvGraphicFramePr>
            <a:graphicFrameLocks noGrp="1"/>
          </p:cNvGraphicFramePr>
          <p:nvPr/>
        </p:nvGraphicFramePr>
        <p:xfrm>
          <a:off x="9024713" y="43676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0" name="Table 7">
            <a:extLst>
              <a:ext uri="{FF2B5EF4-FFF2-40B4-BE49-F238E27FC236}">
                <a16:creationId xmlns:a16="http://schemas.microsoft.com/office/drawing/2014/main" id="{F3D386D1-FEA9-7658-3360-69D7728C47E9}"/>
              </a:ext>
            </a:extLst>
          </p:cNvPr>
          <p:cNvGraphicFramePr>
            <a:graphicFrameLocks noGrp="1"/>
          </p:cNvGraphicFramePr>
          <p:nvPr/>
        </p:nvGraphicFramePr>
        <p:xfrm>
          <a:off x="2833467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6BC53E7-D148-A511-0AD5-379B269E0A16}"/>
              </a:ext>
            </a:extLst>
          </p:cNvPr>
          <p:cNvGraphicFramePr>
            <a:graphicFrameLocks noGrp="1"/>
          </p:cNvGraphicFramePr>
          <p:nvPr/>
        </p:nvGraphicFramePr>
        <p:xfrm>
          <a:off x="5948142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2" name="Table 7">
            <a:extLst>
              <a:ext uri="{FF2B5EF4-FFF2-40B4-BE49-F238E27FC236}">
                <a16:creationId xmlns:a16="http://schemas.microsoft.com/office/drawing/2014/main" id="{03444CCB-324C-D446-E4DD-F1A9AC9345EC}"/>
              </a:ext>
            </a:extLst>
          </p:cNvPr>
          <p:cNvGraphicFramePr>
            <a:graphicFrameLocks noGrp="1"/>
          </p:cNvGraphicFramePr>
          <p:nvPr/>
        </p:nvGraphicFramePr>
        <p:xfrm>
          <a:off x="9024713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749AA7CB-F1BE-D9CE-5D6D-B1A5D8A05E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94" t="45358" r="69366" b="47529"/>
          <a:stretch/>
        </p:blipFill>
        <p:spPr>
          <a:xfrm>
            <a:off x="183469" y="973590"/>
            <a:ext cx="2438709" cy="188505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B807142-1014-B269-1FF3-AE6A65770A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594" y="3668731"/>
            <a:ext cx="2310584" cy="296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750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28813159-717D-4BE7-5FA5-C7885EB884A7}"/>
              </a:ext>
            </a:extLst>
          </p:cNvPr>
          <p:cNvGraphicFramePr>
            <a:graphicFrameLocks noGrp="1"/>
          </p:cNvGraphicFramePr>
          <p:nvPr/>
        </p:nvGraphicFramePr>
        <p:xfrm>
          <a:off x="2833467" y="43676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DA96A31-FE9D-6C1E-FAFC-F4A4A77DF1A3}"/>
              </a:ext>
            </a:extLst>
          </p:cNvPr>
          <p:cNvGraphicFramePr>
            <a:graphicFrameLocks noGrp="1"/>
          </p:cNvGraphicFramePr>
          <p:nvPr/>
        </p:nvGraphicFramePr>
        <p:xfrm>
          <a:off x="5948142" y="43676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9" name="Table 7">
            <a:extLst>
              <a:ext uri="{FF2B5EF4-FFF2-40B4-BE49-F238E27FC236}">
                <a16:creationId xmlns:a16="http://schemas.microsoft.com/office/drawing/2014/main" id="{B7680E0D-CAA2-987F-BAB8-DD6779971AC6}"/>
              </a:ext>
            </a:extLst>
          </p:cNvPr>
          <p:cNvGraphicFramePr>
            <a:graphicFrameLocks noGrp="1"/>
          </p:cNvGraphicFramePr>
          <p:nvPr/>
        </p:nvGraphicFramePr>
        <p:xfrm>
          <a:off x="9024713" y="43676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0" name="Table 7">
            <a:extLst>
              <a:ext uri="{FF2B5EF4-FFF2-40B4-BE49-F238E27FC236}">
                <a16:creationId xmlns:a16="http://schemas.microsoft.com/office/drawing/2014/main" id="{F3D386D1-FEA9-7658-3360-69D7728C47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0578985"/>
              </p:ext>
            </p:extLst>
          </p:nvPr>
        </p:nvGraphicFramePr>
        <p:xfrm>
          <a:off x="2871567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6BC53E7-D148-A511-0AD5-379B269E0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095168"/>
              </p:ext>
            </p:extLst>
          </p:nvPr>
        </p:nvGraphicFramePr>
        <p:xfrm>
          <a:off x="5986242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2" name="Table 7">
            <a:extLst>
              <a:ext uri="{FF2B5EF4-FFF2-40B4-BE49-F238E27FC236}">
                <a16:creationId xmlns:a16="http://schemas.microsoft.com/office/drawing/2014/main" id="{03444CCB-324C-D446-E4DD-F1A9AC9345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3988392"/>
              </p:ext>
            </p:extLst>
          </p:nvPr>
        </p:nvGraphicFramePr>
        <p:xfrm>
          <a:off x="9062813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F5B2E477-3C8C-C4EA-19AD-0E101606CC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916" r="8895"/>
          <a:stretch/>
        </p:blipFill>
        <p:spPr>
          <a:xfrm>
            <a:off x="333377" y="271716"/>
            <a:ext cx="2124073" cy="299223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461ABE7-81E3-24D8-8544-117CA1996B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11" y="3713845"/>
            <a:ext cx="2676376" cy="281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338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28813159-717D-4BE7-5FA5-C7885EB884A7}"/>
              </a:ext>
            </a:extLst>
          </p:cNvPr>
          <p:cNvGraphicFramePr>
            <a:graphicFrameLocks noGrp="1"/>
          </p:cNvGraphicFramePr>
          <p:nvPr/>
        </p:nvGraphicFramePr>
        <p:xfrm>
          <a:off x="2833467" y="43676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DA96A31-FE9D-6C1E-FAFC-F4A4A77DF1A3}"/>
              </a:ext>
            </a:extLst>
          </p:cNvPr>
          <p:cNvGraphicFramePr>
            <a:graphicFrameLocks noGrp="1"/>
          </p:cNvGraphicFramePr>
          <p:nvPr/>
        </p:nvGraphicFramePr>
        <p:xfrm>
          <a:off x="5948142" y="43676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9" name="Table 7">
            <a:extLst>
              <a:ext uri="{FF2B5EF4-FFF2-40B4-BE49-F238E27FC236}">
                <a16:creationId xmlns:a16="http://schemas.microsoft.com/office/drawing/2014/main" id="{B7680E0D-CAA2-987F-BAB8-DD6779971AC6}"/>
              </a:ext>
            </a:extLst>
          </p:cNvPr>
          <p:cNvGraphicFramePr>
            <a:graphicFrameLocks noGrp="1"/>
          </p:cNvGraphicFramePr>
          <p:nvPr/>
        </p:nvGraphicFramePr>
        <p:xfrm>
          <a:off x="9024713" y="43676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0" name="Table 7">
            <a:extLst>
              <a:ext uri="{FF2B5EF4-FFF2-40B4-BE49-F238E27FC236}">
                <a16:creationId xmlns:a16="http://schemas.microsoft.com/office/drawing/2014/main" id="{F3D386D1-FEA9-7658-3360-69D7728C47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6357609"/>
              </p:ext>
            </p:extLst>
          </p:nvPr>
        </p:nvGraphicFramePr>
        <p:xfrm>
          <a:off x="2871567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6BC53E7-D148-A511-0AD5-379B269E0A16}"/>
              </a:ext>
            </a:extLst>
          </p:cNvPr>
          <p:cNvGraphicFramePr>
            <a:graphicFrameLocks noGrp="1"/>
          </p:cNvGraphicFramePr>
          <p:nvPr/>
        </p:nvGraphicFramePr>
        <p:xfrm>
          <a:off x="5986242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2" name="Table 7">
            <a:extLst>
              <a:ext uri="{FF2B5EF4-FFF2-40B4-BE49-F238E27FC236}">
                <a16:creationId xmlns:a16="http://schemas.microsoft.com/office/drawing/2014/main" id="{03444CCB-324C-D446-E4DD-F1A9AC9345EC}"/>
              </a:ext>
            </a:extLst>
          </p:cNvPr>
          <p:cNvGraphicFramePr>
            <a:graphicFrameLocks noGrp="1"/>
          </p:cNvGraphicFramePr>
          <p:nvPr/>
        </p:nvGraphicFramePr>
        <p:xfrm>
          <a:off x="9062813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:a16="http://schemas.microsoft.com/office/drawing/2014/main" id="{559D934A-BF25-57EB-289C-E996F560BC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07" b="51637"/>
          <a:stretch/>
        </p:blipFill>
        <p:spPr>
          <a:xfrm>
            <a:off x="83771" y="542925"/>
            <a:ext cx="2609314" cy="265434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6FFE36A-0EB9-16C6-76CC-5568194F95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0458"/>
          <a:stretch/>
        </p:blipFill>
        <p:spPr>
          <a:xfrm>
            <a:off x="83771" y="3961718"/>
            <a:ext cx="2609314" cy="237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273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28813159-717D-4BE7-5FA5-C7885EB884A7}"/>
              </a:ext>
            </a:extLst>
          </p:cNvPr>
          <p:cNvGraphicFramePr>
            <a:graphicFrameLocks noGrp="1"/>
          </p:cNvGraphicFramePr>
          <p:nvPr/>
        </p:nvGraphicFramePr>
        <p:xfrm>
          <a:off x="2833467" y="43676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DA96A31-FE9D-6C1E-FAFC-F4A4A77DF1A3}"/>
              </a:ext>
            </a:extLst>
          </p:cNvPr>
          <p:cNvGraphicFramePr>
            <a:graphicFrameLocks noGrp="1"/>
          </p:cNvGraphicFramePr>
          <p:nvPr/>
        </p:nvGraphicFramePr>
        <p:xfrm>
          <a:off x="5948142" y="43676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9" name="Table 7">
            <a:extLst>
              <a:ext uri="{FF2B5EF4-FFF2-40B4-BE49-F238E27FC236}">
                <a16:creationId xmlns:a16="http://schemas.microsoft.com/office/drawing/2014/main" id="{B7680E0D-CAA2-987F-BAB8-DD6779971AC6}"/>
              </a:ext>
            </a:extLst>
          </p:cNvPr>
          <p:cNvGraphicFramePr>
            <a:graphicFrameLocks noGrp="1"/>
          </p:cNvGraphicFramePr>
          <p:nvPr/>
        </p:nvGraphicFramePr>
        <p:xfrm>
          <a:off x="9024713" y="43676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0" name="Table 7">
            <a:extLst>
              <a:ext uri="{FF2B5EF4-FFF2-40B4-BE49-F238E27FC236}">
                <a16:creationId xmlns:a16="http://schemas.microsoft.com/office/drawing/2014/main" id="{F3D386D1-FEA9-7658-3360-69D7728C47E9}"/>
              </a:ext>
            </a:extLst>
          </p:cNvPr>
          <p:cNvGraphicFramePr>
            <a:graphicFrameLocks noGrp="1"/>
          </p:cNvGraphicFramePr>
          <p:nvPr/>
        </p:nvGraphicFramePr>
        <p:xfrm>
          <a:off x="2833467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6BC53E7-D148-A511-0AD5-379B269E0A16}"/>
              </a:ext>
            </a:extLst>
          </p:cNvPr>
          <p:cNvGraphicFramePr>
            <a:graphicFrameLocks noGrp="1"/>
          </p:cNvGraphicFramePr>
          <p:nvPr/>
        </p:nvGraphicFramePr>
        <p:xfrm>
          <a:off x="5948142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2" name="Table 7">
            <a:extLst>
              <a:ext uri="{FF2B5EF4-FFF2-40B4-BE49-F238E27FC236}">
                <a16:creationId xmlns:a16="http://schemas.microsoft.com/office/drawing/2014/main" id="{03444CCB-324C-D446-E4DD-F1A9AC9345EC}"/>
              </a:ext>
            </a:extLst>
          </p:cNvPr>
          <p:cNvGraphicFramePr>
            <a:graphicFrameLocks noGrp="1"/>
          </p:cNvGraphicFramePr>
          <p:nvPr/>
        </p:nvGraphicFramePr>
        <p:xfrm>
          <a:off x="9024713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C7BCB1FF-1915-80F0-F28A-32A9C027D1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35" t="11662" r="70965" b="80570"/>
          <a:stretch/>
        </p:blipFill>
        <p:spPr>
          <a:xfrm>
            <a:off x="198818" y="825731"/>
            <a:ext cx="2391988" cy="218901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5D09721-2B67-5ACC-FF8F-9BA0AF4129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855" y="4230435"/>
            <a:ext cx="2505914" cy="1839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02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18848C-F779-7329-1D74-542EE0DDBA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688" y="318033"/>
            <a:ext cx="2366822" cy="29979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9BA5E1-E5CD-45BD-376F-04B54FC791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091" b="7406"/>
          <a:stretch/>
        </p:blipFill>
        <p:spPr>
          <a:xfrm>
            <a:off x="297688" y="3713767"/>
            <a:ext cx="2366822" cy="2872841"/>
          </a:xfrm>
          <a:prstGeom prst="rect">
            <a:avLst/>
          </a:prstGeom>
        </p:spPr>
      </p:pic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28813159-717D-4BE7-5FA5-C7885EB884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823328"/>
              </p:ext>
            </p:extLst>
          </p:nvPr>
        </p:nvGraphicFramePr>
        <p:xfrm>
          <a:off x="2833467" y="43676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DA96A31-FE9D-6C1E-FAFC-F4A4A77DF1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9289782"/>
              </p:ext>
            </p:extLst>
          </p:nvPr>
        </p:nvGraphicFramePr>
        <p:xfrm>
          <a:off x="5948142" y="43676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9" name="Table 7">
            <a:extLst>
              <a:ext uri="{FF2B5EF4-FFF2-40B4-BE49-F238E27FC236}">
                <a16:creationId xmlns:a16="http://schemas.microsoft.com/office/drawing/2014/main" id="{B7680E0D-CAA2-987F-BAB8-DD6779971A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5499496"/>
              </p:ext>
            </p:extLst>
          </p:nvPr>
        </p:nvGraphicFramePr>
        <p:xfrm>
          <a:off x="9024713" y="43676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0" name="Table 7">
            <a:extLst>
              <a:ext uri="{FF2B5EF4-FFF2-40B4-BE49-F238E27FC236}">
                <a16:creationId xmlns:a16="http://schemas.microsoft.com/office/drawing/2014/main" id="{F3D386D1-FEA9-7658-3360-69D7728C47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1155786"/>
              </p:ext>
            </p:extLst>
          </p:nvPr>
        </p:nvGraphicFramePr>
        <p:xfrm>
          <a:off x="2833467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6BC53E7-D148-A511-0AD5-379B269E0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597043"/>
              </p:ext>
            </p:extLst>
          </p:nvPr>
        </p:nvGraphicFramePr>
        <p:xfrm>
          <a:off x="5948142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2" name="Table 7">
            <a:extLst>
              <a:ext uri="{FF2B5EF4-FFF2-40B4-BE49-F238E27FC236}">
                <a16:creationId xmlns:a16="http://schemas.microsoft.com/office/drawing/2014/main" id="{03444CCB-324C-D446-E4DD-F1A9AC9345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5959154"/>
              </p:ext>
            </p:extLst>
          </p:nvPr>
        </p:nvGraphicFramePr>
        <p:xfrm>
          <a:off x="9024713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2252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ADF1BBB-06E3-22A1-2A54-ED601DF6D5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93" t="3973" r="2941" b="12117"/>
          <a:stretch/>
        </p:blipFill>
        <p:spPr>
          <a:xfrm>
            <a:off x="299443" y="436768"/>
            <a:ext cx="2505075" cy="27417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76CD34-0448-766A-CF2E-11737407E8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694" t="8861" r="4086" b="3009"/>
          <a:stretch/>
        </p:blipFill>
        <p:spPr>
          <a:xfrm>
            <a:off x="299443" y="3396034"/>
            <a:ext cx="2291363" cy="3347666"/>
          </a:xfrm>
          <a:prstGeom prst="rect">
            <a:avLst/>
          </a:prstGeom>
        </p:spPr>
      </p:pic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AFC89EAC-2A0B-10D2-ED73-BB92E06A08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5111086"/>
              </p:ext>
            </p:extLst>
          </p:nvPr>
        </p:nvGraphicFramePr>
        <p:xfrm>
          <a:off x="2995392" y="43676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B789620-3A04-4481-F211-A0D7D1B2BD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0129562"/>
              </p:ext>
            </p:extLst>
          </p:nvPr>
        </p:nvGraphicFramePr>
        <p:xfrm>
          <a:off x="6110067" y="43676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9" name="Table 7">
            <a:extLst>
              <a:ext uri="{FF2B5EF4-FFF2-40B4-BE49-F238E27FC236}">
                <a16:creationId xmlns:a16="http://schemas.microsoft.com/office/drawing/2014/main" id="{F4A2DEA0-9D71-8C3D-B800-3112812156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7389025"/>
              </p:ext>
            </p:extLst>
          </p:nvPr>
        </p:nvGraphicFramePr>
        <p:xfrm>
          <a:off x="9186638" y="43676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0" name="Table 7">
            <a:extLst>
              <a:ext uri="{FF2B5EF4-FFF2-40B4-BE49-F238E27FC236}">
                <a16:creationId xmlns:a16="http://schemas.microsoft.com/office/drawing/2014/main" id="{F809C97F-6B37-9604-9EC3-612E69E996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8141538"/>
              </p:ext>
            </p:extLst>
          </p:nvPr>
        </p:nvGraphicFramePr>
        <p:xfrm>
          <a:off x="2995392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9052EF33-5DB8-93A6-A1C6-A2D4E6C1D4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8741835"/>
              </p:ext>
            </p:extLst>
          </p:nvPr>
        </p:nvGraphicFramePr>
        <p:xfrm>
          <a:off x="6110067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2" name="Table 7">
            <a:extLst>
              <a:ext uri="{FF2B5EF4-FFF2-40B4-BE49-F238E27FC236}">
                <a16:creationId xmlns:a16="http://schemas.microsoft.com/office/drawing/2014/main" id="{F8F73F36-1D7E-92D9-BBAC-09CC5578A1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99403"/>
              </p:ext>
            </p:extLst>
          </p:nvPr>
        </p:nvGraphicFramePr>
        <p:xfrm>
          <a:off x="9186638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707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94560" y="2151161"/>
            <a:ext cx="788046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121648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36064B5-DAFB-6062-751E-31C632E2E3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9096839"/>
              </p:ext>
            </p:extLst>
          </p:nvPr>
        </p:nvGraphicFramePr>
        <p:xfrm>
          <a:off x="350982" y="130654"/>
          <a:ext cx="11490036" cy="6631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2509">
                  <a:extLst>
                    <a:ext uri="{9D8B030D-6E8A-4147-A177-3AD203B41FA5}">
                      <a16:colId xmlns:a16="http://schemas.microsoft.com/office/drawing/2014/main" val="1905479762"/>
                    </a:ext>
                  </a:extLst>
                </a:gridCol>
                <a:gridCol w="2872509">
                  <a:extLst>
                    <a:ext uri="{9D8B030D-6E8A-4147-A177-3AD203B41FA5}">
                      <a16:colId xmlns:a16="http://schemas.microsoft.com/office/drawing/2014/main" val="2927884589"/>
                    </a:ext>
                  </a:extLst>
                </a:gridCol>
                <a:gridCol w="2872509">
                  <a:extLst>
                    <a:ext uri="{9D8B030D-6E8A-4147-A177-3AD203B41FA5}">
                      <a16:colId xmlns:a16="http://schemas.microsoft.com/office/drawing/2014/main" val="2904104107"/>
                    </a:ext>
                  </a:extLst>
                </a:gridCol>
                <a:gridCol w="2872509">
                  <a:extLst>
                    <a:ext uri="{9D8B030D-6E8A-4147-A177-3AD203B41FA5}">
                      <a16:colId xmlns:a16="http://schemas.microsoft.com/office/drawing/2014/main" val="1417534804"/>
                    </a:ext>
                  </a:extLst>
                </a:gridCol>
              </a:tblGrid>
              <a:tr h="46237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</a:rPr>
                        <a:t>Plan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</a:rPr>
                        <a:t>Front View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>
                          <a:solidFill>
                            <a:schemeClr val="tx1"/>
                          </a:solidFill>
                        </a:rPr>
                        <a:t>Side View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7003247"/>
                  </a:ext>
                </a:extLst>
              </a:tr>
              <a:tr h="152834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6496756"/>
                  </a:ext>
                </a:extLst>
              </a:tr>
              <a:tr h="152834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3215158"/>
                  </a:ext>
                </a:extLst>
              </a:tr>
              <a:tr h="1528349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8887713"/>
                  </a:ext>
                </a:extLst>
              </a:tr>
              <a:tr h="1528349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448793"/>
                  </a:ext>
                </a:extLst>
              </a:tr>
            </a:tbl>
          </a:graphicData>
        </a:graphic>
      </p:graphicFrame>
      <p:sp>
        <p:nvSpPr>
          <p:cNvPr id="5" name="Cube 4">
            <a:extLst>
              <a:ext uri="{FF2B5EF4-FFF2-40B4-BE49-F238E27FC236}">
                <a16:creationId xmlns:a16="http://schemas.microsoft.com/office/drawing/2014/main" id="{565BA1FB-83FE-3034-E814-3113F4C4230F}"/>
              </a:ext>
            </a:extLst>
          </p:cNvPr>
          <p:cNvSpPr/>
          <p:nvPr/>
        </p:nvSpPr>
        <p:spPr>
          <a:xfrm>
            <a:off x="768408" y="915958"/>
            <a:ext cx="1956261" cy="1036320"/>
          </a:xfrm>
          <a:prstGeom prst="cube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Cylinder 5">
            <a:extLst>
              <a:ext uri="{FF2B5EF4-FFF2-40B4-BE49-F238E27FC236}">
                <a16:creationId xmlns:a16="http://schemas.microsoft.com/office/drawing/2014/main" id="{7AD560B1-A029-BC05-60DD-CCE8B405E4B6}"/>
              </a:ext>
            </a:extLst>
          </p:cNvPr>
          <p:cNvSpPr/>
          <p:nvPr/>
        </p:nvSpPr>
        <p:spPr>
          <a:xfrm rot="5400000">
            <a:off x="1213427" y="2019412"/>
            <a:ext cx="1036322" cy="1824645"/>
          </a:xfrm>
          <a:prstGeom prst="can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2EB538-03D7-38C1-2C2E-23EAEC0ACF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10" t="11830" r="15280" b="11768"/>
          <a:stretch/>
        </p:blipFill>
        <p:spPr>
          <a:xfrm>
            <a:off x="819265" y="5240625"/>
            <a:ext cx="1594659" cy="14346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DC9BFD-21A2-B045-CEB6-03E1CC8FBC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894" t="11684" b="7071"/>
          <a:stretch/>
        </p:blipFill>
        <p:spPr>
          <a:xfrm>
            <a:off x="671599" y="3811432"/>
            <a:ext cx="2355272" cy="134224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6155DCD-3F9B-C091-2004-3161FAD066B5}"/>
              </a:ext>
            </a:extLst>
          </p:cNvPr>
          <p:cNvSpPr/>
          <p:nvPr/>
        </p:nvSpPr>
        <p:spPr>
          <a:xfrm>
            <a:off x="3704046" y="1005946"/>
            <a:ext cx="1727200" cy="85634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C00DF8-4E5F-95E2-317C-2927CD5A25A9}"/>
              </a:ext>
            </a:extLst>
          </p:cNvPr>
          <p:cNvSpPr/>
          <p:nvPr/>
        </p:nvSpPr>
        <p:spPr>
          <a:xfrm>
            <a:off x="6688890" y="1005946"/>
            <a:ext cx="1727200" cy="85634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4DF657-6E78-0BB8-8809-96F03E2A60D0}"/>
              </a:ext>
            </a:extLst>
          </p:cNvPr>
          <p:cNvSpPr/>
          <p:nvPr/>
        </p:nvSpPr>
        <p:spPr>
          <a:xfrm>
            <a:off x="9879965" y="1005946"/>
            <a:ext cx="935644" cy="85634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B8CB101-1474-1D75-0909-5AEE258D6C8F}"/>
              </a:ext>
            </a:extLst>
          </p:cNvPr>
          <p:cNvSpPr/>
          <p:nvPr/>
        </p:nvSpPr>
        <p:spPr>
          <a:xfrm>
            <a:off x="9808124" y="2354947"/>
            <a:ext cx="1190166" cy="112748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7827B8-3159-C172-CE64-6EC74A4E3E1D}"/>
              </a:ext>
            </a:extLst>
          </p:cNvPr>
          <p:cNvSpPr/>
          <p:nvPr/>
        </p:nvSpPr>
        <p:spPr>
          <a:xfrm rot="5400000">
            <a:off x="7124318" y="2103627"/>
            <a:ext cx="856345" cy="159535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032A0E9-B70E-DC9E-0CF1-9F8D97E22DE7}"/>
              </a:ext>
            </a:extLst>
          </p:cNvPr>
          <p:cNvSpPr/>
          <p:nvPr/>
        </p:nvSpPr>
        <p:spPr>
          <a:xfrm>
            <a:off x="3783523" y="2463670"/>
            <a:ext cx="1644820" cy="85634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8363F3C5-24D6-0341-ED4F-00C4D71D454A}"/>
              </a:ext>
            </a:extLst>
          </p:cNvPr>
          <p:cNvSpPr/>
          <p:nvPr/>
        </p:nvSpPr>
        <p:spPr>
          <a:xfrm>
            <a:off x="6839289" y="3911600"/>
            <a:ext cx="1642723" cy="1061521"/>
          </a:xfrm>
          <a:prstGeom prst="rtTriangl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C15B774-83C9-C1AB-1693-55842DE16D33}"/>
              </a:ext>
            </a:extLst>
          </p:cNvPr>
          <p:cNvSpPr/>
          <p:nvPr/>
        </p:nvSpPr>
        <p:spPr>
          <a:xfrm>
            <a:off x="3783523" y="3911600"/>
            <a:ext cx="1727200" cy="1146341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223747-06C8-A514-BFFD-8DC5696B4011}"/>
              </a:ext>
            </a:extLst>
          </p:cNvPr>
          <p:cNvSpPr/>
          <p:nvPr/>
        </p:nvSpPr>
        <p:spPr>
          <a:xfrm>
            <a:off x="9584077" y="3998632"/>
            <a:ext cx="1727200" cy="97784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C68608B-CF63-519F-0D2A-585C64725518}"/>
              </a:ext>
            </a:extLst>
          </p:cNvPr>
          <p:cNvSpPr/>
          <p:nvPr/>
        </p:nvSpPr>
        <p:spPr>
          <a:xfrm>
            <a:off x="4091187" y="5384771"/>
            <a:ext cx="1190167" cy="114634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E063323D-C076-AFC6-A5DD-C2792EF3E74F}"/>
              </a:ext>
            </a:extLst>
          </p:cNvPr>
          <p:cNvSpPr/>
          <p:nvPr/>
        </p:nvSpPr>
        <p:spPr>
          <a:xfrm>
            <a:off x="6962398" y="5384771"/>
            <a:ext cx="1190166" cy="1146341"/>
          </a:xfrm>
          <a:prstGeom prst="triangl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B944EA75-3952-C21F-884A-2B54C4C40E5A}"/>
              </a:ext>
            </a:extLst>
          </p:cNvPr>
          <p:cNvSpPr/>
          <p:nvPr/>
        </p:nvSpPr>
        <p:spPr>
          <a:xfrm>
            <a:off x="9829827" y="5384771"/>
            <a:ext cx="1190166" cy="1146341"/>
          </a:xfrm>
          <a:prstGeom prst="triangl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1143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28813159-717D-4BE7-5FA5-C7885EB884A7}"/>
              </a:ext>
            </a:extLst>
          </p:cNvPr>
          <p:cNvGraphicFramePr>
            <a:graphicFrameLocks noGrp="1"/>
          </p:cNvGraphicFramePr>
          <p:nvPr/>
        </p:nvGraphicFramePr>
        <p:xfrm>
          <a:off x="2833467" y="43676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DA96A31-FE9D-6C1E-FAFC-F4A4A77DF1A3}"/>
              </a:ext>
            </a:extLst>
          </p:cNvPr>
          <p:cNvGraphicFramePr>
            <a:graphicFrameLocks noGrp="1"/>
          </p:cNvGraphicFramePr>
          <p:nvPr/>
        </p:nvGraphicFramePr>
        <p:xfrm>
          <a:off x="5948142" y="43676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9" name="Table 7">
            <a:extLst>
              <a:ext uri="{FF2B5EF4-FFF2-40B4-BE49-F238E27FC236}">
                <a16:creationId xmlns:a16="http://schemas.microsoft.com/office/drawing/2014/main" id="{B7680E0D-CAA2-987F-BAB8-DD6779971AC6}"/>
              </a:ext>
            </a:extLst>
          </p:cNvPr>
          <p:cNvGraphicFramePr>
            <a:graphicFrameLocks noGrp="1"/>
          </p:cNvGraphicFramePr>
          <p:nvPr/>
        </p:nvGraphicFramePr>
        <p:xfrm>
          <a:off x="9024713" y="43676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0" name="Table 7">
            <a:extLst>
              <a:ext uri="{FF2B5EF4-FFF2-40B4-BE49-F238E27FC236}">
                <a16:creationId xmlns:a16="http://schemas.microsoft.com/office/drawing/2014/main" id="{F3D386D1-FEA9-7658-3360-69D7728C47E9}"/>
              </a:ext>
            </a:extLst>
          </p:cNvPr>
          <p:cNvGraphicFramePr>
            <a:graphicFrameLocks noGrp="1"/>
          </p:cNvGraphicFramePr>
          <p:nvPr/>
        </p:nvGraphicFramePr>
        <p:xfrm>
          <a:off x="2833467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6BC53E7-D148-A511-0AD5-379B269E0A16}"/>
              </a:ext>
            </a:extLst>
          </p:cNvPr>
          <p:cNvGraphicFramePr>
            <a:graphicFrameLocks noGrp="1"/>
          </p:cNvGraphicFramePr>
          <p:nvPr/>
        </p:nvGraphicFramePr>
        <p:xfrm>
          <a:off x="5948142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2" name="Table 7">
            <a:extLst>
              <a:ext uri="{FF2B5EF4-FFF2-40B4-BE49-F238E27FC236}">
                <a16:creationId xmlns:a16="http://schemas.microsoft.com/office/drawing/2014/main" id="{03444CCB-324C-D446-E4DD-F1A9AC9345EC}"/>
              </a:ext>
            </a:extLst>
          </p:cNvPr>
          <p:cNvGraphicFramePr>
            <a:graphicFrameLocks noGrp="1"/>
          </p:cNvGraphicFramePr>
          <p:nvPr/>
        </p:nvGraphicFramePr>
        <p:xfrm>
          <a:off x="9024713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21E360AC-8110-C79C-3BCF-E20C1DEB08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410" t="6625" r="68232" b="83237"/>
          <a:stretch/>
        </p:blipFill>
        <p:spPr>
          <a:xfrm>
            <a:off x="457200" y="897857"/>
            <a:ext cx="1895473" cy="18383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8DA34F8-41FA-692A-47EE-D7D8BE570D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29" t="24447" r="68087" b="65624"/>
          <a:stretch/>
        </p:blipFill>
        <p:spPr>
          <a:xfrm>
            <a:off x="183469" y="3999354"/>
            <a:ext cx="2528667" cy="2301668"/>
          </a:xfrm>
          <a:prstGeom prst="rect">
            <a:avLst/>
          </a:prstGeom>
        </p:spPr>
      </p:pic>
      <p:graphicFrame>
        <p:nvGraphicFramePr>
          <p:cNvPr id="3" name="Table 7">
            <a:extLst>
              <a:ext uri="{FF2B5EF4-FFF2-40B4-BE49-F238E27FC236}">
                <a16:creationId xmlns:a16="http://schemas.microsoft.com/office/drawing/2014/main" id="{8E4DC596-7C08-C25D-B0C3-4CECDF0E1D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5742533"/>
              </p:ext>
            </p:extLst>
          </p:nvPr>
        </p:nvGraphicFramePr>
        <p:xfrm>
          <a:off x="2833467" y="43676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9281AE3-9621-C173-F32D-44BF9181CA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0047803"/>
              </p:ext>
            </p:extLst>
          </p:nvPr>
        </p:nvGraphicFramePr>
        <p:xfrm>
          <a:off x="5948142" y="43676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6" name="Table 7">
            <a:extLst>
              <a:ext uri="{FF2B5EF4-FFF2-40B4-BE49-F238E27FC236}">
                <a16:creationId xmlns:a16="http://schemas.microsoft.com/office/drawing/2014/main" id="{2A3C0823-B390-0E43-139E-3B9ACDC17D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3196122"/>
              </p:ext>
            </p:extLst>
          </p:nvPr>
        </p:nvGraphicFramePr>
        <p:xfrm>
          <a:off x="9024713" y="43676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3" name="Table 7">
            <a:extLst>
              <a:ext uri="{FF2B5EF4-FFF2-40B4-BE49-F238E27FC236}">
                <a16:creationId xmlns:a16="http://schemas.microsoft.com/office/drawing/2014/main" id="{29D5C7F0-F636-C0F7-C883-7FAA438184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4563753"/>
              </p:ext>
            </p:extLst>
          </p:nvPr>
        </p:nvGraphicFramePr>
        <p:xfrm>
          <a:off x="2833467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7C25D601-5307-7932-02FC-097009ED0D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7522048"/>
              </p:ext>
            </p:extLst>
          </p:nvPr>
        </p:nvGraphicFramePr>
        <p:xfrm>
          <a:off x="5948142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5" name="Table 7">
            <a:extLst>
              <a:ext uri="{FF2B5EF4-FFF2-40B4-BE49-F238E27FC236}">
                <a16:creationId xmlns:a16="http://schemas.microsoft.com/office/drawing/2014/main" id="{4E0D0D09-60B7-F461-6E8A-67275FA60F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4090695"/>
              </p:ext>
            </p:extLst>
          </p:nvPr>
        </p:nvGraphicFramePr>
        <p:xfrm>
          <a:off x="9024713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F30ABBA8-C2A9-AE0C-BAD3-FDFE755AD8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5903697"/>
              </p:ext>
            </p:extLst>
          </p:nvPr>
        </p:nvGraphicFramePr>
        <p:xfrm>
          <a:off x="183469" y="190602"/>
          <a:ext cx="2342134" cy="607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367">
                  <a:extLst>
                    <a:ext uri="{9D8B030D-6E8A-4147-A177-3AD203B41FA5}">
                      <a16:colId xmlns:a16="http://schemas.microsoft.com/office/drawing/2014/main" val="184909971"/>
                    </a:ext>
                  </a:extLst>
                </a:gridCol>
                <a:gridCol w="1125906">
                  <a:extLst>
                    <a:ext uri="{9D8B030D-6E8A-4147-A177-3AD203B41FA5}">
                      <a16:colId xmlns:a16="http://schemas.microsoft.com/office/drawing/2014/main" val="405350557"/>
                    </a:ext>
                  </a:extLst>
                </a:gridCol>
                <a:gridCol w="639861">
                  <a:extLst>
                    <a:ext uri="{9D8B030D-6E8A-4147-A177-3AD203B41FA5}">
                      <a16:colId xmlns:a16="http://schemas.microsoft.com/office/drawing/2014/main" val="3210187096"/>
                    </a:ext>
                  </a:extLst>
                </a:gridCol>
              </a:tblGrid>
              <a:tr h="607420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Plan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Front </a:t>
                      </a:r>
                    </a:p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View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Side </a:t>
                      </a:r>
                    </a:p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View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80538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8207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28813159-717D-4BE7-5FA5-C7885EB884A7}"/>
              </a:ext>
            </a:extLst>
          </p:cNvPr>
          <p:cNvGraphicFramePr>
            <a:graphicFrameLocks noGrp="1"/>
          </p:cNvGraphicFramePr>
          <p:nvPr/>
        </p:nvGraphicFramePr>
        <p:xfrm>
          <a:off x="2833467" y="43676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DA96A31-FE9D-6C1E-FAFC-F4A4A77DF1A3}"/>
              </a:ext>
            </a:extLst>
          </p:cNvPr>
          <p:cNvGraphicFramePr>
            <a:graphicFrameLocks noGrp="1"/>
          </p:cNvGraphicFramePr>
          <p:nvPr/>
        </p:nvGraphicFramePr>
        <p:xfrm>
          <a:off x="5948142" y="43676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9" name="Table 7">
            <a:extLst>
              <a:ext uri="{FF2B5EF4-FFF2-40B4-BE49-F238E27FC236}">
                <a16:creationId xmlns:a16="http://schemas.microsoft.com/office/drawing/2014/main" id="{B7680E0D-CAA2-987F-BAB8-DD6779971AC6}"/>
              </a:ext>
            </a:extLst>
          </p:cNvPr>
          <p:cNvGraphicFramePr>
            <a:graphicFrameLocks noGrp="1"/>
          </p:cNvGraphicFramePr>
          <p:nvPr/>
        </p:nvGraphicFramePr>
        <p:xfrm>
          <a:off x="9024713" y="43676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0" name="Table 7">
            <a:extLst>
              <a:ext uri="{FF2B5EF4-FFF2-40B4-BE49-F238E27FC236}">
                <a16:creationId xmlns:a16="http://schemas.microsoft.com/office/drawing/2014/main" id="{F3D386D1-FEA9-7658-3360-69D7728C47E9}"/>
              </a:ext>
            </a:extLst>
          </p:cNvPr>
          <p:cNvGraphicFramePr>
            <a:graphicFrameLocks noGrp="1"/>
          </p:cNvGraphicFramePr>
          <p:nvPr/>
        </p:nvGraphicFramePr>
        <p:xfrm>
          <a:off x="2833467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6BC53E7-D148-A511-0AD5-379B269E0A16}"/>
              </a:ext>
            </a:extLst>
          </p:cNvPr>
          <p:cNvGraphicFramePr>
            <a:graphicFrameLocks noGrp="1"/>
          </p:cNvGraphicFramePr>
          <p:nvPr/>
        </p:nvGraphicFramePr>
        <p:xfrm>
          <a:off x="5948142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2" name="Table 7">
            <a:extLst>
              <a:ext uri="{FF2B5EF4-FFF2-40B4-BE49-F238E27FC236}">
                <a16:creationId xmlns:a16="http://schemas.microsoft.com/office/drawing/2014/main" id="{03444CCB-324C-D446-E4DD-F1A9AC9345EC}"/>
              </a:ext>
            </a:extLst>
          </p:cNvPr>
          <p:cNvGraphicFramePr>
            <a:graphicFrameLocks noGrp="1"/>
          </p:cNvGraphicFramePr>
          <p:nvPr/>
        </p:nvGraphicFramePr>
        <p:xfrm>
          <a:off x="9024713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749AA7CB-F1BE-D9CE-5D6D-B1A5D8A05E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94" t="45358" r="69366" b="47529"/>
          <a:stretch/>
        </p:blipFill>
        <p:spPr>
          <a:xfrm>
            <a:off x="183469" y="973590"/>
            <a:ext cx="2438709" cy="188505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B807142-1014-B269-1FF3-AE6A65770A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594" y="3668731"/>
            <a:ext cx="2310584" cy="2962913"/>
          </a:xfrm>
          <a:prstGeom prst="rect">
            <a:avLst/>
          </a:prstGeom>
        </p:spPr>
      </p:pic>
      <p:graphicFrame>
        <p:nvGraphicFramePr>
          <p:cNvPr id="2" name="Table 7">
            <a:extLst>
              <a:ext uri="{FF2B5EF4-FFF2-40B4-BE49-F238E27FC236}">
                <a16:creationId xmlns:a16="http://schemas.microsoft.com/office/drawing/2014/main" id="{3965C13E-8F83-2883-C53C-E1DB971CF3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520946"/>
              </p:ext>
            </p:extLst>
          </p:nvPr>
        </p:nvGraphicFramePr>
        <p:xfrm>
          <a:off x="2833467" y="43676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7963A8D-0DAF-4F83-C31C-BA563A770C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3432891"/>
              </p:ext>
            </p:extLst>
          </p:nvPr>
        </p:nvGraphicFramePr>
        <p:xfrm>
          <a:off x="5948142" y="43676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5" name="Table 7">
            <a:extLst>
              <a:ext uri="{FF2B5EF4-FFF2-40B4-BE49-F238E27FC236}">
                <a16:creationId xmlns:a16="http://schemas.microsoft.com/office/drawing/2014/main" id="{623D9317-B60F-C221-34DE-C5410A1343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7992205"/>
              </p:ext>
            </p:extLst>
          </p:nvPr>
        </p:nvGraphicFramePr>
        <p:xfrm>
          <a:off x="9024713" y="43676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6" name="Table 7">
            <a:extLst>
              <a:ext uri="{FF2B5EF4-FFF2-40B4-BE49-F238E27FC236}">
                <a16:creationId xmlns:a16="http://schemas.microsoft.com/office/drawing/2014/main" id="{4718716B-0B53-FA63-BD5C-02823A59E5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4885039"/>
              </p:ext>
            </p:extLst>
          </p:nvPr>
        </p:nvGraphicFramePr>
        <p:xfrm>
          <a:off x="2833467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858275E4-EE52-B5D2-123A-44C744DF46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8131006"/>
              </p:ext>
            </p:extLst>
          </p:nvPr>
        </p:nvGraphicFramePr>
        <p:xfrm>
          <a:off x="5948142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4" name="Table 7">
            <a:extLst>
              <a:ext uri="{FF2B5EF4-FFF2-40B4-BE49-F238E27FC236}">
                <a16:creationId xmlns:a16="http://schemas.microsoft.com/office/drawing/2014/main" id="{8676BF0E-27AC-5A74-2162-78ED8716F2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7514091"/>
              </p:ext>
            </p:extLst>
          </p:nvPr>
        </p:nvGraphicFramePr>
        <p:xfrm>
          <a:off x="9024713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816029F7-68DF-82D8-A720-D96BCA1E31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762600"/>
              </p:ext>
            </p:extLst>
          </p:nvPr>
        </p:nvGraphicFramePr>
        <p:xfrm>
          <a:off x="183469" y="190602"/>
          <a:ext cx="2342134" cy="607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367">
                  <a:extLst>
                    <a:ext uri="{9D8B030D-6E8A-4147-A177-3AD203B41FA5}">
                      <a16:colId xmlns:a16="http://schemas.microsoft.com/office/drawing/2014/main" val="184909971"/>
                    </a:ext>
                  </a:extLst>
                </a:gridCol>
                <a:gridCol w="1125906">
                  <a:extLst>
                    <a:ext uri="{9D8B030D-6E8A-4147-A177-3AD203B41FA5}">
                      <a16:colId xmlns:a16="http://schemas.microsoft.com/office/drawing/2014/main" val="405350557"/>
                    </a:ext>
                  </a:extLst>
                </a:gridCol>
                <a:gridCol w="639861">
                  <a:extLst>
                    <a:ext uri="{9D8B030D-6E8A-4147-A177-3AD203B41FA5}">
                      <a16:colId xmlns:a16="http://schemas.microsoft.com/office/drawing/2014/main" val="3210187096"/>
                    </a:ext>
                  </a:extLst>
                </a:gridCol>
              </a:tblGrid>
              <a:tr h="607420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Plan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Front </a:t>
                      </a:r>
                    </a:p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View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Side </a:t>
                      </a:r>
                    </a:p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View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80538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5860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28813159-717D-4BE7-5FA5-C7885EB884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117923"/>
              </p:ext>
            </p:extLst>
          </p:nvPr>
        </p:nvGraphicFramePr>
        <p:xfrm>
          <a:off x="2819688" y="857951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DA96A31-FE9D-6C1E-FAFC-F4A4A77DF1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8647513"/>
              </p:ext>
            </p:extLst>
          </p:nvPr>
        </p:nvGraphicFramePr>
        <p:xfrm>
          <a:off x="5934363" y="857951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9" name="Table 7">
            <a:extLst>
              <a:ext uri="{FF2B5EF4-FFF2-40B4-BE49-F238E27FC236}">
                <a16:creationId xmlns:a16="http://schemas.microsoft.com/office/drawing/2014/main" id="{B7680E0D-CAA2-987F-BAB8-DD6779971A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138791"/>
              </p:ext>
            </p:extLst>
          </p:nvPr>
        </p:nvGraphicFramePr>
        <p:xfrm>
          <a:off x="9010934" y="857951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0" name="Table 7">
            <a:extLst>
              <a:ext uri="{FF2B5EF4-FFF2-40B4-BE49-F238E27FC236}">
                <a16:creationId xmlns:a16="http://schemas.microsoft.com/office/drawing/2014/main" id="{F3D386D1-FEA9-7658-3360-69D7728C47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2234668"/>
              </p:ext>
            </p:extLst>
          </p:nvPr>
        </p:nvGraphicFramePr>
        <p:xfrm>
          <a:off x="2857788" y="3936187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6BC53E7-D148-A511-0AD5-379B269E0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2135572"/>
              </p:ext>
            </p:extLst>
          </p:nvPr>
        </p:nvGraphicFramePr>
        <p:xfrm>
          <a:off x="5972463" y="3936187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2" name="Table 7">
            <a:extLst>
              <a:ext uri="{FF2B5EF4-FFF2-40B4-BE49-F238E27FC236}">
                <a16:creationId xmlns:a16="http://schemas.microsoft.com/office/drawing/2014/main" id="{03444CCB-324C-D446-E4DD-F1A9AC9345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2604509"/>
              </p:ext>
            </p:extLst>
          </p:nvPr>
        </p:nvGraphicFramePr>
        <p:xfrm>
          <a:off x="9049034" y="3936187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F5B2E477-3C8C-C4EA-19AD-0E101606CC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916" r="8895"/>
          <a:stretch/>
        </p:blipFill>
        <p:spPr>
          <a:xfrm>
            <a:off x="319598" y="692899"/>
            <a:ext cx="2124073" cy="299223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461ABE7-81E3-24D8-8544-117CA1996B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32" y="3880096"/>
            <a:ext cx="2676376" cy="2816596"/>
          </a:xfrm>
          <a:prstGeom prst="rect">
            <a:avLst/>
          </a:prstGeom>
        </p:spPr>
      </p:pic>
      <p:graphicFrame>
        <p:nvGraphicFramePr>
          <p:cNvPr id="15" name="Table 7">
            <a:extLst>
              <a:ext uri="{FF2B5EF4-FFF2-40B4-BE49-F238E27FC236}">
                <a16:creationId xmlns:a16="http://schemas.microsoft.com/office/drawing/2014/main" id="{9004B403-B368-3F7D-3019-57CF8BC2D0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8653125"/>
              </p:ext>
            </p:extLst>
          </p:nvPr>
        </p:nvGraphicFramePr>
        <p:xfrm>
          <a:off x="2819688" y="857951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E30799B0-17E4-6A08-7DE6-D770DE8BC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1601272"/>
              </p:ext>
            </p:extLst>
          </p:nvPr>
        </p:nvGraphicFramePr>
        <p:xfrm>
          <a:off x="5934363" y="857951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7" name="Table 7">
            <a:extLst>
              <a:ext uri="{FF2B5EF4-FFF2-40B4-BE49-F238E27FC236}">
                <a16:creationId xmlns:a16="http://schemas.microsoft.com/office/drawing/2014/main" id="{4F229076-0ECC-1BB6-D455-5465762739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5723197"/>
              </p:ext>
            </p:extLst>
          </p:nvPr>
        </p:nvGraphicFramePr>
        <p:xfrm>
          <a:off x="9010934" y="857951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8" name="Table 7">
            <a:extLst>
              <a:ext uri="{FF2B5EF4-FFF2-40B4-BE49-F238E27FC236}">
                <a16:creationId xmlns:a16="http://schemas.microsoft.com/office/drawing/2014/main" id="{C6CFCA18-36DD-014F-4FBC-4A3D8F14A0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2813429"/>
              </p:ext>
            </p:extLst>
          </p:nvPr>
        </p:nvGraphicFramePr>
        <p:xfrm>
          <a:off x="2857788" y="3936187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0CBD59F6-44B8-AD21-2625-A953562D7B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3252268"/>
              </p:ext>
            </p:extLst>
          </p:nvPr>
        </p:nvGraphicFramePr>
        <p:xfrm>
          <a:off x="5972463" y="3936187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20" name="Table 7">
            <a:extLst>
              <a:ext uri="{FF2B5EF4-FFF2-40B4-BE49-F238E27FC236}">
                <a16:creationId xmlns:a16="http://schemas.microsoft.com/office/drawing/2014/main" id="{249D4E73-287C-4845-DF66-CA1EBFF304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3906834"/>
              </p:ext>
            </p:extLst>
          </p:nvPr>
        </p:nvGraphicFramePr>
        <p:xfrm>
          <a:off x="9049034" y="3936187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7B8820D6-9865-7B51-4726-60D105B20D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2116619"/>
              </p:ext>
            </p:extLst>
          </p:nvPr>
        </p:nvGraphicFramePr>
        <p:xfrm>
          <a:off x="186476" y="111981"/>
          <a:ext cx="2342134" cy="607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367">
                  <a:extLst>
                    <a:ext uri="{9D8B030D-6E8A-4147-A177-3AD203B41FA5}">
                      <a16:colId xmlns:a16="http://schemas.microsoft.com/office/drawing/2014/main" val="184909971"/>
                    </a:ext>
                  </a:extLst>
                </a:gridCol>
                <a:gridCol w="1125906">
                  <a:extLst>
                    <a:ext uri="{9D8B030D-6E8A-4147-A177-3AD203B41FA5}">
                      <a16:colId xmlns:a16="http://schemas.microsoft.com/office/drawing/2014/main" val="405350557"/>
                    </a:ext>
                  </a:extLst>
                </a:gridCol>
                <a:gridCol w="639861">
                  <a:extLst>
                    <a:ext uri="{9D8B030D-6E8A-4147-A177-3AD203B41FA5}">
                      <a16:colId xmlns:a16="http://schemas.microsoft.com/office/drawing/2014/main" val="3210187096"/>
                    </a:ext>
                  </a:extLst>
                </a:gridCol>
              </a:tblGrid>
              <a:tr h="607420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Plan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Front </a:t>
                      </a:r>
                    </a:p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View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Side </a:t>
                      </a:r>
                    </a:p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View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80538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321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28813159-717D-4BE7-5FA5-C7885EB884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9502527"/>
              </p:ext>
            </p:extLst>
          </p:nvPr>
        </p:nvGraphicFramePr>
        <p:xfrm>
          <a:off x="2833467" y="758193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DA96A31-FE9D-6C1E-FAFC-F4A4A77DF1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8964997"/>
              </p:ext>
            </p:extLst>
          </p:nvPr>
        </p:nvGraphicFramePr>
        <p:xfrm>
          <a:off x="5948142" y="758193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9" name="Table 7">
            <a:extLst>
              <a:ext uri="{FF2B5EF4-FFF2-40B4-BE49-F238E27FC236}">
                <a16:creationId xmlns:a16="http://schemas.microsoft.com/office/drawing/2014/main" id="{B7680E0D-CAA2-987F-BAB8-DD6779971A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0954281"/>
              </p:ext>
            </p:extLst>
          </p:nvPr>
        </p:nvGraphicFramePr>
        <p:xfrm>
          <a:off x="9024713" y="758193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0" name="Table 7">
            <a:extLst>
              <a:ext uri="{FF2B5EF4-FFF2-40B4-BE49-F238E27FC236}">
                <a16:creationId xmlns:a16="http://schemas.microsoft.com/office/drawing/2014/main" id="{F3D386D1-FEA9-7658-3360-69D7728C47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7074063"/>
              </p:ext>
            </p:extLst>
          </p:nvPr>
        </p:nvGraphicFramePr>
        <p:xfrm>
          <a:off x="2871567" y="3869689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6BC53E7-D148-A511-0AD5-379B269E0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951297"/>
              </p:ext>
            </p:extLst>
          </p:nvPr>
        </p:nvGraphicFramePr>
        <p:xfrm>
          <a:off x="5986242" y="3869689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2" name="Table 7">
            <a:extLst>
              <a:ext uri="{FF2B5EF4-FFF2-40B4-BE49-F238E27FC236}">
                <a16:creationId xmlns:a16="http://schemas.microsoft.com/office/drawing/2014/main" id="{03444CCB-324C-D446-E4DD-F1A9AC9345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2675744"/>
              </p:ext>
            </p:extLst>
          </p:nvPr>
        </p:nvGraphicFramePr>
        <p:xfrm>
          <a:off x="9062813" y="3869689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:a16="http://schemas.microsoft.com/office/drawing/2014/main" id="{559D934A-BF25-57EB-289C-E996F560BC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07" b="51637"/>
          <a:stretch/>
        </p:blipFill>
        <p:spPr>
          <a:xfrm>
            <a:off x="83771" y="864350"/>
            <a:ext cx="2609314" cy="265434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6FFE36A-0EB9-16C6-76CC-5568194F95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0458"/>
          <a:stretch/>
        </p:blipFill>
        <p:spPr>
          <a:xfrm>
            <a:off x="124295" y="3934009"/>
            <a:ext cx="2609314" cy="2376939"/>
          </a:xfrm>
          <a:prstGeom prst="rect">
            <a:avLst/>
          </a:prstGeom>
        </p:spPr>
      </p:pic>
      <p:graphicFrame>
        <p:nvGraphicFramePr>
          <p:cNvPr id="2" name="Table 7">
            <a:extLst>
              <a:ext uri="{FF2B5EF4-FFF2-40B4-BE49-F238E27FC236}">
                <a16:creationId xmlns:a16="http://schemas.microsoft.com/office/drawing/2014/main" id="{05676B9A-8655-B2E3-3C2A-171DAB0793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064563"/>
              </p:ext>
            </p:extLst>
          </p:nvPr>
        </p:nvGraphicFramePr>
        <p:xfrm>
          <a:off x="2833467" y="758193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FD451EB-82F7-6CDF-FEA6-14F06B4A3E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2259074"/>
              </p:ext>
            </p:extLst>
          </p:nvPr>
        </p:nvGraphicFramePr>
        <p:xfrm>
          <a:off x="5948142" y="758193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4" name="Table 7">
            <a:extLst>
              <a:ext uri="{FF2B5EF4-FFF2-40B4-BE49-F238E27FC236}">
                <a16:creationId xmlns:a16="http://schemas.microsoft.com/office/drawing/2014/main" id="{1CD1B103-6C97-8F73-F270-2A605CE340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4150133"/>
              </p:ext>
            </p:extLst>
          </p:nvPr>
        </p:nvGraphicFramePr>
        <p:xfrm>
          <a:off x="9024713" y="758193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5" name="Table 7">
            <a:extLst>
              <a:ext uri="{FF2B5EF4-FFF2-40B4-BE49-F238E27FC236}">
                <a16:creationId xmlns:a16="http://schemas.microsoft.com/office/drawing/2014/main" id="{D3F1220A-CF0A-F6B1-49A3-3B40F52C73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066481"/>
              </p:ext>
            </p:extLst>
          </p:nvPr>
        </p:nvGraphicFramePr>
        <p:xfrm>
          <a:off x="2871567" y="3869687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05660C9-BF4A-1B96-66B9-9CFC96D9AC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0794566"/>
              </p:ext>
            </p:extLst>
          </p:nvPr>
        </p:nvGraphicFramePr>
        <p:xfrm>
          <a:off x="5981394" y="3869689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3" name="Table 7">
            <a:extLst>
              <a:ext uri="{FF2B5EF4-FFF2-40B4-BE49-F238E27FC236}">
                <a16:creationId xmlns:a16="http://schemas.microsoft.com/office/drawing/2014/main" id="{E16DD69B-E1F6-CF93-92C0-27BFB56376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3834123"/>
              </p:ext>
            </p:extLst>
          </p:nvPr>
        </p:nvGraphicFramePr>
        <p:xfrm>
          <a:off x="9057965" y="3869689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92A36292-E390-E968-BB17-5C7DE53500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7147845"/>
              </p:ext>
            </p:extLst>
          </p:nvPr>
        </p:nvGraphicFramePr>
        <p:xfrm>
          <a:off x="217361" y="171352"/>
          <a:ext cx="2342134" cy="607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367">
                  <a:extLst>
                    <a:ext uri="{9D8B030D-6E8A-4147-A177-3AD203B41FA5}">
                      <a16:colId xmlns:a16="http://schemas.microsoft.com/office/drawing/2014/main" val="184909971"/>
                    </a:ext>
                  </a:extLst>
                </a:gridCol>
                <a:gridCol w="1125906">
                  <a:extLst>
                    <a:ext uri="{9D8B030D-6E8A-4147-A177-3AD203B41FA5}">
                      <a16:colId xmlns:a16="http://schemas.microsoft.com/office/drawing/2014/main" val="405350557"/>
                    </a:ext>
                  </a:extLst>
                </a:gridCol>
                <a:gridCol w="639861">
                  <a:extLst>
                    <a:ext uri="{9D8B030D-6E8A-4147-A177-3AD203B41FA5}">
                      <a16:colId xmlns:a16="http://schemas.microsoft.com/office/drawing/2014/main" val="3210187096"/>
                    </a:ext>
                  </a:extLst>
                </a:gridCol>
              </a:tblGrid>
              <a:tr h="607420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Plan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Front </a:t>
                      </a:r>
                    </a:p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View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Side </a:t>
                      </a:r>
                    </a:p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View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80538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3957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28813159-717D-4BE7-5FA5-C7885EB884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2817148"/>
              </p:ext>
            </p:extLst>
          </p:nvPr>
        </p:nvGraphicFramePr>
        <p:xfrm>
          <a:off x="2833467" y="641815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DA96A31-FE9D-6C1E-FAFC-F4A4A77DF1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1028778"/>
              </p:ext>
            </p:extLst>
          </p:nvPr>
        </p:nvGraphicFramePr>
        <p:xfrm>
          <a:off x="5948142" y="641815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9" name="Table 7">
            <a:extLst>
              <a:ext uri="{FF2B5EF4-FFF2-40B4-BE49-F238E27FC236}">
                <a16:creationId xmlns:a16="http://schemas.microsoft.com/office/drawing/2014/main" id="{B7680E0D-CAA2-987F-BAB8-DD6779971A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4794859"/>
              </p:ext>
            </p:extLst>
          </p:nvPr>
        </p:nvGraphicFramePr>
        <p:xfrm>
          <a:off x="9024713" y="641815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0" name="Table 7">
            <a:extLst>
              <a:ext uri="{FF2B5EF4-FFF2-40B4-BE49-F238E27FC236}">
                <a16:creationId xmlns:a16="http://schemas.microsoft.com/office/drawing/2014/main" id="{F3D386D1-FEA9-7658-3360-69D7728C47E9}"/>
              </a:ext>
            </a:extLst>
          </p:cNvPr>
          <p:cNvGraphicFramePr>
            <a:graphicFrameLocks noGrp="1"/>
          </p:cNvGraphicFramePr>
          <p:nvPr/>
        </p:nvGraphicFramePr>
        <p:xfrm>
          <a:off x="2833467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6BC53E7-D148-A511-0AD5-379B269E0A16}"/>
              </a:ext>
            </a:extLst>
          </p:cNvPr>
          <p:cNvGraphicFramePr>
            <a:graphicFrameLocks noGrp="1"/>
          </p:cNvGraphicFramePr>
          <p:nvPr/>
        </p:nvGraphicFramePr>
        <p:xfrm>
          <a:off x="5948142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2" name="Table 7">
            <a:extLst>
              <a:ext uri="{FF2B5EF4-FFF2-40B4-BE49-F238E27FC236}">
                <a16:creationId xmlns:a16="http://schemas.microsoft.com/office/drawing/2014/main" id="{03444CCB-324C-D446-E4DD-F1A9AC9345EC}"/>
              </a:ext>
            </a:extLst>
          </p:cNvPr>
          <p:cNvGraphicFramePr>
            <a:graphicFrameLocks noGrp="1"/>
          </p:cNvGraphicFramePr>
          <p:nvPr/>
        </p:nvGraphicFramePr>
        <p:xfrm>
          <a:off x="9024713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C7BCB1FF-1915-80F0-F28A-32A9C027D1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35" t="11662" r="70965" b="80570"/>
          <a:stretch/>
        </p:blipFill>
        <p:spPr>
          <a:xfrm>
            <a:off x="198818" y="1030778"/>
            <a:ext cx="2391988" cy="218901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5D09721-2B67-5ACC-FF8F-9BA0AF4129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855" y="4230435"/>
            <a:ext cx="2505914" cy="1839506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6E56F7E-A23D-2264-3D4C-64475128A0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8840329"/>
              </p:ext>
            </p:extLst>
          </p:nvPr>
        </p:nvGraphicFramePr>
        <p:xfrm>
          <a:off x="217361" y="171352"/>
          <a:ext cx="2342134" cy="607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367">
                  <a:extLst>
                    <a:ext uri="{9D8B030D-6E8A-4147-A177-3AD203B41FA5}">
                      <a16:colId xmlns:a16="http://schemas.microsoft.com/office/drawing/2014/main" val="184909971"/>
                    </a:ext>
                  </a:extLst>
                </a:gridCol>
                <a:gridCol w="1125906">
                  <a:extLst>
                    <a:ext uri="{9D8B030D-6E8A-4147-A177-3AD203B41FA5}">
                      <a16:colId xmlns:a16="http://schemas.microsoft.com/office/drawing/2014/main" val="405350557"/>
                    </a:ext>
                  </a:extLst>
                </a:gridCol>
                <a:gridCol w="639861">
                  <a:extLst>
                    <a:ext uri="{9D8B030D-6E8A-4147-A177-3AD203B41FA5}">
                      <a16:colId xmlns:a16="http://schemas.microsoft.com/office/drawing/2014/main" val="3210187096"/>
                    </a:ext>
                  </a:extLst>
                </a:gridCol>
              </a:tblGrid>
              <a:tr h="607420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Plan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Front </a:t>
                      </a:r>
                    </a:p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View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Side </a:t>
                      </a:r>
                    </a:p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View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8053864"/>
                  </a:ext>
                </a:extLst>
              </a:tr>
            </a:tbl>
          </a:graphicData>
        </a:graphic>
      </p:graphicFrame>
      <p:graphicFrame>
        <p:nvGraphicFramePr>
          <p:cNvPr id="4" name="Table 7">
            <a:extLst>
              <a:ext uri="{FF2B5EF4-FFF2-40B4-BE49-F238E27FC236}">
                <a16:creationId xmlns:a16="http://schemas.microsoft.com/office/drawing/2014/main" id="{DE8F82A7-00B9-1EE8-B0A7-1109405E44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433310"/>
              </p:ext>
            </p:extLst>
          </p:nvPr>
        </p:nvGraphicFramePr>
        <p:xfrm>
          <a:off x="2833467" y="641815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562DB3C-7555-A177-4F3D-6BC11BB86A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8850061"/>
              </p:ext>
            </p:extLst>
          </p:nvPr>
        </p:nvGraphicFramePr>
        <p:xfrm>
          <a:off x="5948142" y="641815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6" name="Table 7">
            <a:extLst>
              <a:ext uri="{FF2B5EF4-FFF2-40B4-BE49-F238E27FC236}">
                <a16:creationId xmlns:a16="http://schemas.microsoft.com/office/drawing/2014/main" id="{4B1A51E5-C939-CC9A-9E80-10000450B4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2066734"/>
              </p:ext>
            </p:extLst>
          </p:nvPr>
        </p:nvGraphicFramePr>
        <p:xfrm>
          <a:off x="9024713" y="641815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3" name="Table 7">
            <a:extLst>
              <a:ext uri="{FF2B5EF4-FFF2-40B4-BE49-F238E27FC236}">
                <a16:creationId xmlns:a16="http://schemas.microsoft.com/office/drawing/2014/main" id="{819FE0BC-F968-61DC-0914-ECCA588F30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3035462"/>
              </p:ext>
            </p:extLst>
          </p:nvPr>
        </p:nvGraphicFramePr>
        <p:xfrm>
          <a:off x="2833467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B617F9E6-EC0A-0264-A66B-0C4E81CEA6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727941"/>
              </p:ext>
            </p:extLst>
          </p:nvPr>
        </p:nvGraphicFramePr>
        <p:xfrm>
          <a:off x="5948142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5" name="Table 7">
            <a:extLst>
              <a:ext uri="{FF2B5EF4-FFF2-40B4-BE49-F238E27FC236}">
                <a16:creationId xmlns:a16="http://schemas.microsoft.com/office/drawing/2014/main" id="{AB6B93B4-2589-94EC-DF31-AE04E6AD12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600288"/>
              </p:ext>
            </p:extLst>
          </p:nvPr>
        </p:nvGraphicFramePr>
        <p:xfrm>
          <a:off x="9024713" y="376993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908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18848C-F779-7329-1D74-542EE0DDBA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688" y="423331"/>
            <a:ext cx="2366822" cy="29979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9BA5E1-E5CD-45BD-376F-04B54FC791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091" b="7406"/>
          <a:stretch/>
        </p:blipFill>
        <p:spPr>
          <a:xfrm>
            <a:off x="297688" y="3819065"/>
            <a:ext cx="2366822" cy="2872841"/>
          </a:xfrm>
          <a:prstGeom prst="rect">
            <a:avLst/>
          </a:prstGeom>
        </p:spPr>
      </p:pic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28813159-717D-4BE7-5FA5-C7885EB884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1316281"/>
              </p:ext>
            </p:extLst>
          </p:nvPr>
        </p:nvGraphicFramePr>
        <p:xfrm>
          <a:off x="2833467" y="54206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DA96A31-FE9D-6C1E-FAFC-F4A4A77DF1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2235922"/>
              </p:ext>
            </p:extLst>
          </p:nvPr>
        </p:nvGraphicFramePr>
        <p:xfrm>
          <a:off x="5948142" y="54206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9" name="Table 7">
            <a:extLst>
              <a:ext uri="{FF2B5EF4-FFF2-40B4-BE49-F238E27FC236}">
                <a16:creationId xmlns:a16="http://schemas.microsoft.com/office/drawing/2014/main" id="{B7680E0D-CAA2-987F-BAB8-DD6779971A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2459922"/>
              </p:ext>
            </p:extLst>
          </p:nvPr>
        </p:nvGraphicFramePr>
        <p:xfrm>
          <a:off x="9024713" y="54206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0" name="Table 7">
            <a:extLst>
              <a:ext uri="{FF2B5EF4-FFF2-40B4-BE49-F238E27FC236}">
                <a16:creationId xmlns:a16="http://schemas.microsoft.com/office/drawing/2014/main" id="{F3D386D1-FEA9-7658-3360-69D7728C47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9041419"/>
              </p:ext>
            </p:extLst>
          </p:nvPr>
        </p:nvGraphicFramePr>
        <p:xfrm>
          <a:off x="2833467" y="3875234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6BC53E7-D148-A511-0AD5-379B269E0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9561732"/>
              </p:ext>
            </p:extLst>
          </p:nvPr>
        </p:nvGraphicFramePr>
        <p:xfrm>
          <a:off x="5948142" y="3875234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2" name="Table 7">
            <a:extLst>
              <a:ext uri="{FF2B5EF4-FFF2-40B4-BE49-F238E27FC236}">
                <a16:creationId xmlns:a16="http://schemas.microsoft.com/office/drawing/2014/main" id="{03444CCB-324C-D446-E4DD-F1A9AC9345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3087239"/>
              </p:ext>
            </p:extLst>
          </p:nvPr>
        </p:nvGraphicFramePr>
        <p:xfrm>
          <a:off x="9024713" y="3875234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2" name="Table 7">
            <a:extLst>
              <a:ext uri="{FF2B5EF4-FFF2-40B4-BE49-F238E27FC236}">
                <a16:creationId xmlns:a16="http://schemas.microsoft.com/office/drawing/2014/main" id="{D3EA8772-1538-8A61-7E5B-91531AB209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8316665"/>
              </p:ext>
            </p:extLst>
          </p:nvPr>
        </p:nvGraphicFramePr>
        <p:xfrm>
          <a:off x="2833467" y="54206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49C7446-CB93-B310-1179-B47C5082DC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132176"/>
              </p:ext>
            </p:extLst>
          </p:nvPr>
        </p:nvGraphicFramePr>
        <p:xfrm>
          <a:off x="5948142" y="54206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4" name="Table 7">
            <a:extLst>
              <a:ext uri="{FF2B5EF4-FFF2-40B4-BE49-F238E27FC236}">
                <a16:creationId xmlns:a16="http://schemas.microsoft.com/office/drawing/2014/main" id="{BB566B05-DE51-3E21-E2A1-0CF92BE81B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105492"/>
              </p:ext>
            </p:extLst>
          </p:nvPr>
        </p:nvGraphicFramePr>
        <p:xfrm>
          <a:off x="9024713" y="542066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3" name="Table 7">
            <a:extLst>
              <a:ext uri="{FF2B5EF4-FFF2-40B4-BE49-F238E27FC236}">
                <a16:creationId xmlns:a16="http://schemas.microsoft.com/office/drawing/2014/main" id="{07B47CD5-A672-4AD8-607F-8EAE8A8E3B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649746"/>
              </p:ext>
            </p:extLst>
          </p:nvPr>
        </p:nvGraphicFramePr>
        <p:xfrm>
          <a:off x="2833467" y="3875234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2BD8832C-E4E7-4692-8248-527F122F39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5875457"/>
              </p:ext>
            </p:extLst>
          </p:nvPr>
        </p:nvGraphicFramePr>
        <p:xfrm>
          <a:off x="5948142" y="3875234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5" name="Table 7">
            <a:extLst>
              <a:ext uri="{FF2B5EF4-FFF2-40B4-BE49-F238E27FC236}">
                <a16:creationId xmlns:a16="http://schemas.microsoft.com/office/drawing/2014/main" id="{7CF4F251-BDAC-F096-3476-A658F8A6F2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5243981"/>
              </p:ext>
            </p:extLst>
          </p:nvPr>
        </p:nvGraphicFramePr>
        <p:xfrm>
          <a:off x="9024713" y="3875234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DA97F293-C0D8-BEE7-A531-BD14ABEDEC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9828701"/>
              </p:ext>
            </p:extLst>
          </p:nvPr>
        </p:nvGraphicFramePr>
        <p:xfrm>
          <a:off x="5304109" y="85308"/>
          <a:ext cx="3629302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9481">
                  <a:extLst>
                    <a:ext uri="{9D8B030D-6E8A-4147-A177-3AD203B41FA5}">
                      <a16:colId xmlns:a16="http://schemas.microsoft.com/office/drawing/2014/main" val="184909971"/>
                    </a:ext>
                  </a:extLst>
                </a:gridCol>
                <a:gridCol w="1659421">
                  <a:extLst>
                    <a:ext uri="{9D8B030D-6E8A-4147-A177-3AD203B41FA5}">
                      <a16:colId xmlns:a16="http://schemas.microsoft.com/office/drawing/2014/main" val="405350557"/>
                    </a:ext>
                  </a:extLst>
                </a:gridCol>
                <a:gridCol w="1120400">
                  <a:extLst>
                    <a:ext uri="{9D8B030D-6E8A-4147-A177-3AD203B41FA5}">
                      <a16:colId xmlns:a16="http://schemas.microsoft.com/office/drawing/2014/main" val="3210187096"/>
                    </a:ext>
                  </a:extLst>
                </a:gridCol>
              </a:tblGrid>
              <a:tr h="246166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Plan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Front View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Side View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80538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4430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ADF1BBB-06E3-22A1-2A54-ED601DF6D5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93" t="3973" r="2941" b="12117"/>
          <a:stretch/>
        </p:blipFill>
        <p:spPr>
          <a:xfrm>
            <a:off x="299443" y="525440"/>
            <a:ext cx="2505075" cy="27417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76CD34-0448-766A-CF2E-11737407E8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694" t="8861" r="4086" b="3009"/>
          <a:stretch/>
        </p:blipFill>
        <p:spPr>
          <a:xfrm>
            <a:off x="299443" y="3484706"/>
            <a:ext cx="2291363" cy="3347666"/>
          </a:xfrm>
          <a:prstGeom prst="rect">
            <a:avLst/>
          </a:prstGeom>
        </p:spPr>
      </p:pic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AFC89EAC-2A0B-10D2-ED73-BB92E06A08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7666873"/>
              </p:ext>
            </p:extLst>
          </p:nvPr>
        </p:nvGraphicFramePr>
        <p:xfrm>
          <a:off x="2995392" y="525440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B789620-3A04-4481-F211-A0D7D1B2BD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9204010"/>
              </p:ext>
            </p:extLst>
          </p:nvPr>
        </p:nvGraphicFramePr>
        <p:xfrm>
          <a:off x="6110067" y="525440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9" name="Table 7">
            <a:extLst>
              <a:ext uri="{FF2B5EF4-FFF2-40B4-BE49-F238E27FC236}">
                <a16:creationId xmlns:a16="http://schemas.microsoft.com/office/drawing/2014/main" id="{F4A2DEA0-9D71-8C3D-B800-3112812156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152395"/>
              </p:ext>
            </p:extLst>
          </p:nvPr>
        </p:nvGraphicFramePr>
        <p:xfrm>
          <a:off x="9186638" y="525440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0" name="Table 7">
            <a:extLst>
              <a:ext uri="{FF2B5EF4-FFF2-40B4-BE49-F238E27FC236}">
                <a16:creationId xmlns:a16="http://schemas.microsoft.com/office/drawing/2014/main" id="{F809C97F-6B37-9604-9EC3-612E69E996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2693176"/>
              </p:ext>
            </p:extLst>
          </p:nvPr>
        </p:nvGraphicFramePr>
        <p:xfrm>
          <a:off x="2995392" y="385860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9052EF33-5DB8-93A6-A1C6-A2D4E6C1D4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132539"/>
              </p:ext>
            </p:extLst>
          </p:nvPr>
        </p:nvGraphicFramePr>
        <p:xfrm>
          <a:off x="6110067" y="385860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2" name="Table 7">
            <a:extLst>
              <a:ext uri="{FF2B5EF4-FFF2-40B4-BE49-F238E27FC236}">
                <a16:creationId xmlns:a16="http://schemas.microsoft.com/office/drawing/2014/main" id="{F8F73F36-1D7E-92D9-BBAC-09CC5578A1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0148632"/>
              </p:ext>
            </p:extLst>
          </p:nvPr>
        </p:nvGraphicFramePr>
        <p:xfrm>
          <a:off x="9186638" y="385860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2" name="Table 7">
            <a:extLst>
              <a:ext uri="{FF2B5EF4-FFF2-40B4-BE49-F238E27FC236}">
                <a16:creationId xmlns:a16="http://schemas.microsoft.com/office/drawing/2014/main" id="{E16D296E-CD6E-F4D2-32E6-8A4EEABD1B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3396775"/>
              </p:ext>
            </p:extLst>
          </p:nvPr>
        </p:nvGraphicFramePr>
        <p:xfrm>
          <a:off x="2995392" y="525440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64B31B5-81DD-5260-3E83-AA1E785676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636992"/>
              </p:ext>
            </p:extLst>
          </p:nvPr>
        </p:nvGraphicFramePr>
        <p:xfrm>
          <a:off x="6110067" y="525440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5" name="Table 7">
            <a:extLst>
              <a:ext uri="{FF2B5EF4-FFF2-40B4-BE49-F238E27FC236}">
                <a16:creationId xmlns:a16="http://schemas.microsoft.com/office/drawing/2014/main" id="{FBD1CC0C-3D84-B336-85F6-58C7218111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3960431"/>
              </p:ext>
            </p:extLst>
          </p:nvPr>
        </p:nvGraphicFramePr>
        <p:xfrm>
          <a:off x="9186638" y="525440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3" name="Table 7">
            <a:extLst>
              <a:ext uri="{FF2B5EF4-FFF2-40B4-BE49-F238E27FC236}">
                <a16:creationId xmlns:a16="http://schemas.microsoft.com/office/drawing/2014/main" id="{5434346D-8313-E7B7-6CEA-357C735202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473052"/>
              </p:ext>
            </p:extLst>
          </p:nvPr>
        </p:nvGraphicFramePr>
        <p:xfrm>
          <a:off x="2995392" y="385860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B8F9BAE5-255F-80C2-B775-7E045A9A9D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7309571"/>
              </p:ext>
            </p:extLst>
          </p:nvPr>
        </p:nvGraphicFramePr>
        <p:xfrm>
          <a:off x="6110067" y="385860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5" name="Table 7">
            <a:extLst>
              <a:ext uri="{FF2B5EF4-FFF2-40B4-BE49-F238E27FC236}">
                <a16:creationId xmlns:a16="http://schemas.microsoft.com/office/drawing/2014/main" id="{67A34778-D160-4741-6482-1D3848715E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1929167"/>
              </p:ext>
            </p:extLst>
          </p:nvPr>
        </p:nvGraphicFramePr>
        <p:xfrm>
          <a:off x="9186638" y="3858608"/>
          <a:ext cx="2833910" cy="2760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782">
                  <a:extLst>
                    <a:ext uri="{9D8B030D-6E8A-4147-A177-3AD203B41FA5}">
                      <a16:colId xmlns:a16="http://schemas.microsoft.com/office/drawing/2014/main" val="3725237456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466976825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343622851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298792907"/>
                    </a:ext>
                  </a:extLst>
                </a:gridCol>
                <a:gridCol w="566782">
                  <a:extLst>
                    <a:ext uri="{9D8B030D-6E8A-4147-A177-3AD203B41FA5}">
                      <a16:colId xmlns:a16="http://schemas.microsoft.com/office/drawing/2014/main" val="1078935848"/>
                    </a:ext>
                  </a:extLst>
                </a:gridCol>
              </a:tblGrid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189653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42098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540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404611"/>
                  </a:ext>
                </a:extLst>
              </a:tr>
              <a:tr h="5521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9116563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3CE0CFD5-56A5-3DAE-7FC8-11C156E9BA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20085"/>
              </p:ext>
            </p:extLst>
          </p:nvPr>
        </p:nvGraphicFramePr>
        <p:xfrm>
          <a:off x="5304109" y="85308"/>
          <a:ext cx="3629302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9481">
                  <a:extLst>
                    <a:ext uri="{9D8B030D-6E8A-4147-A177-3AD203B41FA5}">
                      <a16:colId xmlns:a16="http://schemas.microsoft.com/office/drawing/2014/main" val="184909971"/>
                    </a:ext>
                  </a:extLst>
                </a:gridCol>
                <a:gridCol w="1659421">
                  <a:extLst>
                    <a:ext uri="{9D8B030D-6E8A-4147-A177-3AD203B41FA5}">
                      <a16:colId xmlns:a16="http://schemas.microsoft.com/office/drawing/2014/main" val="405350557"/>
                    </a:ext>
                  </a:extLst>
                </a:gridCol>
                <a:gridCol w="1120400">
                  <a:extLst>
                    <a:ext uri="{9D8B030D-6E8A-4147-A177-3AD203B41FA5}">
                      <a16:colId xmlns:a16="http://schemas.microsoft.com/office/drawing/2014/main" val="3210187096"/>
                    </a:ext>
                  </a:extLst>
                </a:gridCol>
              </a:tblGrid>
              <a:tr h="246166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Plan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Front View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Side View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80538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5402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46</Words>
  <Application>Microsoft Office PowerPoint</Application>
  <PresentationFormat>Widescreen</PresentationFormat>
  <Paragraphs>38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11</cp:revision>
  <dcterms:created xsi:type="dcterms:W3CDTF">2016-01-21T07:29:20Z</dcterms:created>
  <dcterms:modified xsi:type="dcterms:W3CDTF">2023-09-17T18:42:00Z</dcterms:modified>
</cp:coreProperties>
</file>