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62" r:id="rId4"/>
    <p:sldId id="263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5EDFF"/>
    <a:srgbClr val="F3FAFF"/>
    <a:srgbClr val="FFEBEB"/>
    <a:srgbClr val="FFD5D5"/>
    <a:srgbClr val="FFB3B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9BF227C-A2A6-45F9-98CE-8C1B22AAB98C}" v="100" dt="2021-09-28T04:52:03.44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63" d="100"/>
          <a:sy n="63" d="100"/>
        </p:scale>
        <p:origin x="78" y="7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39BF227C-A2A6-45F9-98CE-8C1B22AAB98C}"/>
    <pc:docChg chg="undo redo custSel addSld delSld modSld">
      <pc:chgData name="Stewart Gale" userId="3647ddd2-6040-41ae-a96d-232c23482af8" providerId="ADAL" clId="{39BF227C-A2A6-45F9-98CE-8C1B22AAB98C}" dt="2021-09-28T04:52:15.210" v="859" actId="20577"/>
      <pc:docMkLst>
        <pc:docMk/>
      </pc:docMkLst>
      <pc:sldChg chg="delSp del mod delAnim">
        <pc:chgData name="Stewart Gale" userId="3647ddd2-6040-41ae-a96d-232c23482af8" providerId="ADAL" clId="{39BF227C-A2A6-45F9-98CE-8C1B22AAB98C}" dt="2021-09-16T09:36:28.900" v="713" actId="47"/>
        <pc:sldMkLst>
          <pc:docMk/>
          <pc:sldMk cId="4055284290" sldId="256"/>
        </pc:sldMkLst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3:02.293" v="625" actId="21"/>
          <ac:spMkLst>
            <pc:docMk/>
            <pc:sldMk cId="4055284290" sldId="256"/>
            <ac:spMk id="9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3:02.293" v="625" actId="21"/>
          <ac:picMkLst>
            <pc:docMk/>
            <pc:sldMk cId="4055284290" sldId="256"/>
            <ac:picMk id="3" creationId="{00000000-0000-0000-0000-000000000000}"/>
          </ac:picMkLst>
        </pc:picChg>
      </pc:sldChg>
      <pc:sldChg chg="addSp delSp modSp mod">
        <pc:chgData name="Stewart Gale" userId="3647ddd2-6040-41ae-a96d-232c23482af8" providerId="ADAL" clId="{39BF227C-A2A6-45F9-98CE-8C1B22AAB98C}" dt="2021-09-16T09:42:02.327" v="838"/>
        <pc:sldMkLst>
          <pc:docMk/>
          <pc:sldMk cId="1619022151" sldId="257"/>
        </pc:sldMkLst>
        <pc:spChg chg="add del mod">
          <ac:chgData name="Stewart Gale" userId="3647ddd2-6040-41ae-a96d-232c23482af8" providerId="ADAL" clId="{39BF227C-A2A6-45F9-98CE-8C1B22AAB98C}" dt="2021-09-16T09:42:02.327" v="838"/>
          <ac:spMkLst>
            <pc:docMk/>
            <pc:sldMk cId="1619022151" sldId="257"/>
            <ac:spMk id="2" creationId="{69DDFE31-EA71-4EA7-9285-60573FD2D06F}"/>
          </ac:spMkLst>
        </pc:spChg>
        <pc:spChg chg="add mod">
          <ac:chgData name="Stewart Gale" userId="3647ddd2-6040-41ae-a96d-232c23482af8" providerId="ADAL" clId="{39BF227C-A2A6-45F9-98CE-8C1B22AAB98C}" dt="2021-09-16T09:42:01.743" v="836" actId="1076"/>
          <ac:spMkLst>
            <pc:docMk/>
            <pc:sldMk cId="1619022151" sldId="257"/>
            <ac:spMk id="3" creationId="{B48DDDAD-6585-4840-8FB6-1B9546E5BA2B}"/>
          </ac:spMkLst>
        </pc:spChg>
        <pc:spChg chg="add mod">
          <ac:chgData name="Stewart Gale" userId="3647ddd2-6040-41ae-a96d-232c23482af8" providerId="ADAL" clId="{39BF227C-A2A6-45F9-98CE-8C1B22AAB98C}" dt="2021-09-16T09:40:19.284" v="788" actId="1076"/>
          <ac:spMkLst>
            <pc:docMk/>
            <pc:sldMk cId="1619022151" sldId="257"/>
            <ac:spMk id="5" creationId="{C9495B59-95A2-4D91-B16C-1004B00CABA7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7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6:32.735" v="715" actId="478"/>
          <ac:spMkLst>
            <pc:docMk/>
            <pc:sldMk cId="1619022151" sldId="257"/>
            <ac:spMk id="8" creationId="{00000000-0000-0000-0000-000000000000}"/>
          </ac:spMkLst>
        </pc:spChg>
        <pc:spChg chg="add mod">
          <ac:chgData name="Stewart Gale" userId="3647ddd2-6040-41ae-a96d-232c23482af8" providerId="ADAL" clId="{39BF227C-A2A6-45F9-98CE-8C1B22AAB98C}" dt="2021-09-16T09:41:45.738" v="831" actId="1076"/>
          <ac:spMkLst>
            <pc:docMk/>
            <pc:sldMk cId="1619022151" sldId="257"/>
            <ac:spMk id="10" creationId="{C68A4D3E-4DF1-46D1-80AF-2C6DFD7F940D}"/>
          </ac:spMkLst>
        </pc:spChg>
        <pc:picChg chg="add del">
          <ac:chgData name="Stewart Gale" userId="3647ddd2-6040-41ae-a96d-232c23482af8" providerId="ADAL" clId="{39BF227C-A2A6-45F9-98CE-8C1B22AAB98C}" dt="2021-09-16T09:36:50.316" v="717" actId="478"/>
          <ac:picMkLst>
            <pc:docMk/>
            <pc:sldMk cId="1619022151" sldId="257"/>
            <ac:picMk id="2" creationId="{DFD2B034-2D77-4C44-81A2-DF0CEB887117}"/>
          </ac:picMkLst>
        </pc:picChg>
        <pc:picChg chg="add del mod">
          <ac:chgData name="Stewart Gale" userId="3647ddd2-6040-41ae-a96d-232c23482af8" providerId="ADAL" clId="{39BF227C-A2A6-45F9-98CE-8C1B22AAB98C}" dt="2021-09-16T09:37:01.623" v="721" actId="478"/>
          <ac:picMkLst>
            <pc:docMk/>
            <pc:sldMk cId="1619022151" sldId="257"/>
            <ac:picMk id="3" creationId="{DCDC8F9C-1D92-4E44-9668-F8ECDFE38AF0}"/>
          </ac:picMkLst>
        </pc:picChg>
        <pc:picChg chg="add mod">
          <ac:chgData name="Stewart Gale" userId="3647ddd2-6040-41ae-a96d-232c23482af8" providerId="ADAL" clId="{39BF227C-A2A6-45F9-98CE-8C1B22AAB98C}" dt="2021-09-16T09:41:45.738" v="831" actId="1076"/>
          <ac:picMkLst>
            <pc:docMk/>
            <pc:sldMk cId="1619022151" sldId="257"/>
            <ac:picMk id="4" creationId="{E50E2033-5CA4-4914-89D3-063A98BC2374}"/>
          </ac:picMkLst>
        </pc:picChg>
        <pc:picChg chg="del">
          <ac:chgData name="Stewart Gale" userId="3647ddd2-6040-41ae-a96d-232c23482af8" providerId="ADAL" clId="{39BF227C-A2A6-45F9-98CE-8C1B22AAB98C}" dt="2021-09-16T09:00:55.661" v="86" actId="21"/>
          <ac:picMkLst>
            <pc:docMk/>
            <pc:sldMk cId="1619022151" sldId="257"/>
            <ac:picMk id="1026" creationId="{00000000-0000-0000-0000-000000000000}"/>
          </ac:picMkLst>
        </pc:picChg>
        <pc:picChg chg="del">
          <ac:chgData name="Stewart Gale" userId="3647ddd2-6040-41ae-a96d-232c23482af8" providerId="ADAL" clId="{39BF227C-A2A6-45F9-98CE-8C1B22AAB98C}" dt="2021-09-16T09:36:32.735" v="715" actId="478"/>
          <ac:picMkLst>
            <pc:docMk/>
            <pc:sldMk cId="1619022151" sldId="257"/>
            <ac:picMk id="1028" creationId="{00000000-0000-0000-0000-000000000000}"/>
          </ac:picMkLst>
        </pc:picChg>
      </pc:sldChg>
      <pc:sldChg chg="del">
        <pc:chgData name="Stewart Gale" userId="3647ddd2-6040-41ae-a96d-232c23482af8" providerId="ADAL" clId="{39BF227C-A2A6-45F9-98CE-8C1B22AAB98C}" dt="2021-09-16T09:36:27.852" v="711" actId="47"/>
        <pc:sldMkLst>
          <pc:docMk/>
          <pc:sldMk cId="3749427520" sldId="258"/>
        </pc:sldMkLst>
      </pc:sldChg>
      <pc:sldChg chg="del">
        <pc:chgData name="Stewart Gale" userId="3647ddd2-6040-41ae-a96d-232c23482af8" providerId="ADAL" clId="{39BF227C-A2A6-45F9-98CE-8C1B22AAB98C}" dt="2021-09-16T09:36:28.384" v="712" actId="47"/>
        <pc:sldMkLst>
          <pc:docMk/>
          <pc:sldMk cId="1800311694" sldId="259"/>
        </pc:sldMkLst>
      </pc:sldChg>
      <pc:sldChg chg="delSp del mod delAnim">
        <pc:chgData name="Stewart Gale" userId="3647ddd2-6040-41ae-a96d-232c23482af8" providerId="ADAL" clId="{39BF227C-A2A6-45F9-98CE-8C1B22AAB98C}" dt="2021-09-16T09:36:29.353" v="714" actId="47"/>
        <pc:sldMkLst>
          <pc:docMk/>
          <pc:sldMk cId="4061539186" sldId="260"/>
        </pc:sldMkLst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2" creationId="{00000000-0000-0000-0000-000000000000}"/>
          </ac:spMkLst>
        </pc:spChg>
        <pc:spChg chg="del">
          <ac:chgData name="Stewart Gale" userId="3647ddd2-6040-41ae-a96d-232c23482af8" providerId="ADAL" clId="{39BF227C-A2A6-45F9-98CE-8C1B22AAB98C}" dt="2021-09-16T09:34:57.937" v="653" actId="21"/>
          <ac:spMkLst>
            <pc:docMk/>
            <pc:sldMk cId="4061539186" sldId="260"/>
            <ac:spMk id="8" creationId="{00000000-0000-0000-0000-000000000000}"/>
          </ac:spMkLst>
        </pc:spChg>
        <pc:picChg chg="del">
          <ac:chgData name="Stewart Gale" userId="3647ddd2-6040-41ae-a96d-232c23482af8" providerId="ADAL" clId="{39BF227C-A2A6-45F9-98CE-8C1B22AAB98C}" dt="2021-09-16T09:34:57.937" v="653" actId="21"/>
          <ac:picMkLst>
            <pc:docMk/>
            <pc:sldMk cId="4061539186" sldId="260"/>
            <ac:picMk id="3" creationId="{00000000-0000-0000-0000-000000000000}"/>
          </ac:picMkLst>
        </pc:picChg>
      </pc:sldChg>
      <pc:sldChg chg="addSp delSp modSp new mod modAnim">
        <pc:chgData name="Stewart Gale" userId="3647ddd2-6040-41ae-a96d-232c23482af8" providerId="ADAL" clId="{39BF227C-A2A6-45F9-98CE-8C1B22AAB98C}" dt="2021-09-28T04:52:15.210" v="859" actId="20577"/>
        <pc:sldMkLst>
          <pc:docMk/>
          <pc:sldMk cId="3045000790" sldId="261"/>
        </pc:sldMkLst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2" creationId="{9F4C50FD-407D-4F17-A831-562EEE9D6A1D}"/>
          </ac:spMkLst>
        </pc:spChg>
        <pc:spChg chg="del">
          <ac:chgData name="Stewart Gale" userId="3647ddd2-6040-41ae-a96d-232c23482af8" providerId="ADAL" clId="{39BF227C-A2A6-45F9-98CE-8C1B22AAB98C}" dt="2021-09-16T08:59:08.336" v="1" actId="478"/>
          <ac:spMkLst>
            <pc:docMk/>
            <pc:sldMk cId="3045000790" sldId="261"/>
            <ac:spMk id="3" creationId="{C3B8BEFF-E513-4394-907D-F11446967D73}"/>
          </ac:spMkLst>
        </pc:spChg>
        <pc:spChg chg="add mod">
          <ac:chgData name="Stewart Gale" userId="3647ddd2-6040-41ae-a96d-232c23482af8" providerId="ADAL" clId="{39BF227C-A2A6-45F9-98CE-8C1B22AAB98C}" dt="2021-09-16T09:10:05.908" v="504" actId="1035"/>
          <ac:spMkLst>
            <pc:docMk/>
            <pc:sldMk cId="3045000790" sldId="261"/>
            <ac:spMk id="8" creationId="{539A64B5-38BA-4717-8822-1C78B476B031}"/>
          </ac:spMkLst>
        </pc:spChg>
        <pc:spChg chg="add mod">
          <ac:chgData name="Stewart Gale" userId="3647ddd2-6040-41ae-a96d-232c23482af8" providerId="ADAL" clId="{39BF227C-A2A6-45F9-98CE-8C1B22AAB98C}" dt="2021-09-16T09:31:34.609" v="589" actId="14100"/>
          <ac:spMkLst>
            <pc:docMk/>
            <pc:sldMk cId="3045000790" sldId="261"/>
            <ac:spMk id="9" creationId="{AC2DAEB8-B9BF-4780-8C78-EE696BBA96BC}"/>
          </ac:spMkLst>
        </pc:spChg>
        <pc:spChg chg="add mod">
          <ac:chgData name="Stewart Gale" userId="3647ddd2-6040-41ae-a96d-232c23482af8" providerId="ADAL" clId="{39BF227C-A2A6-45F9-98CE-8C1B22AAB98C}" dt="2021-09-16T09:31:28.269" v="587" actId="207"/>
          <ac:spMkLst>
            <pc:docMk/>
            <pc:sldMk cId="3045000790" sldId="261"/>
            <ac:spMk id="10" creationId="{FDD3E0DB-4E67-4E9D-A9F7-F0F84D5E32C7}"/>
          </ac:spMkLst>
        </pc:spChg>
        <pc:graphicFrameChg chg="add mod modGraphic">
          <ac:chgData name="Stewart Gale" userId="3647ddd2-6040-41ae-a96d-232c23482af8" providerId="ADAL" clId="{39BF227C-A2A6-45F9-98CE-8C1B22AAB98C}" dt="2021-09-28T04:52:15.210" v="859" actId="20577"/>
          <ac:graphicFrameMkLst>
            <pc:docMk/>
            <pc:sldMk cId="3045000790" sldId="261"/>
            <ac:graphicFrameMk id="4" creationId="{AF808071-22F4-4CC9-828C-E2E5FE59F7A2}"/>
          </ac:graphicFrameMkLst>
        </pc:graphicFrameChg>
        <pc:graphicFrameChg chg="add del mod modGraphic">
          <ac:chgData name="Stewart Gale" userId="3647ddd2-6040-41ae-a96d-232c23482af8" providerId="ADAL" clId="{39BF227C-A2A6-45F9-98CE-8C1B22AAB98C}" dt="2021-09-16T09:05:49.649" v="267" actId="478"/>
          <ac:graphicFrameMkLst>
            <pc:docMk/>
            <pc:sldMk cId="3045000790" sldId="261"/>
            <ac:graphicFrameMk id="5" creationId="{4A5EF3A8-AC71-4746-A4AE-8B260B78F9E1}"/>
          </ac:graphicFrameMkLst>
        </pc:graphicFrameChg>
        <pc:graphicFrameChg chg="add mod modGraphic">
          <ac:chgData name="Stewart Gale" userId="3647ddd2-6040-41ae-a96d-232c23482af8" providerId="ADAL" clId="{39BF227C-A2A6-45F9-98CE-8C1B22AAB98C}" dt="2021-09-16T09:09:46.421" v="482" actId="1036"/>
          <ac:graphicFrameMkLst>
            <pc:docMk/>
            <pc:sldMk cId="3045000790" sldId="261"/>
            <ac:graphicFrameMk id="7" creationId="{9F7D61ED-5A47-4B71-95A5-9041CFD611D4}"/>
          </ac:graphicFrameMkLst>
        </pc:graphicFrameChg>
        <pc:picChg chg="add del mod">
          <ac:chgData name="Stewart Gale" userId="3647ddd2-6040-41ae-a96d-232c23482af8" providerId="ADAL" clId="{39BF227C-A2A6-45F9-98CE-8C1B22AAB98C}" dt="2021-09-16T09:01:53.075" v="213" actId="478"/>
          <ac:picMkLst>
            <pc:docMk/>
            <pc:sldMk cId="3045000790" sldId="261"/>
            <ac:picMk id="6" creationId="{6511AF20-9575-4CA1-AF46-7D5D6D49A892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28T04:52:09.253" v="850" actId="20577"/>
        <pc:sldMkLst>
          <pc:docMk/>
          <pc:sldMk cId="1628935613" sldId="262"/>
        </pc:sldMkLst>
        <pc:spChg chg="mod">
          <ac:chgData name="Stewart Gale" userId="3647ddd2-6040-41ae-a96d-232c23482af8" providerId="ADAL" clId="{39BF227C-A2A6-45F9-98CE-8C1B22AAB98C}" dt="2021-09-16T09:32:36.828" v="621" actId="20577"/>
          <ac:spMkLst>
            <pc:docMk/>
            <pc:sldMk cId="1628935613" sldId="262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2:39.747" v="622" actId="478"/>
          <ac:spMkLst>
            <pc:docMk/>
            <pc:sldMk cId="1628935613" sldId="262"/>
            <ac:spMk id="9" creationId="{AC2DAEB8-B9BF-4780-8C78-EE696BBA96BC}"/>
          </ac:spMkLst>
        </pc:spChg>
        <pc:spChg chg="del">
          <ac:chgData name="Stewart Gale" userId="3647ddd2-6040-41ae-a96d-232c23482af8" providerId="ADAL" clId="{39BF227C-A2A6-45F9-98CE-8C1B22AAB98C}" dt="2021-09-16T09:32:27.027" v="597" actId="478"/>
          <ac:spMkLst>
            <pc:docMk/>
            <pc:sldMk cId="1628935613" sldId="262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3:30.135" v="633" actId="1076"/>
          <ac:spMkLst>
            <pc:docMk/>
            <pc:sldMk cId="1628935613" sldId="262"/>
            <ac:spMk id="11" creationId="{80BAB82B-4FC5-49DA-9C35-546D07A3655B}"/>
          </ac:spMkLst>
        </pc:spChg>
        <pc:spChg chg="add mod">
          <ac:chgData name="Stewart Gale" userId="3647ddd2-6040-41ae-a96d-232c23482af8" providerId="ADAL" clId="{39BF227C-A2A6-45F9-98CE-8C1B22AAB98C}" dt="2021-09-16T09:33:35.393" v="634" actId="1076"/>
          <ac:spMkLst>
            <pc:docMk/>
            <pc:sldMk cId="1628935613" sldId="262"/>
            <ac:spMk id="12" creationId="{0CDFDB6C-7A15-4658-88A5-43272AF84AC6}"/>
          </ac:spMkLst>
        </pc:spChg>
        <pc:graphicFrameChg chg="mod modGraphic">
          <ac:chgData name="Stewart Gale" userId="3647ddd2-6040-41ae-a96d-232c23482af8" providerId="ADAL" clId="{39BF227C-A2A6-45F9-98CE-8C1B22AAB98C}" dt="2021-09-28T04:52:09.253" v="850" actId="20577"/>
          <ac:graphicFrameMkLst>
            <pc:docMk/>
            <pc:sldMk cId="1628935613" sldId="262"/>
            <ac:graphicFrameMk id="4" creationId="{AF808071-22F4-4CC9-828C-E2E5FE59F7A2}"/>
          </ac:graphicFrameMkLst>
        </pc:graphicFrameChg>
        <pc:graphicFrameChg chg="del">
          <ac:chgData name="Stewart Gale" userId="3647ddd2-6040-41ae-a96d-232c23482af8" providerId="ADAL" clId="{39BF227C-A2A6-45F9-98CE-8C1B22AAB98C}" dt="2021-09-16T09:32:27.027" v="597" actId="478"/>
          <ac:graphicFrameMkLst>
            <pc:docMk/>
            <pc:sldMk cId="1628935613" sldId="262"/>
            <ac:graphicFrameMk id="7" creationId="{9F7D61ED-5A47-4B71-95A5-9041CFD611D4}"/>
          </ac:graphicFrameMkLst>
        </pc:graphicFrameChg>
        <pc:picChg chg="add mod">
          <ac:chgData name="Stewart Gale" userId="3647ddd2-6040-41ae-a96d-232c23482af8" providerId="ADAL" clId="{39BF227C-A2A6-45F9-98CE-8C1B22AAB98C}" dt="2021-09-16T09:33:38.839" v="637" actId="1076"/>
          <ac:picMkLst>
            <pc:docMk/>
            <pc:sldMk cId="1628935613" sldId="262"/>
            <ac:picMk id="13" creationId="{FB2FB250-D6DA-4F16-B01D-4CDC826EF7F5}"/>
          </ac:picMkLst>
        </pc:picChg>
      </pc:sldChg>
      <pc:sldChg chg="addSp delSp modSp add mod delAnim modAnim">
        <pc:chgData name="Stewart Gale" userId="3647ddd2-6040-41ae-a96d-232c23482af8" providerId="ADAL" clId="{39BF227C-A2A6-45F9-98CE-8C1B22AAB98C}" dt="2021-09-28T04:52:03.443" v="841"/>
        <pc:sldMkLst>
          <pc:docMk/>
          <pc:sldMk cId="1427397462" sldId="263"/>
        </pc:sldMkLst>
        <pc:spChg chg="mod">
          <ac:chgData name="Stewart Gale" userId="3647ddd2-6040-41ae-a96d-232c23482af8" providerId="ADAL" clId="{39BF227C-A2A6-45F9-98CE-8C1B22AAB98C}" dt="2021-09-16T09:34:32.840" v="650"/>
          <ac:spMkLst>
            <pc:docMk/>
            <pc:sldMk cId="1427397462" sldId="263"/>
            <ac:spMk id="8" creationId="{539A64B5-38BA-4717-8822-1C78B476B031}"/>
          </ac:spMkLst>
        </pc:spChg>
        <pc:spChg chg="del">
          <ac:chgData name="Stewart Gale" userId="3647ddd2-6040-41ae-a96d-232c23482af8" providerId="ADAL" clId="{39BF227C-A2A6-45F9-98CE-8C1B22AAB98C}" dt="2021-09-16T09:34:17.918" v="648" actId="478"/>
          <ac:spMkLst>
            <pc:docMk/>
            <pc:sldMk cId="1427397462" sldId="263"/>
            <ac:spMk id="9" creationId="{AC2DAEB8-B9BF-4780-8C78-EE696BBA96BC}"/>
          </ac:spMkLst>
        </pc:spChg>
        <pc:spChg chg="del mod">
          <ac:chgData name="Stewart Gale" userId="3647ddd2-6040-41ae-a96d-232c23482af8" providerId="ADAL" clId="{39BF227C-A2A6-45F9-98CE-8C1B22AAB98C}" dt="2021-09-16T09:34:36.618" v="651" actId="478"/>
          <ac:spMkLst>
            <pc:docMk/>
            <pc:sldMk cId="1427397462" sldId="263"/>
            <ac:spMk id="10" creationId="{FDD3E0DB-4E67-4E9D-A9F7-F0F84D5E32C7}"/>
          </ac:spMkLst>
        </pc:spChg>
        <pc:spChg chg="add mod">
          <ac:chgData name="Stewart Gale" userId="3647ddd2-6040-41ae-a96d-232c23482af8" providerId="ADAL" clId="{39BF227C-A2A6-45F9-98CE-8C1B22AAB98C}" dt="2021-09-16T09:35:19.192" v="659" actId="1076"/>
          <ac:spMkLst>
            <pc:docMk/>
            <pc:sldMk cId="1427397462" sldId="263"/>
            <ac:spMk id="11" creationId="{E0A6B2B0-FC2C-4220-BEEA-E6FE74916E18}"/>
          </ac:spMkLst>
        </pc:spChg>
        <pc:spChg chg="add mod">
          <ac:chgData name="Stewart Gale" userId="3647ddd2-6040-41ae-a96d-232c23482af8" providerId="ADAL" clId="{39BF227C-A2A6-45F9-98CE-8C1B22AAB98C}" dt="2021-09-16T09:36:25.896" v="710" actId="1076"/>
          <ac:spMkLst>
            <pc:docMk/>
            <pc:sldMk cId="1427397462" sldId="263"/>
            <ac:spMk id="12" creationId="{CC7756D5-78E2-4B14-B2A0-8D91183F76B7}"/>
          </ac:spMkLst>
        </pc:spChg>
        <pc:graphicFrameChg chg="del">
          <ac:chgData name="Stewart Gale" userId="3647ddd2-6040-41ae-a96d-232c23482af8" providerId="ADAL" clId="{39BF227C-A2A6-45F9-98CE-8C1B22AAB98C}" dt="2021-09-16T09:34:17.918" v="648" actId="478"/>
          <ac:graphicFrameMkLst>
            <pc:docMk/>
            <pc:sldMk cId="1427397462" sldId="263"/>
            <ac:graphicFrameMk id="4" creationId="{AF808071-22F4-4CC9-828C-E2E5FE59F7A2}"/>
          </ac:graphicFrameMkLst>
        </pc:graphicFrameChg>
        <pc:graphicFrameChg chg="mod">
          <ac:chgData name="Stewart Gale" userId="3647ddd2-6040-41ae-a96d-232c23482af8" providerId="ADAL" clId="{39BF227C-A2A6-45F9-98CE-8C1B22AAB98C}" dt="2021-09-16T09:34:41.722" v="652" actId="1076"/>
          <ac:graphicFrameMkLst>
            <pc:docMk/>
            <pc:sldMk cId="1427397462" sldId="263"/>
            <ac:graphicFrameMk id="7" creationId="{9F7D61ED-5A47-4B71-95A5-9041CFD611D4}"/>
          </ac:graphicFrameMkLst>
        </pc:graphicFrameChg>
        <pc:picChg chg="add mod modCrop">
          <ac:chgData name="Stewart Gale" userId="3647ddd2-6040-41ae-a96d-232c23482af8" providerId="ADAL" clId="{39BF227C-A2A6-45F9-98CE-8C1B22AAB98C}" dt="2021-09-16T09:35:22.927" v="662" actId="1076"/>
          <ac:picMkLst>
            <pc:docMk/>
            <pc:sldMk cId="1427397462" sldId="263"/>
            <ac:picMk id="13" creationId="{217BF31E-FDDB-4D14-8106-163F980AD10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28/09/2021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50E2033-5CA4-4914-89D3-063A98BC23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3181" y="2586369"/>
            <a:ext cx="2680509" cy="26805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9495B59-95A2-4D91-B16C-1004B00CABA7}"/>
              </a:ext>
            </a:extLst>
          </p:cNvPr>
          <p:cNvSpPr txBox="1"/>
          <p:nvPr/>
        </p:nvSpPr>
        <p:spPr>
          <a:xfrm>
            <a:off x="1141614" y="310341"/>
            <a:ext cx="9908771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Diagnostic </a:t>
            </a:r>
            <a:endParaRPr lang="en-GB" sz="166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68A4D3E-4DF1-46D1-80AF-2C6DFD7F940D}"/>
              </a:ext>
            </a:extLst>
          </p:cNvPr>
          <p:cNvSpPr txBox="1"/>
          <p:nvPr/>
        </p:nvSpPr>
        <p:spPr>
          <a:xfrm>
            <a:off x="3117272" y="2675074"/>
            <a:ext cx="7816735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600" b="1" dirty="0"/>
              <a:t>uestions </a:t>
            </a:r>
            <a:endParaRPr lang="en-GB" sz="166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48DDDAD-6585-4840-8FB6-1B9546E5BA2B}"/>
              </a:ext>
            </a:extLst>
          </p:cNvPr>
          <p:cNvSpPr txBox="1"/>
          <p:nvPr/>
        </p:nvSpPr>
        <p:spPr>
          <a:xfrm>
            <a:off x="4053826" y="5052203"/>
            <a:ext cx="74454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>
                <a:solidFill>
                  <a:srgbClr val="FF0000"/>
                </a:solidFill>
                <a:latin typeface="Bradley Hand ITC" panose="03070402050302030203" pitchFamily="66" charset="0"/>
              </a:rPr>
              <a:t>Misconceptions</a:t>
            </a:r>
            <a:endParaRPr lang="en-GB" sz="8800" b="1" dirty="0">
              <a:solidFill>
                <a:srgbClr val="FF0000"/>
              </a:solidFill>
              <a:latin typeface="Bradley Hand ITC" panose="03070402050302030203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808071-22F4-4CC9-828C-E2E5FE59F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02939114"/>
              </p:ext>
            </p:extLst>
          </p:nvPr>
        </p:nvGraphicFramePr>
        <p:xfrm>
          <a:off x="285403" y="108542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>
                          <a:solidFill>
                            <a:schemeClr val="tx1"/>
                          </a:solidFill>
                        </a:rPr>
                        <a:t>John </a:t>
                      </a:r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records some measurements</a:t>
                      </a:r>
                    </a:p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1.2, 3.4, 2.8, 8.1, 4.4</a:t>
                      </a:r>
                    </a:p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Which of the following is correct?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2.8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3.4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3.98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4.65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F7D61ED-5A47-4B71-95A5-9041CFD6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8912404"/>
              </p:ext>
            </p:extLst>
          </p:nvPr>
        </p:nvGraphicFramePr>
        <p:xfrm>
          <a:off x="6212377" y="108542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Which average should not be used if you do not have any repeating data?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Mean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Mode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Range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Worst answered question?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2DAEB8-B9BF-4780-8C78-EE696BBA96BC}"/>
              </a:ext>
            </a:extLst>
          </p:cNvPr>
          <p:cNvSpPr txBox="1"/>
          <p:nvPr/>
        </p:nvSpPr>
        <p:spPr>
          <a:xfrm>
            <a:off x="317269" y="5804163"/>
            <a:ext cx="55727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40% Incorrect</a:t>
            </a:r>
            <a:endParaRPr lang="en-GB" sz="5400" b="1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DD3E0DB-4E67-4E9D-A9F7-F0F84D5E32C7}"/>
              </a:ext>
            </a:extLst>
          </p:cNvPr>
          <p:cNvSpPr txBox="1"/>
          <p:nvPr/>
        </p:nvSpPr>
        <p:spPr>
          <a:xfrm>
            <a:off x="6212377" y="5804163"/>
            <a:ext cx="56304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/>
              <a:t>37% Incorrect</a:t>
            </a:r>
            <a:endParaRPr lang="en-GB" sz="5400" b="1" dirty="0"/>
          </a:p>
        </p:txBody>
      </p:sp>
    </p:spTree>
    <p:extLst>
      <p:ext uri="{BB962C8B-B14F-4D97-AF65-F5344CB8AC3E}">
        <p14:creationId xmlns:p14="http://schemas.microsoft.com/office/powerpoint/2010/main" val="3045000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AF808071-22F4-4CC9-828C-E2E5FE59F7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9758112"/>
              </p:ext>
            </p:extLst>
          </p:nvPr>
        </p:nvGraphicFramePr>
        <p:xfrm>
          <a:off x="574963" y="143702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</a:rPr>
                        <a:t>John records some measurements</a:t>
                      </a:r>
                    </a:p>
                    <a:p>
                      <a:pPr algn="ctr"/>
                      <a:r>
                        <a:rPr lang="en-GB" sz="3200" b="0" dirty="0">
                          <a:solidFill>
                            <a:schemeClr val="tx1"/>
                          </a:solidFill>
                        </a:rPr>
                        <a:t>1.2, 3.4, 2.8, 8.1, 4.4</a:t>
                      </a:r>
                    </a:p>
                    <a:p>
                      <a:pPr algn="ctr"/>
                      <a:r>
                        <a:rPr lang="en-GB" sz="2400" b="0" dirty="0">
                          <a:solidFill>
                            <a:schemeClr val="tx1"/>
                          </a:solidFill>
                        </a:rPr>
                        <a:t>Which of the following is correct?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FF0000">
                            <a:tint val="66000"/>
                            <a:satMod val="160000"/>
                          </a:srgbClr>
                        </a:gs>
                        <a:gs pos="50000">
                          <a:srgbClr val="FF0000">
                            <a:tint val="44500"/>
                            <a:satMod val="160000"/>
                          </a:srgbClr>
                        </a:gs>
                        <a:gs pos="100000">
                          <a:srgbClr val="FF000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2.8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3.4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3.98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 is 4.65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E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0BAB82B-4FC5-49DA-9C35-546D07A3655B}"/>
              </a:ext>
            </a:extLst>
          </p:cNvPr>
          <p:cNvSpPr/>
          <p:nvPr/>
        </p:nvSpPr>
        <p:spPr>
          <a:xfrm>
            <a:off x="6850279" y="4625766"/>
            <a:ext cx="46143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>
                <a:solidFill>
                  <a:srgbClr val="1C1C1C"/>
                </a:solidFill>
                <a:effectLst/>
              </a:rPr>
              <a:t>They did not put the data in order of smallest to biggest .</a:t>
            </a:r>
            <a:endParaRPr lang="en-GB" sz="4000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CDFDB6C-7A15-4658-88A5-43272AF84AC6}"/>
              </a:ext>
            </a:extLst>
          </p:cNvPr>
          <p:cNvSpPr/>
          <p:nvPr/>
        </p:nvSpPr>
        <p:spPr>
          <a:xfrm>
            <a:off x="8580548" y="3216537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A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B2FB250-D6DA-4F16-B01D-4CDC826EF7F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03" t="48416" r="62078" b="36332"/>
          <a:stretch/>
        </p:blipFill>
        <p:spPr>
          <a:xfrm>
            <a:off x="6837549" y="1173411"/>
            <a:ext cx="4751895" cy="1938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893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4">
            <a:extLst>
              <a:ext uri="{FF2B5EF4-FFF2-40B4-BE49-F238E27FC236}">
                <a16:creationId xmlns:a16="http://schemas.microsoft.com/office/drawing/2014/main" id="{9F7D61ED-5A47-4B71-95A5-9041CFD611D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8849723"/>
              </p:ext>
            </p:extLst>
          </p:nvPr>
        </p:nvGraphicFramePr>
        <p:xfrm>
          <a:off x="491374" y="1406544"/>
          <a:ext cx="5604626" cy="47002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2313">
                  <a:extLst>
                    <a:ext uri="{9D8B030D-6E8A-4147-A177-3AD203B41FA5}">
                      <a16:colId xmlns:a16="http://schemas.microsoft.com/office/drawing/2014/main" val="6424639"/>
                    </a:ext>
                  </a:extLst>
                </a:gridCol>
                <a:gridCol w="2802313">
                  <a:extLst>
                    <a:ext uri="{9D8B030D-6E8A-4147-A177-3AD203B41FA5}">
                      <a16:colId xmlns:a16="http://schemas.microsoft.com/office/drawing/2014/main" val="2549139212"/>
                    </a:ext>
                  </a:extLst>
                </a:gridCol>
              </a:tblGrid>
              <a:tr h="1566744">
                <a:tc gridSpan="2">
                  <a:txBody>
                    <a:bodyPr/>
                    <a:lstStyle/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Which average should not be used if you do not have any repeating data?</a:t>
                      </a:r>
                      <a:endParaRPr lang="en-GB" sz="32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gradFill flip="none" rotWithShape="1">
                      <a:gsLst>
                        <a:gs pos="0">
                          <a:srgbClr val="0070C0">
                            <a:tint val="66000"/>
                            <a:satMod val="160000"/>
                          </a:srgbClr>
                        </a:gs>
                        <a:gs pos="50000">
                          <a:srgbClr val="0070C0">
                            <a:tint val="44500"/>
                            <a:satMod val="160000"/>
                          </a:srgbClr>
                        </a:gs>
                        <a:gs pos="100000">
                          <a:srgbClr val="0070C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8317661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A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Mean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B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Median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247930"/>
                  </a:ext>
                </a:extLst>
              </a:tr>
              <a:tr h="1566744"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C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Mode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2800" b="1" dirty="0">
                          <a:solidFill>
                            <a:schemeClr val="tx1"/>
                          </a:solidFill>
                        </a:rPr>
                        <a:t>D</a:t>
                      </a:r>
                    </a:p>
                    <a:p>
                      <a:pPr algn="ctr"/>
                      <a:endParaRPr lang="en-US" sz="1000" b="0" dirty="0">
                        <a:solidFill>
                          <a:schemeClr val="tx1"/>
                        </a:solidFill>
                      </a:endParaRPr>
                    </a:p>
                    <a:p>
                      <a:pPr algn="ctr"/>
                      <a:r>
                        <a:rPr lang="en-US" sz="2800" b="0" dirty="0">
                          <a:solidFill>
                            <a:schemeClr val="tx1"/>
                          </a:solidFill>
                        </a:rPr>
                        <a:t>Range</a:t>
                      </a:r>
                      <a:endParaRPr lang="en-GB" sz="2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A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0814025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539A64B5-38BA-4717-8822-1C78B476B031}"/>
              </a:ext>
            </a:extLst>
          </p:cNvPr>
          <p:cNvSpPr txBox="1"/>
          <p:nvPr/>
        </p:nvSpPr>
        <p:spPr>
          <a:xfrm>
            <a:off x="1" y="51254"/>
            <a:ext cx="1219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6000" dirty="0"/>
              <a:t>Most common wrong answer?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0A6B2B0-FC2C-4220-BEEA-E6FE74916E18}"/>
              </a:ext>
            </a:extLst>
          </p:cNvPr>
          <p:cNvSpPr/>
          <p:nvPr/>
        </p:nvSpPr>
        <p:spPr>
          <a:xfrm>
            <a:off x="8102370" y="375666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i="0" dirty="0">
                <a:solidFill>
                  <a:srgbClr val="1C1C1C"/>
                </a:solidFill>
                <a:effectLst/>
                <a:latin typeface="robotolight"/>
              </a:rPr>
              <a:t>C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C7756D5-78E2-4B14-B2A0-8D91183F76B7}"/>
              </a:ext>
            </a:extLst>
          </p:cNvPr>
          <p:cNvSpPr/>
          <p:nvPr/>
        </p:nvSpPr>
        <p:spPr>
          <a:xfrm>
            <a:off x="6811213" y="5215484"/>
            <a:ext cx="46440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400" dirty="0">
                <a:solidFill>
                  <a:srgbClr val="1C1C1C"/>
                </a:solidFill>
              </a:rPr>
              <a:t>They thought range is not an average.</a:t>
            </a:r>
            <a:endParaRPr lang="en-GB" sz="4400" dirty="0">
              <a:solidFill>
                <a:prstClr val="black"/>
              </a:solidFill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17BF31E-FDDB-4D14-8106-163F980AD10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0500" t="48630" r="34533" b="35902"/>
          <a:stretch/>
        </p:blipFill>
        <p:spPr>
          <a:xfrm>
            <a:off x="6565842" y="1406544"/>
            <a:ext cx="5134784" cy="2120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3974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162</Words>
  <Application>Microsoft Office PowerPoint</Application>
  <PresentationFormat>Widescreen</PresentationFormat>
  <Paragraphs>68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0" baseType="lpstr">
      <vt:lpstr>Arial</vt:lpstr>
      <vt:lpstr>Bradley Hand ITC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2021-09-28T04:52:15Z</dcterms:modified>
</cp:coreProperties>
</file>