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530" r:id="rId2"/>
    <p:sldId id="532" r:id="rId3"/>
    <p:sldId id="518" r:id="rId4"/>
    <p:sldId id="519" r:id="rId5"/>
    <p:sldId id="536" r:id="rId6"/>
    <p:sldId id="537" r:id="rId7"/>
    <p:sldId id="531" r:id="rId8"/>
    <p:sldId id="538" r:id="rId9"/>
    <p:sldId id="533" r:id="rId10"/>
    <p:sldId id="52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61A5D4B-C7E2-4B91-94D0-6CE69AE2E4C4}" v="444" dt="2023-08-15T06:17:44.6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12" autoAdjust="0"/>
    <p:restoredTop sz="88534" autoAdjust="0"/>
  </p:normalViewPr>
  <p:slideViewPr>
    <p:cSldViewPr>
      <p:cViewPr varScale="1">
        <p:scale>
          <a:sx n="72" d="100"/>
          <a:sy n="72" d="100"/>
        </p:scale>
        <p:origin x="48" y="507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61A5D4B-C7E2-4B91-94D0-6CE69AE2E4C4}"/>
    <pc:docChg chg="undo custSel addSld delSld modSld sldOrd modMainMaster modNotesMaster">
      <pc:chgData name="Stewart Gale" userId="3647ddd2-6040-41ae-a96d-232c23482af8" providerId="ADAL" clId="{061A5D4B-C7E2-4B91-94D0-6CE69AE2E4C4}" dt="2023-08-15T06:17:44.652" v="1016"/>
      <pc:docMkLst>
        <pc:docMk/>
      </pc:docMkLst>
      <pc:sldChg chg="addSp delSp modSp mod modAnim">
        <pc:chgData name="Stewart Gale" userId="3647ddd2-6040-41ae-a96d-232c23482af8" providerId="ADAL" clId="{061A5D4B-C7E2-4B91-94D0-6CE69AE2E4C4}" dt="2023-08-14T22:51:35.738" v="211"/>
        <pc:sldMkLst>
          <pc:docMk/>
          <pc:sldMk cId="3124780132" sldId="518"/>
        </pc:sldMkLst>
        <pc:spChg chg="add mod">
          <ac:chgData name="Stewart Gale" userId="3647ddd2-6040-41ae-a96d-232c23482af8" providerId="ADAL" clId="{061A5D4B-C7E2-4B91-94D0-6CE69AE2E4C4}" dt="2023-08-14T22:51:14.661" v="210" actId="1076"/>
          <ac:spMkLst>
            <pc:docMk/>
            <pc:sldMk cId="3124780132" sldId="518"/>
            <ac:spMk id="3" creationId="{68B1B66B-B242-0B5C-94B8-0A462856186A}"/>
          </ac:spMkLst>
        </pc:spChg>
        <pc:spChg chg="mod">
          <ac:chgData name="Stewart Gale" userId="3647ddd2-6040-41ae-a96d-232c23482af8" providerId="ADAL" clId="{061A5D4B-C7E2-4B91-94D0-6CE69AE2E4C4}" dt="2023-08-14T17:08:04.961" v="0"/>
          <ac:spMkLst>
            <pc:docMk/>
            <pc:sldMk cId="3124780132" sldId="518"/>
            <ac:spMk id="3" creationId="{8474B1A0-EB8F-46E4-9205-E0C039533D45}"/>
          </ac:spMkLst>
        </pc:spChg>
        <pc:spChg chg="mod">
          <ac:chgData name="Stewart Gale" userId="3647ddd2-6040-41ae-a96d-232c23482af8" providerId="ADAL" clId="{061A5D4B-C7E2-4B91-94D0-6CE69AE2E4C4}" dt="2023-08-14T17:09:45.466" v="15" actId="1076"/>
          <ac:spMkLst>
            <pc:docMk/>
            <pc:sldMk cId="3124780132" sldId="518"/>
            <ac:spMk id="5" creationId="{8C059EDB-D57D-40BA-94EE-C6307D4C3D3D}"/>
          </ac:spMkLst>
        </pc:spChg>
        <pc:spChg chg="mod">
          <ac:chgData name="Stewart Gale" userId="3647ddd2-6040-41ae-a96d-232c23482af8" providerId="ADAL" clId="{061A5D4B-C7E2-4B91-94D0-6CE69AE2E4C4}" dt="2023-08-14T22:50:13.447" v="198" actId="1076"/>
          <ac:spMkLst>
            <pc:docMk/>
            <pc:sldMk cId="3124780132" sldId="518"/>
            <ac:spMk id="6" creationId="{00000000-0000-0000-0000-000000000000}"/>
          </ac:spMkLst>
        </pc:spChg>
        <pc:spChg chg="add mod">
          <ac:chgData name="Stewart Gale" userId="3647ddd2-6040-41ae-a96d-232c23482af8" providerId="ADAL" clId="{061A5D4B-C7E2-4B91-94D0-6CE69AE2E4C4}" dt="2023-08-14T22:51:14.661" v="210" actId="1076"/>
          <ac:spMkLst>
            <pc:docMk/>
            <pc:sldMk cId="3124780132" sldId="518"/>
            <ac:spMk id="7" creationId="{8C8C132C-7591-0B0C-8B8B-08C667A896E7}"/>
          </ac:spMkLst>
        </pc:spChg>
        <pc:spChg chg="add mod">
          <ac:chgData name="Stewart Gale" userId="3647ddd2-6040-41ae-a96d-232c23482af8" providerId="ADAL" clId="{061A5D4B-C7E2-4B91-94D0-6CE69AE2E4C4}" dt="2023-08-14T22:49:22.281" v="185" actId="1076"/>
          <ac:spMkLst>
            <pc:docMk/>
            <pc:sldMk cId="3124780132" sldId="518"/>
            <ac:spMk id="8" creationId="{BAF4FCE0-1FB0-92EA-6966-897A4018CC84}"/>
          </ac:spMkLst>
        </pc:spChg>
        <pc:spChg chg="add del">
          <ac:chgData name="Stewart Gale" userId="3647ddd2-6040-41ae-a96d-232c23482af8" providerId="ADAL" clId="{061A5D4B-C7E2-4B91-94D0-6CE69AE2E4C4}" dt="2023-08-14T17:10:21.782" v="17" actId="478"/>
          <ac:spMkLst>
            <pc:docMk/>
            <pc:sldMk cId="3124780132" sldId="518"/>
            <ac:spMk id="8" creationId="{C7166084-3D9B-7FF6-0150-1D956B0EA67B}"/>
          </ac:spMkLst>
        </pc:spChg>
        <pc:spChg chg="mod">
          <ac:chgData name="Stewart Gale" userId="3647ddd2-6040-41ae-a96d-232c23482af8" providerId="ADAL" clId="{061A5D4B-C7E2-4B91-94D0-6CE69AE2E4C4}" dt="2023-08-14T22:51:14.661" v="210" actId="1076"/>
          <ac:spMkLst>
            <pc:docMk/>
            <pc:sldMk cId="3124780132" sldId="518"/>
            <ac:spMk id="9" creationId="{00000000-0000-0000-0000-000000000000}"/>
          </ac:spMkLst>
        </pc:spChg>
        <pc:spChg chg="mod">
          <ac:chgData name="Stewart Gale" userId="3647ddd2-6040-41ae-a96d-232c23482af8" providerId="ADAL" clId="{061A5D4B-C7E2-4B91-94D0-6CE69AE2E4C4}" dt="2023-08-14T22:51:14.661" v="210" actId="1076"/>
          <ac:spMkLst>
            <pc:docMk/>
            <pc:sldMk cId="3124780132" sldId="518"/>
            <ac:spMk id="10" creationId="{00000000-0000-0000-0000-000000000000}"/>
          </ac:spMkLst>
        </pc:spChg>
        <pc:spChg chg="mod">
          <ac:chgData name="Stewart Gale" userId="3647ddd2-6040-41ae-a96d-232c23482af8" providerId="ADAL" clId="{061A5D4B-C7E2-4B91-94D0-6CE69AE2E4C4}" dt="2023-08-14T22:49:22.281" v="185" actId="1076"/>
          <ac:spMkLst>
            <pc:docMk/>
            <pc:sldMk cId="3124780132" sldId="518"/>
            <ac:spMk id="11" creationId="{00000000-0000-0000-0000-000000000000}"/>
          </ac:spMkLst>
        </pc:spChg>
        <pc:spChg chg="mod">
          <ac:chgData name="Stewart Gale" userId="3647ddd2-6040-41ae-a96d-232c23482af8" providerId="ADAL" clId="{061A5D4B-C7E2-4B91-94D0-6CE69AE2E4C4}" dt="2023-08-14T22:49:22.281" v="185" actId="1076"/>
          <ac:spMkLst>
            <pc:docMk/>
            <pc:sldMk cId="3124780132" sldId="518"/>
            <ac:spMk id="12" creationId="{00000000-0000-0000-0000-000000000000}"/>
          </ac:spMkLst>
        </pc:spChg>
        <pc:spChg chg="mod">
          <ac:chgData name="Stewart Gale" userId="3647ddd2-6040-41ae-a96d-232c23482af8" providerId="ADAL" clId="{061A5D4B-C7E2-4B91-94D0-6CE69AE2E4C4}" dt="2023-08-14T22:49:22.281" v="185" actId="1076"/>
          <ac:spMkLst>
            <pc:docMk/>
            <pc:sldMk cId="3124780132" sldId="518"/>
            <ac:spMk id="13" creationId="{00000000-0000-0000-0000-000000000000}"/>
          </ac:spMkLst>
        </pc:spChg>
        <pc:spChg chg="mod">
          <ac:chgData name="Stewart Gale" userId="3647ddd2-6040-41ae-a96d-232c23482af8" providerId="ADAL" clId="{061A5D4B-C7E2-4B91-94D0-6CE69AE2E4C4}" dt="2023-08-14T22:49:15.833" v="184" actId="1076"/>
          <ac:spMkLst>
            <pc:docMk/>
            <pc:sldMk cId="3124780132" sldId="518"/>
            <ac:spMk id="14" creationId="{00000000-0000-0000-0000-000000000000}"/>
          </ac:spMkLst>
        </pc:spChg>
        <pc:spChg chg="add mod">
          <ac:chgData name="Stewart Gale" userId="3647ddd2-6040-41ae-a96d-232c23482af8" providerId="ADAL" clId="{061A5D4B-C7E2-4B91-94D0-6CE69AE2E4C4}" dt="2023-08-14T22:49:22.281" v="185" actId="1076"/>
          <ac:spMkLst>
            <pc:docMk/>
            <pc:sldMk cId="3124780132" sldId="518"/>
            <ac:spMk id="15" creationId="{823EF76B-B031-5D12-C218-5DEA315A2B47}"/>
          </ac:spMkLst>
        </pc:spChg>
        <pc:spChg chg="add mod">
          <ac:chgData name="Stewart Gale" userId="3647ddd2-6040-41ae-a96d-232c23482af8" providerId="ADAL" clId="{061A5D4B-C7E2-4B91-94D0-6CE69AE2E4C4}" dt="2023-08-14T22:50:13.447" v="198" actId="1076"/>
          <ac:spMkLst>
            <pc:docMk/>
            <pc:sldMk cId="3124780132" sldId="518"/>
            <ac:spMk id="17" creationId="{0D380C07-7D74-ED3B-E929-42CA36E12DCA}"/>
          </ac:spMkLst>
        </pc:spChg>
        <pc:spChg chg="add mod">
          <ac:chgData name="Stewart Gale" userId="3647ddd2-6040-41ae-a96d-232c23482af8" providerId="ADAL" clId="{061A5D4B-C7E2-4B91-94D0-6CE69AE2E4C4}" dt="2023-08-14T22:50:13.447" v="198" actId="1076"/>
          <ac:spMkLst>
            <pc:docMk/>
            <pc:sldMk cId="3124780132" sldId="518"/>
            <ac:spMk id="19" creationId="{89487C60-E3F2-F57E-A1F4-04AE9C88338C}"/>
          </ac:spMkLst>
        </pc:spChg>
        <pc:grpChg chg="del mod">
          <ac:chgData name="Stewart Gale" userId="3647ddd2-6040-41ae-a96d-232c23482af8" providerId="ADAL" clId="{061A5D4B-C7E2-4B91-94D0-6CE69AE2E4C4}" dt="2023-08-14T17:09:13.033" v="8" actId="478"/>
          <ac:grpSpMkLst>
            <pc:docMk/>
            <pc:sldMk cId="3124780132" sldId="518"/>
            <ac:grpSpMk id="2" creationId="{0646930E-33CA-497F-8A95-D41A116FFC5D}"/>
          </ac:grpSpMkLst>
        </pc:grpChg>
        <pc:cxnChg chg="mod">
          <ac:chgData name="Stewart Gale" userId="3647ddd2-6040-41ae-a96d-232c23482af8" providerId="ADAL" clId="{061A5D4B-C7E2-4B91-94D0-6CE69AE2E4C4}" dt="2023-08-14T17:08:04.961" v="0"/>
          <ac:cxnSpMkLst>
            <pc:docMk/>
            <pc:sldMk cId="3124780132" sldId="518"/>
            <ac:cxnSpMk id="4" creationId="{D3ED61DB-48EF-45AC-B474-E84535ADFC9F}"/>
          </ac:cxnSpMkLst>
        </pc:cxnChg>
      </pc:sldChg>
      <pc:sldChg chg="addSp delSp modSp mod delAnim modAnim">
        <pc:chgData name="Stewart Gale" userId="3647ddd2-6040-41ae-a96d-232c23482af8" providerId="ADAL" clId="{061A5D4B-C7E2-4B91-94D0-6CE69AE2E4C4}" dt="2023-08-14T23:12:54.276" v="441" actId="14100"/>
        <pc:sldMkLst>
          <pc:docMk/>
          <pc:sldMk cId="3312647161" sldId="519"/>
        </pc:sldMkLst>
        <pc:spChg chg="mod">
          <ac:chgData name="Stewart Gale" userId="3647ddd2-6040-41ae-a96d-232c23482af8" providerId="ADAL" clId="{061A5D4B-C7E2-4B91-94D0-6CE69AE2E4C4}" dt="2023-08-14T23:07:24.515" v="389" actId="1076"/>
          <ac:spMkLst>
            <pc:docMk/>
            <pc:sldMk cId="3312647161" sldId="519"/>
            <ac:spMk id="2" creationId="{00000000-0000-0000-0000-000000000000}"/>
          </ac:spMkLst>
        </pc:spChg>
        <pc:spChg chg="mod">
          <ac:chgData name="Stewart Gale" userId="3647ddd2-6040-41ae-a96d-232c23482af8" providerId="ADAL" clId="{061A5D4B-C7E2-4B91-94D0-6CE69AE2E4C4}" dt="2023-08-14T17:08:04.961" v="0"/>
          <ac:spMkLst>
            <pc:docMk/>
            <pc:sldMk cId="3312647161" sldId="519"/>
            <ac:spMk id="4" creationId="{473434FE-DAC2-4866-B116-F63F1D8E1075}"/>
          </ac:spMkLst>
        </pc:spChg>
        <pc:spChg chg="mod">
          <ac:chgData name="Stewart Gale" userId="3647ddd2-6040-41ae-a96d-232c23482af8" providerId="ADAL" clId="{061A5D4B-C7E2-4B91-94D0-6CE69AE2E4C4}" dt="2023-08-14T22:55:23.124" v="313" actId="403"/>
          <ac:spMkLst>
            <pc:docMk/>
            <pc:sldMk cId="3312647161" sldId="519"/>
            <ac:spMk id="7" creationId="{AD04FA62-06F1-4D46-8AA8-697B88AF03AC}"/>
          </ac:spMkLst>
        </pc:spChg>
        <pc:spChg chg="del mod">
          <ac:chgData name="Stewart Gale" userId="3647ddd2-6040-41ae-a96d-232c23482af8" providerId="ADAL" clId="{061A5D4B-C7E2-4B91-94D0-6CE69AE2E4C4}" dt="2023-08-14T22:59:29.804" v="360" actId="478"/>
          <ac:spMkLst>
            <pc:docMk/>
            <pc:sldMk cId="3312647161" sldId="519"/>
            <ac:spMk id="8" creationId="{7ED399C7-40EE-497A-8A4D-860527901E71}"/>
          </ac:spMkLst>
        </pc:spChg>
        <pc:spChg chg="add mod">
          <ac:chgData name="Stewart Gale" userId="3647ddd2-6040-41ae-a96d-232c23482af8" providerId="ADAL" clId="{061A5D4B-C7E2-4B91-94D0-6CE69AE2E4C4}" dt="2023-08-14T23:11:00.471" v="430" actId="1076"/>
          <ac:spMkLst>
            <pc:docMk/>
            <pc:sldMk cId="3312647161" sldId="519"/>
            <ac:spMk id="9" creationId="{89F75BC7-2445-5F59-CFBB-B78964497EEF}"/>
          </ac:spMkLst>
        </pc:spChg>
        <pc:spChg chg="del mod">
          <ac:chgData name="Stewart Gale" userId="3647ddd2-6040-41ae-a96d-232c23482af8" providerId="ADAL" clId="{061A5D4B-C7E2-4B91-94D0-6CE69AE2E4C4}" dt="2023-08-14T22:56:10.278" v="326" actId="478"/>
          <ac:spMkLst>
            <pc:docMk/>
            <pc:sldMk cId="3312647161" sldId="519"/>
            <ac:spMk id="10" creationId="{A38D9C18-B14C-499D-A6BC-AC5523C97C30}"/>
          </ac:spMkLst>
        </pc:spChg>
        <pc:spChg chg="del mod">
          <ac:chgData name="Stewart Gale" userId="3647ddd2-6040-41ae-a96d-232c23482af8" providerId="ADAL" clId="{061A5D4B-C7E2-4B91-94D0-6CE69AE2E4C4}" dt="2023-08-14T22:59:29.804" v="360" actId="478"/>
          <ac:spMkLst>
            <pc:docMk/>
            <pc:sldMk cId="3312647161" sldId="519"/>
            <ac:spMk id="11" creationId="{068A1EFF-50D6-4263-9546-E3DAA2792BFA}"/>
          </ac:spMkLst>
        </pc:spChg>
        <pc:spChg chg="del mod">
          <ac:chgData name="Stewart Gale" userId="3647ddd2-6040-41ae-a96d-232c23482af8" providerId="ADAL" clId="{061A5D4B-C7E2-4B91-94D0-6CE69AE2E4C4}" dt="2023-08-14T22:59:29.804" v="360" actId="478"/>
          <ac:spMkLst>
            <pc:docMk/>
            <pc:sldMk cId="3312647161" sldId="519"/>
            <ac:spMk id="12" creationId="{4264B34B-8493-49FE-833A-2800BF4D4877}"/>
          </ac:spMkLst>
        </pc:spChg>
        <pc:spChg chg="del mod">
          <ac:chgData name="Stewart Gale" userId="3647ddd2-6040-41ae-a96d-232c23482af8" providerId="ADAL" clId="{061A5D4B-C7E2-4B91-94D0-6CE69AE2E4C4}" dt="2023-08-14T22:59:29.804" v="360" actId="478"/>
          <ac:spMkLst>
            <pc:docMk/>
            <pc:sldMk cId="3312647161" sldId="519"/>
            <ac:spMk id="13" creationId="{00000000-0000-0000-0000-000000000000}"/>
          </ac:spMkLst>
        </pc:spChg>
        <pc:spChg chg="add mod">
          <ac:chgData name="Stewart Gale" userId="3647ddd2-6040-41ae-a96d-232c23482af8" providerId="ADAL" clId="{061A5D4B-C7E2-4B91-94D0-6CE69AE2E4C4}" dt="2023-08-14T23:12:54.276" v="441" actId="14100"/>
          <ac:spMkLst>
            <pc:docMk/>
            <pc:sldMk cId="3312647161" sldId="519"/>
            <ac:spMk id="14" creationId="{7101AE9A-8234-E8A0-EB61-01E85BB1B7A7}"/>
          </ac:spMkLst>
        </pc:spChg>
        <pc:spChg chg="add mod">
          <ac:chgData name="Stewart Gale" userId="3647ddd2-6040-41ae-a96d-232c23482af8" providerId="ADAL" clId="{061A5D4B-C7E2-4B91-94D0-6CE69AE2E4C4}" dt="2023-08-14T23:08:10.724" v="394" actId="1076"/>
          <ac:spMkLst>
            <pc:docMk/>
            <pc:sldMk cId="3312647161" sldId="519"/>
            <ac:spMk id="15" creationId="{C9BE469B-4CE3-6E36-8484-B13E9D33CD1A}"/>
          </ac:spMkLst>
        </pc:spChg>
        <pc:spChg chg="add mod">
          <ac:chgData name="Stewart Gale" userId="3647ddd2-6040-41ae-a96d-232c23482af8" providerId="ADAL" clId="{061A5D4B-C7E2-4B91-94D0-6CE69AE2E4C4}" dt="2023-08-14T23:08:10.724" v="394" actId="1076"/>
          <ac:spMkLst>
            <pc:docMk/>
            <pc:sldMk cId="3312647161" sldId="519"/>
            <ac:spMk id="16" creationId="{EEDCC86F-51FF-FD4A-D42A-CDE1ACDA21EB}"/>
          </ac:spMkLst>
        </pc:spChg>
        <pc:spChg chg="add mod">
          <ac:chgData name="Stewart Gale" userId="3647ddd2-6040-41ae-a96d-232c23482af8" providerId="ADAL" clId="{061A5D4B-C7E2-4B91-94D0-6CE69AE2E4C4}" dt="2023-08-14T23:08:10.724" v="394" actId="1076"/>
          <ac:spMkLst>
            <pc:docMk/>
            <pc:sldMk cId="3312647161" sldId="519"/>
            <ac:spMk id="17" creationId="{D18B5108-CACC-9446-54E7-AF8B402CC0DD}"/>
          </ac:spMkLst>
        </pc:spChg>
        <pc:spChg chg="add mod">
          <ac:chgData name="Stewart Gale" userId="3647ddd2-6040-41ae-a96d-232c23482af8" providerId="ADAL" clId="{061A5D4B-C7E2-4B91-94D0-6CE69AE2E4C4}" dt="2023-08-14T23:08:10.724" v="394" actId="1076"/>
          <ac:spMkLst>
            <pc:docMk/>
            <pc:sldMk cId="3312647161" sldId="519"/>
            <ac:spMk id="18" creationId="{DC45A9AB-4AE9-2558-3210-BD91BDAE8239}"/>
          </ac:spMkLst>
        </pc:spChg>
        <pc:spChg chg="add mod">
          <ac:chgData name="Stewart Gale" userId="3647ddd2-6040-41ae-a96d-232c23482af8" providerId="ADAL" clId="{061A5D4B-C7E2-4B91-94D0-6CE69AE2E4C4}" dt="2023-08-14T23:08:10.724" v="394" actId="1076"/>
          <ac:spMkLst>
            <pc:docMk/>
            <pc:sldMk cId="3312647161" sldId="519"/>
            <ac:spMk id="19" creationId="{6C11F99B-DC6B-6FA3-DC6F-D51AE6C52D41}"/>
          </ac:spMkLst>
        </pc:spChg>
        <pc:spChg chg="add mod">
          <ac:chgData name="Stewart Gale" userId="3647ddd2-6040-41ae-a96d-232c23482af8" providerId="ADAL" clId="{061A5D4B-C7E2-4B91-94D0-6CE69AE2E4C4}" dt="2023-08-14T23:11:16.373" v="431" actId="1035"/>
          <ac:spMkLst>
            <pc:docMk/>
            <pc:sldMk cId="3312647161" sldId="519"/>
            <ac:spMk id="20" creationId="{80988785-8DEC-8302-72DA-9F23E92A1526}"/>
          </ac:spMkLst>
        </pc:spChg>
        <pc:spChg chg="add mod">
          <ac:chgData name="Stewart Gale" userId="3647ddd2-6040-41ae-a96d-232c23482af8" providerId="ADAL" clId="{061A5D4B-C7E2-4B91-94D0-6CE69AE2E4C4}" dt="2023-08-14T23:11:16.373" v="431" actId="1035"/>
          <ac:spMkLst>
            <pc:docMk/>
            <pc:sldMk cId="3312647161" sldId="519"/>
            <ac:spMk id="21" creationId="{E03457CB-D0E4-9808-6740-1A777750FC74}"/>
          </ac:spMkLst>
        </pc:spChg>
        <pc:spChg chg="add mod">
          <ac:chgData name="Stewart Gale" userId="3647ddd2-6040-41ae-a96d-232c23482af8" providerId="ADAL" clId="{061A5D4B-C7E2-4B91-94D0-6CE69AE2E4C4}" dt="2023-08-14T23:11:16.373" v="431" actId="1035"/>
          <ac:spMkLst>
            <pc:docMk/>
            <pc:sldMk cId="3312647161" sldId="519"/>
            <ac:spMk id="22" creationId="{69137828-D4DC-FD8B-47D4-69282E0881DD}"/>
          </ac:spMkLst>
        </pc:spChg>
        <pc:spChg chg="add mod">
          <ac:chgData name="Stewart Gale" userId="3647ddd2-6040-41ae-a96d-232c23482af8" providerId="ADAL" clId="{061A5D4B-C7E2-4B91-94D0-6CE69AE2E4C4}" dt="2023-08-14T23:11:16.373" v="431" actId="1035"/>
          <ac:spMkLst>
            <pc:docMk/>
            <pc:sldMk cId="3312647161" sldId="519"/>
            <ac:spMk id="23" creationId="{79B24BF4-88E5-26F1-CF9D-A8EF99F408D3}"/>
          </ac:spMkLst>
        </pc:spChg>
        <pc:spChg chg="add mod">
          <ac:chgData name="Stewart Gale" userId="3647ddd2-6040-41ae-a96d-232c23482af8" providerId="ADAL" clId="{061A5D4B-C7E2-4B91-94D0-6CE69AE2E4C4}" dt="2023-08-14T23:11:16.373" v="431" actId="1035"/>
          <ac:spMkLst>
            <pc:docMk/>
            <pc:sldMk cId="3312647161" sldId="519"/>
            <ac:spMk id="24" creationId="{F88E120E-5A97-C1EB-C822-2DB1E79D0B37}"/>
          </ac:spMkLst>
        </pc:spChg>
        <pc:grpChg chg="del mod">
          <ac:chgData name="Stewart Gale" userId="3647ddd2-6040-41ae-a96d-232c23482af8" providerId="ADAL" clId="{061A5D4B-C7E2-4B91-94D0-6CE69AE2E4C4}" dt="2023-08-14T22:55:01.804" v="308" actId="478"/>
          <ac:grpSpMkLst>
            <pc:docMk/>
            <pc:sldMk cId="3312647161" sldId="519"/>
            <ac:grpSpMk id="3" creationId="{68F9C5E3-0352-4B96-9805-CC5EDFBAFE5B}"/>
          </ac:grpSpMkLst>
        </pc:grpChg>
        <pc:cxnChg chg="mod">
          <ac:chgData name="Stewart Gale" userId="3647ddd2-6040-41ae-a96d-232c23482af8" providerId="ADAL" clId="{061A5D4B-C7E2-4B91-94D0-6CE69AE2E4C4}" dt="2023-08-14T17:08:04.961" v="0"/>
          <ac:cxnSpMkLst>
            <pc:docMk/>
            <pc:sldMk cId="3312647161" sldId="519"/>
            <ac:cxnSpMk id="5" creationId="{8E730945-E4CB-4CC4-B8F3-7FC43B4B0DB1}"/>
          </ac:cxnSpMkLst>
        </pc:cxnChg>
      </pc:sldChg>
      <pc:sldChg chg="addSp delSp modSp mod ord modAnim">
        <pc:chgData name="Stewart Gale" userId="3647ddd2-6040-41ae-a96d-232c23482af8" providerId="ADAL" clId="{061A5D4B-C7E2-4B91-94D0-6CE69AE2E4C4}" dt="2023-08-15T06:17:44.652" v="1016"/>
        <pc:sldMkLst>
          <pc:docMk/>
          <pc:sldMk cId="3196817432" sldId="520"/>
        </pc:sldMkLst>
        <pc:spChg chg="add mod">
          <ac:chgData name="Stewart Gale" userId="3647ddd2-6040-41ae-a96d-232c23482af8" providerId="ADAL" clId="{061A5D4B-C7E2-4B91-94D0-6CE69AE2E4C4}" dt="2023-08-15T06:16:55.641" v="1001" actId="14100"/>
          <ac:spMkLst>
            <pc:docMk/>
            <pc:sldMk cId="3196817432" sldId="520"/>
            <ac:spMk id="3" creationId="{0DC94314-CA9B-A6BF-F3D1-51689FF67A45}"/>
          </ac:spMkLst>
        </pc:spChg>
        <pc:spChg chg="del mod topLvl">
          <ac:chgData name="Stewart Gale" userId="3647ddd2-6040-41ae-a96d-232c23482af8" providerId="ADAL" clId="{061A5D4B-C7E2-4B91-94D0-6CE69AE2E4C4}" dt="2023-08-15T06:14:36.496" v="948" actId="478"/>
          <ac:spMkLst>
            <pc:docMk/>
            <pc:sldMk cId="3196817432" sldId="520"/>
            <ac:spMk id="5" creationId="{5E65F306-EFD5-4B2F-8973-84C86365675A}"/>
          </ac:spMkLst>
        </pc:spChg>
        <pc:spChg chg="mod">
          <ac:chgData name="Stewart Gale" userId="3647ddd2-6040-41ae-a96d-232c23482af8" providerId="ADAL" clId="{061A5D4B-C7E2-4B91-94D0-6CE69AE2E4C4}" dt="2023-08-15T06:14:56.116" v="957" actId="20577"/>
          <ac:spMkLst>
            <pc:docMk/>
            <pc:sldMk cId="3196817432" sldId="520"/>
            <ac:spMk id="8" creationId="{511A85D1-44E3-4987-870B-FD1EE943C2E5}"/>
          </ac:spMkLst>
        </pc:spChg>
        <pc:spChg chg="mod">
          <ac:chgData name="Stewart Gale" userId="3647ddd2-6040-41ae-a96d-232c23482af8" providerId="ADAL" clId="{061A5D4B-C7E2-4B91-94D0-6CE69AE2E4C4}" dt="2023-08-15T06:16:24.385" v="990" actId="1076"/>
          <ac:spMkLst>
            <pc:docMk/>
            <pc:sldMk cId="3196817432" sldId="520"/>
            <ac:spMk id="9" creationId="{DD93554D-5439-450F-A263-79C31B8DB448}"/>
          </ac:spMkLst>
        </pc:spChg>
        <pc:spChg chg="add mod">
          <ac:chgData name="Stewart Gale" userId="3647ddd2-6040-41ae-a96d-232c23482af8" providerId="ADAL" clId="{061A5D4B-C7E2-4B91-94D0-6CE69AE2E4C4}" dt="2023-08-15T06:16:36.128" v="993" actId="14100"/>
          <ac:spMkLst>
            <pc:docMk/>
            <pc:sldMk cId="3196817432" sldId="520"/>
            <ac:spMk id="10" creationId="{41D2103D-C252-783C-187A-D079F059B589}"/>
          </ac:spMkLst>
        </pc:spChg>
        <pc:spChg chg="add mod">
          <ac:chgData name="Stewart Gale" userId="3647ddd2-6040-41ae-a96d-232c23482af8" providerId="ADAL" clId="{061A5D4B-C7E2-4B91-94D0-6CE69AE2E4C4}" dt="2023-08-15T06:17:16.426" v="1010" actId="14100"/>
          <ac:spMkLst>
            <pc:docMk/>
            <pc:sldMk cId="3196817432" sldId="520"/>
            <ac:spMk id="12" creationId="{A5311AB8-B1B1-0618-107C-0B508F73549F}"/>
          </ac:spMkLst>
        </pc:spChg>
        <pc:spChg chg="add mod">
          <ac:chgData name="Stewart Gale" userId="3647ddd2-6040-41ae-a96d-232c23482af8" providerId="ADAL" clId="{061A5D4B-C7E2-4B91-94D0-6CE69AE2E4C4}" dt="2023-08-15T06:16:06.611" v="981" actId="1076"/>
          <ac:spMkLst>
            <pc:docMk/>
            <pc:sldMk cId="3196817432" sldId="520"/>
            <ac:spMk id="14" creationId="{2B318E21-A125-6116-9233-041D41F8AEB3}"/>
          </ac:spMkLst>
        </pc:spChg>
        <pc:spChg chg="add mod">
          <ac:chgData name="Stewart Gale" userId="3647ddd2-6040-41ae-a96d-232c23482af8" providerId="ADAL" clId="{061A5D4B-C7E2-4B91-94D0-6CE69AE2E4C4}" dt="2023-08-15T06:16:27.245" v="991" actId="1076"/>
          <ac:spMkLst>
            <pc:docMk/>
            <pc:sldMk cId="3196817432" sldId="520"/>
            <ac:spMk id="16" creationId="{31589C24-206D-0052-C1D1-EA4C9C21143E}"/>
          </ac:spMkLst>
        </pc:spChg>
        <pc:spChg chg="add mod">
          <ac:chgData name="Stewart Gale" userId="3647ddd2-6040-41ae-a96d-232c23482af8" providerId="ADAL" clId="{061A5D4B-C7E2-4B91-94D0-6CE69AE2E4C4}" dt="2023-08-15T06:16:48.596" v="999" actId="113"/>
          <ac:spMkLst>
            <pc:docMk/>
            <pc:sldMk cId="3196817432" sldId="520"/>
            <ac:spMk id="18" creationId="{DED2927A-584A-BF53-E6AF-60BC937E1722}"/>
          </ac:spMkLst>
        </pc:spChg>
        <pc:spChg chg="add mod">
          <ac:chgData name="Stewart Gale" userId="3647ddd2-6040-41ae-a96d-232c23482af8" providerId="ADAL" clId="{061A5D4B-C7E2-4B91-94D0-6CE69AE2E4C4}" dt="2023-08-15T06:17:07.596" v="1007" actId="113"/>
          <ac:spMkLst>
            <pc:docMk/>
            <pc:sldMk cId="3196817432" sldId="520"/>
            <ac:spMk id="20" creationId="{84F709B8-58D9-866B-272D-33FE89627E34}"/>
          </ac:spMkLst>
        </pc:spChg>
        <pc:grpChg chg="add del mod">
          <ac:chgData name="Stewart Gale" userId="3647ddd2-6040-41ae-a96d-232c23482af8" providerId="ADAL" clId="{061A5D4B-C7E2-4B91-94D0-6CE69AE2E4C4}" dt="2023-08-14T22:52:02.377" v="215" actId="478"/>
          <ac:grpSpMkLst>
            <pc:docMk/>
            <pc:sldMk cId="3196817432" sldId="520"/>
            <ac:grpSpMk id="4" creationId="{2E797862-EABA-445F-B14D-E4A2A59FB2DF}"/>
          </ac:grpSpMkLst>
        </pc:grpChg>
        <pc:cxnChg chg="del mod topLvl">
          <ac:chgData name="Stewart Gale" userId="3647ddd2-6040-41ae-a96d-232c23482af8" providerId="ADAL" clId="{061A5D4B-C7E2-4B91-94D0-6CE69AE2E4C4}" dt="2023-08-14T22:52:02.377" v="215" actId="478"/>
          <ac:cxnSpMkLst>
            <pc:docMk/>
            <pc:sldMk cId="3196817432" sldId="520"/>
            <ac:cxnSpMk id="6" creationId="{5A29131C-B85C-449F-AA34-C28FD495E3A6}"/>
          </ac:cxnSpMkLst>
        </pc:cxnChg>
      </pc:sldChg>
      <pc:sldChg chg="delSp modSp mod">
        <pc:chgData name="Stewart Gale" userId="3647ddd2-6040-41ae-a96d-232c23482af8" providerId="ADAL" clId="{061A5D4B-C7E2-4B91-94D0-6CE69AE2E4C4}" dt="2023-08-14T17:09:02.270" v="7" actId="403"/>
        <pc:sldMkLst>
          <pc:docMk/>
          <pc:sldMk cId="983489783" sldId="530"/>
        </pc:sldMkLst>
        <pc:spChg chg="mod">
          <ac:chgData name="Stewart Gale" userId="3647ddd2-6040-41ae-a96d-232c23482af8" providerId="ADAL" clId="{061A5D4B-C7E2-4B91-94D0-6CE69AE2E4C4}" dt="2023-08-14T17:08:04.961" v="0"/>
          <ac:spMkLst>
            <pc:docMk/>
            <pc:sldMk cId="983489783" sldId="530"/>
            <ac:spMk id="3" creationId="{1DCD659B-9B0F-4736-B272-47379BEFFD3A}"/>
          </ac:spMkLst>
        </pc:spChg>
        <pc:spChg chg="mod">
          <ac:chgData name="Stewart Gale" userId="3647ddd2-6040-41ae-a96d-232c23482af8" providerId="ADAL" clId="{061A5D4B-C7E2-4B91-94D0-6CE69AE2E4C4}" dt="2023-08-14T17:09:02.270" v="7" actId="403"/>
          <ac:spMkLst>
            <pc:docMk/>
            <pc:sldMk cId="983489783" sldId="530"/>
            <ac:spMk id="5" creationId="{00000000-0000-0000-0000-000000000000}"/>
          </ac:spMkLst>
        </pc:spChg>
        <pc:grpChg chg="del mod">
          <ac:chgData name="Stewart Gale" userId="3647ddd2-6040-41ae-a96d-232c23482af8" providerId="ADAL" clId="{061A5D4B-C7E2-4B91-94D0-6CE69AE2E4C4}" dt="2023-08-14T17:08:08.569" v="1" actId="478"/>
          <ac:grpSpMkLst>
            <pc:docMk/>
            <pc:sldMk cId="983489783" sldId="530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061A5D4B-C7E2-4B91-94D0-6CE69AE2E4C4}" dt="2023-08-14T17:08:04.961" v="0"/>
          <ac:cxnSpMkLst>
            <pc:docMk/>
            <pc:sldMk cId="983489783" sldId="530"/>
            <ac:cxnSpMk id="4" creationId="{694170A7-F542-433D-AE47-C7A950C348C9}"/>
          </ac:cxnSpMkLst>
        </pc:cxnChg>
      </pc:sldChg>
      <pc:sldChg chg="addSp delSp modSp new mod ord modAnim">
        <pc:chgData name="Stewart Gale" userId="3647ddd2-6040-41ae-a96d-232c23482af8" providerId="ADAL" clId="{061A5D4B-C7E2-4B91-94D0-6CE69AE2E4C4}" dt="2023-08-15T06:01:35.996" v="707"/>
        <pc:sldMkLst>
          <pc:docMk/>
          <pc:sldMk cId="964581848" sldId="531"/>
        </pc:sldMkLst>
        <pc:spChg chg="add mod">
          <ac:chgData name="Stewart Gale" userId="3647ddd2-6040-41ae-a96d-232c23482af8" providerId="ADAL" clId="{061A5D4B-C7E2-4B91-94D0-6CE69AE2E4C4}" dt="2023-08-15T05:56:37.238" v="649" actId="1076"/>
          <ac:spMkLst>
            <pc:docMk/>
            <pc:sldMk cId="964581848" sldId="531"/>
            <ac:spMk id="2" creationId="{88D1EE1D-040C-5846-D433-FD9AD724D41F}"/>
          </ac:spMkLst>
        </pc:spChg>
        <pc:spChg chg="add mod">
          <ac:chgData name="Stewart Gale" userId="3647ddd2-6040-41ae-a96d-232c23482af8" providerId="ADAL" clId="{061A5D4B-C7E2-4B91-94D0-6CE69AE2E4C4}" dt="2023-08-15T00:05:13.834" v="543" actId="403"/>
          <ac:spMkLst>
            <pc:docMk/>
            <pc:sldMk cId="964581848" sldId="531"/>
            <ac:spMk id="3" creationId="{198D87D1-5B11-86C4-28FD-1A40A310E22E}"/>
          </ac:spMkLst>
        </pc:spChg>
        <pc:spChg chg="add mod">
          <ac:chgData name="Stewart Gale" userId="3647ddd2-6040-41ae-a96d-232c23482af8" providerId="ADAL" clId="{061A5D4B-C7E2-4B91-94D0-6CE69AE2E4C4}" dt="2023-08-15T00:06:18.885" v="560" actId="1076"/>
          <ac:spMkLst>
            <pc:docMk/>
            <pc:sldMk cId="964581848" sldId="531"/>
            <ac:spMk id="16" creationId="{689D4DE9-695D-4220-D5A0-E61D0E6AEE1B}"/>
          </ac:spMkLst>
        </pc:spChg>
        <pc:spChg chg="add mod">
          <ac:chgData name="Stewart Gale" userId="3647ddd2-6040-41ae-a96d-232c23482af8" providerId="ADAL" clId="{061A5D4B-C7E2-4B91-94D0-6CE69AE2E4C4}" dt="2023-08-15T00:05:13.834" v="543" actId="403"/>
          <ac:spMkLst>
            <pc:docMk/>
            <pc:sldMk cId="964581848" sldId="531"/>
            <ac:spMk id="17" creationId="{AF5ABDC6-E1A5-B3CD-1555-0B5F52E47DB4}"/>
          </ac:spMkLst>
        </pc:spChg>
        <pc:spChg chg="add mod">
          <ac:chgData name="Stewart Gale" userId="3647ddd2-6040-41ae-a96d-232c23482af8" providerId="ADAL" clId="{061A5D4B-C7E2-4B91-94D0-6CE69AE2E4C4}" dt="2023-08-15T05:58:06.050" v="663" actId="1076"/>
          <ac:spMkLst>
            <pc:docMk/>
            <pc:sldMk cId="964581848" sldId="531"/>
            <ac:spMk id="18" creationId="{FF8B92C5-0A10-95C3-50F5-810326CBA69A}"/>
          </ac:spMkLst>
        </pc:spChg>
        <pc:spChg chg="add mod">
          <ac:chgData name="Stewart Gale" userId="3647ddd2-6040-41ae-a96d-232c23482af8" providerId="ADAL" clId="{061A5D4B-C7E2-4B91-94D0-6CE69AE2E4C4}" dt="2023-08-15T00:05:13.834" v="543" actId="403"/>
          <ac:spMkLst>
            <pc:docMk/>
            <pc:sldMk cId="964581848" sldId="531"/>
            <ac:spMk id="19" creationId="{D1A6D7EC-BEDF-E9E9-5282-8286F7FB6E4A}"/>
          </ac:spMkLst>
        </pc:spChg>
        <pc:spChg chg="add del mod">
          <ac:chgData name="Stewart Gale" userId="3647ddd2-6040-41ae-a96d-232c23482af8" providerId="ADAL" clId="{061A5D4B-C7E2-4B91-94D0-6CE69AE2E4C4}" dt="2023-08-15T00:05:49.110" v="548" actId="478"/>
          <ac:spMkLst>
            <pc:docMk/>
            <pc:sldMk cId="964581848" sldId="531"/>
            <ac:spMk id="20" creationId="{65B4206F-D145-6A54-3794-098BB57853B4}"/>
          </ac:spMkLst>
        </pc:spChg>
        <pc:spChg chg="add mod">
          <ac:chgData name="Stewart Gale" userId="3647ddd2-6040-41ae-a96d-232c23482af8" providerId="ADAL" clId="{061A5D4B-C7E2-4B91-94D0-6CE69AE2E4C4}" dt="2023-08-15T06:00:47.776" v="699" actId="1035"/>
          <ac:spMkLst>
            <pc:docMk/>
            <pc:sldMk cId="964581848" sldId="531"/>
            <ac:spMk id="21" creationId="{0149A29D-FA02-CA70-3769-400FA88035C5}"/>
          </ac:spMkLst>
        </pc:spChg>
        <pc:spChg chg="add del mod">
          <ac:chgData name="Stewart Gale" userId="3647ddd2-6040-41ae-a96d-232c23482af8" providerId="ADAL" clId="{061A5D4B-C7E2-4B91-94D0-6CE69AE2E4C4}" dt="2023-08-15T00:05:57.838" v="549" actId="478"/>
          <ac:spMkLst>
            <pc:docMk/>
            <pc:sldMk cId="964581848" sldId="531"/>
            <ac:spMk id="22" creationId="{42589220-F07B-A0DE-E2B2-41491940BDCF}"/>
          </ac:spMkLst>
        </pc:spChg>
        <pc:spChg chg="add mod">
          <ac:chgData name="Stewart Gale" userId="3647ddd2-6040-41ae-a96d-232c23482af8" providerId="ADAL" clId="{061A5D4B-C7E2-4B91-94D0-6CE69AE2E4C4}" dt="2023-08-15T06:00:47.776" v="699" actId="1035"/>
          <ac:spMkLst>
            <pc:docMk/>
            <pc:sldMk cId="964581848" sldId="531"/>
            <ac:spMk id="26" creationId="{A28F8E74-9D35-24B8-E8B6-730336216432}"/>
          </ac:spMkLst>
        </pc:spChg>
        <pc:spChg chg="add mod">
          <ac:chgData name="Stewart Gale" userId="3647ddd2-6040-41ae-a96d-232c23482af8" providerId="ADAL" clId="{061A5D4B-C7E2-4B91-94D0-6CE69AE2E4C4}" dt="2023-08-15T06:00:47.776" v="699" actId="1035"/>
          <ac:spMkLst>
            <pc:docMk/>
            <pc:sldMk cId="964581848" sldId="531"/>
            <ac:spMk id="28" creationId="{4D18C40A-D61B-9AE6-D9E7-9551AFAE3269}"/>
          </ac:spMkLst>
        </pc:spChg>
        <pc:spChg chg="add del mod">
          <ac:chgData name="Stewart Gale" userId="3647ddd2-6040-41ae-a96d-232c23482af8" providerId="ADAL" clId="{061A5D4B-C7E2-4B91-94D0-6CE69AE2E4C4}" dt="2023-08-15T05:58:24.335" v="666" actId="478"/>
          <ac:spMkLst>
            <pc:docMk/>
            <pc:sldMk cId="964581848" sldId="531"/>
            <ac:spMk id="30" creationId="{3A6144D4-1BC5-00E7-6A6A-B85BA835BC6D}"/>
          </ac:spMkLst>
        </pc:spChg>
        <pc:spChg chg="add del mod">
          <ac:chgData name="Stewart Gale" userId="3647ddd2-6040-41ae-a96d-232c23482af8" providerId="ADAL" clId="{061A5D4B-C7E2-4B91-94D0-6CE69AE2E4C4}" dt="2023-08-15T05:58:24.335" v="666" actId="478"/>
          <ac:spMkLst>
            <pc:docMk/>
            <pc:sldMk cId="964581848" sldId="531"/>
            <ac:spMk id="32" creationId="{A0C386FB-5132-19A9-2169-78C897ECF41D}"/>
          </ac:spMkLst>
        </pc:spChg>
        <pc:spChg chg="add mod">
          <ac:chgData name="Stewart Gale" userId="3647ddd2-6040-41ae-a96d-232c23482af8" providerId="ADAL" clId="{061A5D4B-C7E2-4B91-94D0-6CE69AE2E4C4}" dt="2023-08-15T05:59:04.788" v="674" actId="14100"/>
          <ac:spMkLst>
            <pc:docMk/>
            <pc:sldMk cId="964581848" sldId="531"/>
            <ac:spMk id="33" creationId="{14E02AFA-4D62-1187-6821-CB2F771F5563}"/>
          </ac:spMkLst>
        </pc:spChg>
        <pc:spChg chg="add mod">
          <ac:chgData name="Stewart Gale" userId="3647ddd2-6040-41ae-a96d-232c23482af8" providerId="ADAL" clId="{061A5D4B-C7E2-4B91-94D0-6CE69AE2E4C4}" dt="2023-08-15T05:59:20.321" v="678" actId="1076"/>
          <ac:spMkLst>
            <pc:docMk/>
            <pc:sldMk cId="964581848" sldId="531"/>
            <ac:spMk id="34" creationId="{413FD1C1-1318-6732-3862-6D50B3227911}"/>
          </ac:spMkLst>
        </pc:spChg>
        <pc:spChg chg="add mod">
          <ac:chgData name="Stewart Gale" userId="3647ddd2-6040-41ae-a96d-232c23482af8" providerId="ADAL" clId="{061A5D4B-C7E2-4B91-94D0-6CE69AE2E4C4}" dt="2023-08-15T05:59:12.685" v="677" actId="1076"/>
          <ac:spMkLst>
            <pc:docMk/>
            <pc:sldMk cId="964581848" sldId="531"/>
            <ac:spMk id="36" creationId="{B4D096AB-179C-8BA3-A969-DE3D23385BAE}"/>
          </ac:spMkLst>
        </pc:spChg>
        <pc:spChg chg="add mod">
          <ac:chgData name="Stewart Gale" userId="3647ddd2-6040-41ae-a96d-232c23482af8" providerId="ADAL" clId="{061A5D4B-C7E2-4B91-94D0-6CE69AE2E4C4}" dt="2023-08-15T06:00:47.776" v="699" actId="1035"/>
          <ac:spMkLst>
            <pc:docMk/>
            <pc:sldMk cId="964581848" sldId="531"/>
            <ac:spMk id="38" creationId="{94E3581F-C663-75F5-BBDE-8B0DE9DFF54A}"/>
          </ac:spMkLst>
        </pc:spChg>
        <pc:spChg chg="add mod">
          <ac:chgData name="Stewart Gale" userId="3647ddd2-6040-41ae-a96d-232c23482af8" providerId="ADAL" clId="{061A5D4B-C7E2-4B91-94D0-6CE69AE2E4C4}" dt="2023-08-15T06:00:47.776" v="699" actId="1035"/>
          <ac:spMkLst>
            <pc:docMk/>
            <pc:sldMk cId="964581848" sldId="531"/>
            <ac:spMk id="39" creationId="{14048994-344A-08C9-0902-866D4EFA4076}"/>
          </ac:spMkLst>
        </pc:spChg>
        <pc:spChg chg="add mod">
          <ac:chgData name="Stewart Gale" userId="3647ddd2-6040-41ae-a96d-232c23482af8" providerId="ADAL" clId="{061A5D4B-C7E2-4B91-94D0-6CE69AE2E4C4}" dt="2023-08-15T06:00:51.011" v="700" actId="403"/>
          <ac:spMkLst>
            <pc:docMk/>
            <pc:sldMk cId="964581848" sldId="531"/>
            <ac:spMk id="41" creationId="{D340071E-E516-5812-821F-604DAB4446DF}"/>
          </ac:spMkLst>
        </pc:spChg>
        <pc:grpChg chg="add mod">
          <ac:chgData name="Stewart Gale" userId="3647ddd2-6040-41ae-a96d-232c23482af8" providerId="ADAL" clId="{061A5D4B-C7E2-4B91-94D0-6CE69AE2E4C4}" dt="2023-08-15T05:58:11.536" v="664" actId="1076"/>
          <ac:grpSpMkLst>
            <pc:docMk/>
            <pc:sldMk cId="964581848" sldId="531"/>
            <ac:grpSpMk id="24" creationId="{03E67557-CD60-48C5-B54F-FA850B05983B}"/>
          </ac:grpSpMkLst>
        </pc:grpChg>
        <pc:cxnChg chg="add mod">
          <ac:chgData name="Stewart Gale" userId="3647ddd2-6040-41ae-a96d-232c23482af8" providerId="ADAL" clId="{061A5D4B-C7E2-4B91-94D0-6CE69AE2E4C4}" dt="2023-08-15T00:05:13.834" v="543" actId="403"/>
          <ac:cxnSpMkLst>
            <pc:docMk/>
            <pc:sldMk cId="964581848" sldId="531"/>
            <ac:cxnSpMk id="4" creationId="{8D38D00B-7B37-4E6F-EFED-C1F16E1C725E}"/>
          </ac:cxnSpMkLst>
        </pc:cxnChg>
        <pc:cxnChg chg="add mod">
          <ac:chgData name="Stewart Gale" userId="3647ddd2-6040-41ae-a96d-232c23482af8" providerId="ADAL" clId="{061A5D4B-C7E2-4B91-94D0-6CE69AE2E4C4}" dt="2023-08-15T00:05:13.834" v="543" actId="403"/>
          <ac:cxnSpMkLst>
            <pc:docMk/>
            <pc:sldMk cId="964581848" sldId="531"/>
            <ac:cxnSpMk id="5" creationId="{83912639-0E4E-CF34-01F7-C59428456240}"/>
          </ac:cxnSpMkLst>
        </pc:cxnChg>
        <pc:cxnChg chg="add mod">
          <ac:chgData name="Stewart Gale" userId="3647ddd2-6040-41ae-a96d-232c23482af8" providerId="ADAL" clId="{061A5D4B-C7E2-4B91-94D0-6CE69AE2E4C4}" dt="2023-08-15T00:05:13.834" v="543" actId="403"/>
          <ac:cxnSpMkLst>
            <pc:docMk/>
            <pc:sldMk cId="964581848" sldId="531"/>
            <ac:cxnSpMk id="6" creationId="{A49A5497-5B13-07A5-D719-46E644468344}"/>
          </ac:cxnSpMkLst>
        </pc:cxnChg>
        <pc:cxnChg chg="add mod">
          <ac:chgData name="Stewart Gale" userId="3647ddd2-6040-41ae-a96d-232c23482af8" providerId="ADAL" clId="{061A5D4B-C7E2-4B91-94D0-6CE69AE2E4C4}" dt="2023-08-15T00:05:13.834" v="543" actId="403"/>
          <ac:cxnSpMkLst>
            <pc:docMk/>
            <pc:sldMk cId="964581848" sldId="531"/>
            <ac:cxnSpMk id="7" creationId="{215B8740-866D-640F-D5D0-CAA77C335EE7}"/>
          </ac:cxnSpMkLst>
        </pc:cxnChg>
        <pc:cxnChg chg="add mod">
          <ac:chgData name="Stewart Gale" userId="3647ddd2-6040-41ae-a96d-232c23482af8" providerId="ADAL" clId="{061A5D4B-C7E2-4B91-94D0-6CE69AE2E4C4}" dt="2023-08-15T00:05:13.834" v="543" actId="403"/>
          <ac:cxnSpMkLst>
            <pc:docMk/>
            <pc:sldMk cId="964581848" sldId="531"/>
            <ac:cxnSpMk id="8" creationId="{0BC53568-D696-ABB1-72A3-AF5B94A5676B}"/>
          </ac:cxnSpMkLst>
        </pc:cxnChg>
        <pc:cxnChg chg="add mod">
          <ac:chgData name="Stewart Gale" userId="3647ddd2-6040-41ae-a96d-232c23482af8" providerId="ADAL" clId="{061A5D4B-C7E2-4B91-94D0-6CE69AE2E4C4}" dt="2023-08-15T00:05:13.834" v="543" actId="403"/>
          <ac:cxnSpMkLst>
            <pc:docMk/>
            <pc:sldMk cId="964581848" sldId="531"/>
            <ac:cxnSpMk id="9" creationId="{E446D2DB-A7C7-3379-4882-67B253CD8FD6}"/>
          </ac:cxnSpMkLst>
        </pc:cxnChg>
        <pc:cxnChg chg="add mod">
          <ac:chgData name="Stewart Gale" userId="3647ddd2-6040-41ae-a96d-232c23482af8" providerId="ADAL" clId="{061A5D4B-C7E2-4B91-94D0-6CE69AE2E4C4}" dt="2023-08-15T00:05:13.834" v="543" actId="403"/>
          <ac:cxnSpMkLst>
            <pc:docMk/>
            <pc:sldMk cId="964581848" sldId="531"/>
            <ac:cxnSpMk id="10" creationId="{32D2BEBB-D989-DFCE-181C-90E5CA872B86}"/>
          </ac:cxnSpMkLst>
        </pc:cxnChg>
        <pc:cxnChg chg="add mod">
          <ac:chgData name="Stewart Gale" userId="3647ddd2-6040-41ae-a96d-232c23482af8" providerId="ADAL" clId="{061A5D4B-C7E2-4B91-94D0-6CE69AE2E4C4}" dt="2023-08-15T00:05:13.834" v="543" actId="403"/>
          <ac:cxnSpMkLst>
            <pc:docMk/>
            <pc:sldMk cId="964581848" sldId="531"/>
            <ac:cxnSpMk id="11" creationId="{2EAAF72F-1A79-DDB6-2F92-762EEFEAAB18}"/>
          </ac:cxnSpMkLst>
        </pc:cxnChg>
        <pc:cxnChg chg="add mod">
          <ac:chgData name="Stewart Gale" userId="3647ddd2-6040-41ae-a96d-232c23482af8" providerId="ADAL" clId="{061A5D4B-C7E2-4B91-94D0-6CE69AE2E4C4}" dt="2023-08-15T00:05:13.834" v="543" actId="403"/>
          <ac:cxnSpMkLst>
            <pc:docMk/>
            <pc:sldMk cId="964581848" sldId="531"/>
            <ac:cxnSpMk id="12" creationId="{F2DA8216-DF6E-591A-7261-F06FDC041A88}"/>
          </ac:cxnSpMkLst>
        </pc:cxnChg>
        <pc:cxnChg chg="add mod">
          <ac:chgData name="Stewart Gale" userId="3647ddd2-6040-41ae-a96d-232c23482af8" providerId="ADAL" clId="{061A5D4B-C7E2-4B91-94D0-6CE69AE2E4C4}" dt="2023-08-15T00:05:13.834" v="543" actId="403"/>
          <ac:cxnSpMkLst>
            <pc:docMk/>
            <pc:sldMk cId="964581848" sldId="531"/>
            <ac:cxnSpMk id="13" creationId="{CC2B6B42-6070-66EA-7D36-E9B10EB33142}"/>
          </ac:cxnSpMkLst>
        </pc:cxnChg>
        <pc:cxnChg chg="add mod">
          <ac:chgData name="Stewart Gale" userId="3647ddd2-6040-41ae-a96d-232c23482af8" providerId="ADAL" clId="{061A5D4B-C7E2-4B91-94D0-6CE69AE2E4C4}" dt="2023-08-15T00:05:13.834" v="543" actId="403"/>
          <ac:cxnSpMkLst>
            <pc:docMk/>
            <pc:sldMk cId="964581848" sldId="531"/>
            <ac:cxnSpMk id="14" creationId="{02276EFB-DA4F-5818-E797-DFA6FEAD136D}"/>
          </ac:cxnSpMkLst>
        </pc:cxnChg>
        <pc:cxnChg chg="add mod">
          <ac:chgData name="Stewart Gale" userId="3647ddd2-6040-41ae-a96d-232c23482af8" providerId="ADAL" clId="{061A5D4B-C7E2-4B91-94D0-6CE69AE2E4C4}" dt="2023-08-15T00:05:13.834" v="543" actId="403"/>
          <ac:cxnSpMkLst>
            <pc:docMk/>
            <pc:sldMk cId="964581848" sldId="531"/>
            <ac:cxnSpMk id="15" creationId="{610AE9CE-B7EF-6BBD-CE5D-FF84B81C6AAC}"/>
          </ac:cxnSpMkLst>
        </pc:cxnChg>
        <pc:cxnChg chg="add del mod">
          <ac:chgData name="Stewart Gale" userId="3647ddd2-6040-41ae-a96d-232c23482af8" providerId="ADAL" clId="{061A5D4B-C7E2-4B91-94D0-6CE69AE2E4C4}" dt="2023-08-15T00:05:59.856" v="551" actId="478"/>
          <ac:cxnSpMkLst>
            <pc:docMk/>
            <pc:sldMk cId="964581848" sldId="531"/>
            <ac:cxnSpMk id="23" creationId="{B6B4D549-123F-43E5-2ADD-E86DB3C9FD12}"/>
          </ac:cxnSpMkLst>
        </pc:cxnChg>
      </pc:sldChg>
      <pc:sldChg chg="addSp modSp new mod">
        <pc:chgData name="Stewart Gale" userId="3647ddd2-6040-41ae-a96d-232c23482af8" providerId="ADAL" clId="{061A5D4B-C7E2-4B91-94D0-6CE69AE2E4C4}" dt="2023-08-14T22:54:10.372" v="304" actId="14100"/>
        <pc:sldMkLst>
          <pc:docMk/>
          <pc:sldMk cId="3550568549" sldId="532"/>
        </pc:sldMkLst>
        <pc:spChg chg="add mod">
          <ac:chgData name="Stewart Gale" userId="3647ddd2-6040-41ae-a96d-232c23482af8" providerId="ADAL" clId="{061A5D4B-C7E2-4B91-94D0-6CE69AE2E4C4}" dt="2023-08-14T22:54:05.299" v="302" actId="14100"/>
          <ac:spMkLst>
            <pc:docMk/>
            <pc:sldMk cId="3550568549" sldId="532"/>
            <ac:spMk id="2" creationId="{8796A7A6-4912-6B9F-0E95-27DD08DCA5F4}"/>
          </ac:spMkLst>
        </pc:spChg>
        <pc:spChg chg="add mod">
          <ac:chgData name="Stewart Gale" userId="3647ddd2-6040-41ae-a96d-232c23482af8" providerId="ADAL" clId="{061A5D4B-C7E2-4B91-94D0-6CE69AE2E4C4}" dt="2023-08-14T22:54:10.372" v="304" actId="14100"/>
          <ac:spMkLst>
            <pc:docMk/>
            <pc:sldMk cId="3550568549" sldId="532"/>
            <ac:spMk id="4" creationId="{C66828D0-AF3F-5BC6-FD30-9E44213FEAB1}"/>
          </ac:spMkLst>
        </pc:spChg>
      </pc:sldChg>
      <pc:sldChg chg="addSp modSp new mod modAnim">
        <pc:chgData name="Stewart Gale" userId="3647ddd2-6040-41ae-a96d-232c23482af8" providerId="ADAL" clId="{061A5D4B-C7E2-4B91-94D0-6CE69AE2E4C4}" dt="2023-08-15T06:14:29.004" v="947" actId="1076"/>
        <pc:sldMkLst>
          <pc:docMk/>
          <pc:sldMk cId="1186977980" sldId="533"/>
        </pc:sldMkLst>
        <pc:spChg chg="add mod">
          <ac:chgData name="Stewart Gale" userId="3647ddd2-6040-41ae-a96d-232c23482af8" providerId="ADAL" clId="{061A5D4B-C7E2-4B91-94D0-6CE69AE2E4C4}" dt="2023-08-15T06:14:29.004" v="947" actId="1076"/>
          <ac:spMkLst>
            <pc:docMk/>
            <pc:sldMk cId="1186977980" sldId="533"/>
            <ac:spMk id="2" creationId="{A82971D1-3AEE-C71F-C243-88DDE6A380DE}"/>
          </ac:spMkLst>
        </pc:spChg>
        <pc:spChg chg="add mod">
          <ac:chgData name="Stewart Gale" userId="3647ddd2-6040-41ae-a96d-232c23482af8" providerId="ADAL" clId="{061A5D4B-C7E2-4B91-94D0-6CE69AE2E4C4}" dt="2023-08-15T06:14:26.680" v="946" actId="1076"/>
          <ac:spMkLst>
            <pc:docMk/>
            <pc:sldMk cId="1186977980" sldId="533"/>
            <ac:spMk id="3" creationId="{AFF06C6E-AAB3-E535-C84E-2D5FB568A88F}"/>
          </ac:spMkLst>
        </pc:spChg>
        <pc:spChg chg="add mod">
          <ac:chgData name="Stewart Gale" userId="3647ddd2-6040-41ae-a96d-232c23482af8" providerId="ADAL" clId="{061A5D4B-C7E2-4B91-94D0-6CE69AE2E4C4}" dt="2023-08-15T06:12:59.682" v="929" actId="14100"/>
          <ac:spMkLst>
            <pc:docMk/>
            <pc:sldMk cId="1186977980" sldId="533"/>
            <ac:spMk id="5" creationId="{EE646016-4A07-BE00-6BC3-ED79A169833A}"/>
          </ac:spMkLst>
        </pc:spChg>
        <pc:spChg chg="add mod">
          <ac:chgData name="Stewart Gale" userId="3647ddd2-6040-41ae-a96d-232c23482af8" providerId="ADAL" clId="{061A5D4B-C7E2-4B91-94D0-6CE69AE2E4C4}" dt="2023-08-15T06:12:46.623" v="924" actId="14100"/>
          <ac:spMkLst>
            <pc:docMk/>
            <pc:sldMk cId="1186977980" sldId="533"/>
            <ac:spMk id="6" creationId="{ED9EFE65-A142-8106-F37C-97B59A4534C5}"/>
          </ac:spMkLst>
        </pc:spChg>
        <pc:spChg chg="add mod">
          <ac:chgData name="Stewart Gale" userId="3647ddd2-6040-41ae-a96d-232c23482af8" providerId="ADAL" clId="{061A5D4B-C7E2-4B91-94D0-6CE69AE2E4C4}" dt="2023-08-15T06:13:26.494" v="937" actId="14100"/>
          <ac:spMkLst>
            <pc:docMk/>
            <pc:sldMk cId="1186977980" sldId="533"/>
            <ac:spMk id="7" creationId="{4125B857-30A7-3D3F-A163-03A3205D769C}"/>
          </ac:spMkLst>
        </pc:spChg>
        <pc:spChg chg="add mod">
          <ac:chgData name="Stewart Gale" userId="3647ddd2-6040-41ae-a96d-232c23482af8" providerId="ADAL" clId="{061A5D4B-C7E2-4B91-94D0-6CE69AE2E4C4}" dt="2023-08-15T06:13:37.499" v="941" actId="1076"/>
          <ac:spMkLst>
            <pc:docMk/>
            <pc:sldMk cId="1186977980" sldId="533"/>
            <ac:spMk id="9" creationId="{9F8A0C08-A5ED-7689-286E-3120FE1DEBE0}"/>
          </ac:spMkLst>
        </pc:spChg>
        <pc:spChg chg="add mod">
          <ac:chgData name="Stewart Gale" userId="3647ddd2-6040-41ae-a96d-232c23482af8" providerId="ADAL" clId="{061A5D4B-C7E2-4B91-94D0-6CE69AE2E4C4}" dt="2023-08-15T06:13:11.595" v="935" actId="1076"/>
          <ac:spMkLst>
            <pc:docMk/>
            <pc:sldMk cId="1186977980" sldId="533"/>
            <ac:spMk id="10" creationId="{EE43B7BE-F441-6DC2-509F-704CDA56D6A3}"/>
          </ac:spMkLst>
        </pc:spChg>
        <pc:spChg chg="add mod">
          <ac:chgData name="Stewart Gale" userId="3647ddd2-6040-41ae-a96d-232c23482af8" providerId="ADAL" clId="{061A5D4B-C7E2-4B91-94D0-6CE69AE2E4C4}" dt="2023-08-15T06:12:53.799" v="927" actId="1076"/>
          <ac:spMkLst>
            <pc:docMk/>
            <pc:sldMk cId="1186977980" sldId="533"/>
            <ac:spMk id="12" creationId="{CEED0BCD-C5DA-89A8-473B-CD4EAB022A58}"/>
          </ac:spMkLst>
        </pc:spChg>
        <pc:spChg chg="add mod">
          <ac:chgData name="Stewart Gale" userId="3647ddd2-6040-41ae-a96d-232c23482af8" providerId="ADAL" clId="{061A5D4B-C7E2-4B91-94D0-6CE69AE2E4C4}" dt="2023-08-15T06:13:06.584" v="932" actId="1076"/>
          <ac:spMkLst>
            <pc:docMk/>
            <pc:sldMk cId="1186977980" sldId="533"/>
            <ac:spMk id="14" creationId="{A8D818A4-60EA-2CAA-503B-4B1B5A4CB0E6}"/>
          </ac:spMkLst>
        </pc:spChg>
        <pc:spChg chg="add mod">
          <ac:chgData name="Stewart Gale" userId="3647ddd2-6040-41ae-a96d-232c23482af8" providerId="ADAL" clId="{061A5D4B-C7E2-4B91-94D0-6CE69AE2E4C4}" dt="2023-08-15T06:13:33.710" v="940" actId="1076"/>
          <ac:spMkLst>
            <pc:docMk/>
            <pc:sldMk cId="1186977980" sldId="533"/>
            <ac:spMk id="16" creationId="{079C95C5-510A-5EF8-137D-51CDC815D37C}"/>
          </ac:spMkLst>
        </pc:spChg>
      </pc:sldChg>
      <pc:sldChg chg="addSp modSp new del mod">
        <pc:chgData name="Stewart Gale" userId="3647ddd2-6040-41ae-a96d-232c23482af8" providerId="ADAL" clId="{061A5D4B-C7E2-4B91-94D0-6CE69AE2E4C4}" dt="2023-08-14T17:14:07.768" v="44" actId="47"/>
        <pc:sldMkLst>
          <pc:docMk/>
          <pc:sldMk cId="3254309157" sldId="534"/>
        </pc:sldMkLst>
        <pc:spChg chg="add mod">
          <ac:chgData name="Stewart Gale" userId="3647ddd2-6040-41ae-a96d-232c23482af8" providerId="ADAL" clId="{061A5D4B-C7E2-4B91-94D0-6CE69AE2E4C4}" dt="2023-08-14T17:13:59.333" v="42" actId="1076"/>
          <ac:spMkLst>
            <pc:docMk/>
            <pc:sldMk cId="3254309157" sldId="534"/>
            <ac:spMk id="2" creationId="{97A17646-84DF-881B-1DC8-F23F961E925D}"/>
          </ac:spMkLst>
        </pc:spChg>
        <pc:spChg chg="add mod">
          <ac:chgData name="Stewart Gale" userId="3647ddd2-6040-41ae-a96d-232c23482af8" providerId="ADAL" clId="{061A5D4B-C7E2-4B91-94D0-6CE69AE2E4C4}" dt="2023-08-14T17:13:59.333" v="42" actId="1076"/>
          <ac:spMkLst>
            <pc:docMk/>
            <pc:sldMk cId="3254309157" sldId="534"/>
            <ac:spMk id="3" creationId="{D449F168-9170-524C-4289-B9A01E57765F}"/>
          </ac:spMkLst>
        </pc:spChg>
      </pc:sldChg>
      <pc:sldChg chg="addSp modSp new del mod ord">
        <pc:chgData name="Stewart Gale" userId="3647ddd2-6040-41ae-a96d-232c23482af8" providerId="ADAL" clId="{061A5D4B-C7E2-4B91-94D0-6CE69AE2E4C4}" dt="2023-08-15T06:02:29.451" v="708" actId="47"/>
        <pc:sldMkLst>
          <pc:docMk/>
          <pc:sldMk cId="4063937451" sldId="535"/>
        </pc:sldMkLst>
        <pc:spChg chg="add mod">
          <ac:chgData name="Stewart Gale" userId="3647ddd2-6040-41ae-a96d-232c23482af8" providerId="ADAL" clId="{061A5D4B-C7E2-4B91-94D0-6CE69AE2E4C4}" dt="2023-08-14T17:14:29.734" v="46" actId="1076"/>
          <ac:spMkLst>
            <pc:docMk/>
            <pc:sldMk cId="4063937451" sldId="535"/>
            <ac:spMk id="2" creationId="{E1FD8CFC-6842-7FBF-1675-4B44637B80C8}"/>
          </ac:spMkLst>
        </pc:spChg>
        <pc:spChg chg="add mod">
          <ac:chgData name="Stewart Gale" userId="3647ddd2-6040-41ae-a96d-232c23482af8" providerId="ADAL" clId="{061A5D4B-C7E2-4B91-94D0-6CE69AE2E4C4}" dt="2023-08-14T17:14:29.734" v="46" actId="1076"/>
          <ac:spMkLst>
            <pc:docMk/>
            <pc:sldMk cId="4063937451" sldId="535"/>
            <ac:spMk id="21" creationId="{77138827-612D-C9DB-2344-4B87ADFB6E2D}"/>
          </ac:spMkLst>
        </pc:spChg>
        <pc:spChg chg="add mod">
          <ac:chgData name="Stewart Gale" userId="3647ddd2-6040-41ae-a96d-232c23482af8" providerId="ADAL" clId="{061A5D4B-C7E2-4B91-94D0-6CE69AE2E4C4}" dt="2023-08-14T17:14:29.734" v="46" actId="1076"/>
          <ac:spMkLst>
            <pc:docMk/>
            <pc:sldMk cId="4063937451" sldId="535"/>
            <ac:spMk id="22" creationId="{A61C4AEE-6EE6-55E7-D8A1-51ACAA624A13}"/>
          </ac:spMkLst>
        </pc:spChg>
        <pc:spChg chg="add mod">
          <ac:chgData name="Stewart Gale" userId="3647ddd2-6040-41ae-a96d-232c23482af8" providerId="ADAL" clId="{061A5D4B-C7E2-4B91-94D0-6CE69AE2E4C4}" dt="2023-08-14T17:14:29.734" v="46" actId="1076"/>
          <ac:spMkLst>
            <pc:docMk/>
            <pc:sldMk cId="4063937451" sldId="535"/>
            <ac:spMk id="23" creationId="{C32A98AF-ACAB-B92D-0942-4D670E16E8B1}"/>
          </ac:spMkLst>
        </pc:spChg>
        <pc:spChg chg="add mod">
          <ac:chgData name="Stewart Gale" userId="3647ddd2-6040-41ae-a96d-232c23482af8" providerId="ADAL" clId="{061A5D4B-C7E2-4B91-94D0-6CE69AE2E4C4}" dt="2023-08-14T17:14:29.734" v="46" actId="1076"/>
          <ac:spMkLst>
            <pc:docMk/>
            <pc:sldMk cId="4063937451" sldId="535"/>
            <ac:spMk id="24" creationId="{BAA72C75-95C4-FCA6-7067-48BF2B99836D}"/>
          </ac:spMkLst>
        </pc:spChg>
        <pc:spChg chg="add mod">
          <ac:chgData name="Stewart Gale" userId="3647ddd2-6040-41ae-a96d-232c23482af8" providerId="ADAL" clId="{061A5D4B-C7E2-4B91-94D0-6CE69AE2E4C4}" dt="2023-08-14T17:14:29.734" v="46" actId="1076"/>
          <ac:spMkLst>
            <pc:docMk/>
            <pc:sldMk cId="4063937451" sldId="535"/>
            <ac:spMk id="25" creationId="{F9F09CFB-9EE4-C512-C9CA-9B506CCA9DAB}"/>
          </ac:spMkLst>
        </pc:spChg>
        <pc:spChg chg="add mod">
          <ac:chgData name="Stewart Gale" userId="3647ddd2-6040-41ae-a96d-232c23482af8" providerId="ADAL" clId="{061A5D4B-C7E2-4B91-94D0-6CE69AE2E4C4}" dt="2023-08-14T17:14:29.734" v="46" actId="1076"/>
          <ac:spMkLst>
            <pc:docMk/>
            <pc:sldMk cId="4063937451" sldId="535"/>
            <ac:spMk id="26" creationId="{588F814C-C617-45E6-504A-5111AAD6EDB9}"/>
          </ac:spMkLst>
        </pc:spChg>
        <pc:spChg chg="add mod">
          <ac:chgData name="Stewart Gale" userId="3647ddd2-6040-41ae-a96d-232c23482af8" providerId="ADAL" clId="{061A5D4B-C7E2-4B91-94D0-6CE69AE2E4C4}" dt="2023-08-14T17:14:29.734" v="46" actId="1076"/>
          <ac:spMkLst>
            <pc:docMk/>
            <pc:sldMk cId="4063937451" sldId="535"/>
            <ac:spMk id="27" creationId="{C43DD981-DB1B-70FE-CA9A-D3253EEDB338}"/>
          </ac:spMkLst>
        </pc:spChg>
        <pc:spChg chg="add mod">
          <ac:chgData name="Stewart Gale" userId="3647ddd2-6040-41ae-a96d-232c23482af8" providerId="ADAL" clId="{061A5D4B-C7E2-4B91-94D0-6CE69AE2E4C4}" dt="2023-08-14T17:14:29.734" v="46" actId="1076"/>
          <ac:spMkLst>
            <pc:docMk/>
            <pc:sldMk cId="4063937451" sldId="535"/>
            <ac:spMk id="28" creationId="{D26B2B58-AA6A-F940-E666-DDBB64381BFD}"/>
          </ac:spMkLst>
        </pc:spChg>
        <pc:spChg chg="add mod">
          <ac:chgData name="Stewart Gale" userId="3647ddd2-6040-41ae-a96d-232c23482af8" providerId="ADAL" clId="{061A5D4B-C7E2-4B91-94D0-6CE69AE2E4C4}" dt="2023-08-14T17:14:29.734" v="46" actId="1076"/>
          <ac:spMkLst>
            <pc:docMk/>
            <pc:sldMk cId="4063937451" sldId="535"/>
            <ac:spMk id="29" creationId="{3CFE92C0-BFB4-6DCC-DC24-DA0A587FC805}"/>
          </ac:spMkLst>
        </pc:spChg>
        <pc:spChg chg="add mod">
          <ac:chgData name="Stewart Gale" userId="3647ddd2-6040-41ae-a96d-232c23482af8" providerId="ADAL" clId="{061A5D4B-C7E2-4B91-94D0-6CE69AE2E4C4}" dt="2023-08-14T17:14:29.734" v="46" actId="1076"/>
          <ac:spMkLst>
            <pc:docMk/>
            <pc:sldMk cId="4063937451" sldId="535"/>
            <ac:spMk id="30" creationId="{0E56EFA1-17E8-2D9F-9305-1CBCDE62ABF7}"/>
          </ac:spMkLst>
        </pc:spChg>
        <pc:spChg chg="add mod">
          <ac:chgData name="Stewart Gale" userId="3647ddd2-6040-41ae-a96d-232c23482af8" providerId="ADAL" clId="{061A5D4B-C7E2-4B91-94D0-6CE69AE2E4C4}" dt="2023-08-14T17:14:29.734" v="46" actId="1076"/>
          <ac:spMkLst>
            <pc:docMk/>
            <pc:sldMk cId="4063937451" sldId="535"/>
            <ac:spMk id="33" creationId="{8FA02169-1BDD-6143-114C-1546C79626EC}"/>
          </ac:spMkLst>
        </pc:spChg>
        <pc:spChg chg="add mod">
          <ac:chgData name="Stewart Gale" userId="3647ddd2-6040-41ae-a96d-232c23482af8" providerId="ADAL" clId="{061A5D4B-C7E2-4B91-94D0-6CE69AE2E4C4}" dt="2023-08-14T17:14:29.734" v="46" actId="1076"/>
          <ac:spMkLst>
            <pc:docMk/>
            <pc:sldMk cId="4063937451" sldId="535"/>
            <ac:spMk id="34" creationId="{B12C0195-DE12-999D-7A71-04F2F91D1203}"/>
          </ac:spMkLst>
        </pc:spChg>
        <pc:spChg chg="add mod">
          <ac:chgData name="Stewart Gale" userId="3647ddd2-6040-41ae-a96d-232c23482af8" providerId="ADAL" clId="{061A5D4B-C7E2-4B91-94D0-6CE69AE2E4C4}" dt="2023-08-14T17:14:29.734" v="46" actId="1076"/>
          <ac:spMkLst>
            <pc:docMk/>
            <pc:sldMk cId="4063937451" sldId="535"/>
            <ac:spMk id="35" creationId="{2E39E71C-1712-4E1E-099A-249E7247D3F3}"/>
          </ac:spMkLst>
        </pc:spChg>
        <pc:spChg chg="add mod">
          <ac:chgData name="Stewart Gale" userId="3647ddd2-6040-41ae-a96d-232c23482af8" providerId="ADAL" clId="{061A5D4B-C7E2-4B91-94D0-6CE69AE2E4C4}" dt="2023-08-14T17:14:29.734" v="46" actId="1076"/>
          <ac:spMkLst>
            <pc:docMk/>
            <pc:sldMk cId="4063937451" sldId="535"/>
            <ac:spMk id="36" creationId="{A82538C4-7DDB-B63A-0882-B5E6AF7F0B05}"/>
          </ac:spMkLst>
        </pc:spChg>
        <pc:cxnChg chg="add mod">
          <ac:chgData name="Stewart Gale" userId="3647ddd2-6040-41ae-a96d-232c23482af8" providerId="ADAL" clId="{061A5D4B-C7E2-4B91-94D0-6CE69AE2E4C4}" dt="2023-08-14T17:14:29.734" v="46" actId="1076"/>
          <ac:cxnSpMkLst>
            <pc:docMk/>
            <pc:sldMk cId="4063937451" sldId="535"/>
            <ac:cxnSpMk id="3" creationId="{E522DAE3-E561-743A-DF16-BD15825924AB}"/>
          </ac:cxnSpMkLst>
        </pc:cxnChg>
        <pc:cxnChg chg="add mod">
          <ac:chgData name="Stewart Gale" userId="3647ddd2-6040-41ae-a96d-232c23482af8" providerId="ADAL" clId="{061A5D4B-C7E2-4B91-94D0-6CE69AE2E4C4}" dt="2023-08-14T17:14:29.734" v="46" actId="1076"/>
          <ac:cxnSpMkLst>
            <pc:docMk/>
            <pc:sldMk cId="4063937451" sldId="535"/>
            <ac:cxnSpMk id="4" creationId="{B2397764-2410-8CB4-2D32-0858FB6FAAEB}"/>
          </ac:cxnSpMkLst>
        </pc:cxnChg>
        <pc:cxnChg chg="add mod">
          <ac:chgData name="Stewart Gale" userId="3647ddd2-6040-41ae-a96d-232c23482af8" providerId="ADAL" clId="{061A5D4B-C7E2-4B91-94D0-6CE69AE2E4C4}" dt="2023-08-14T17:14:29.734" v="46" actId="1076"/>
          <ac:cxnSpMkLst>
            <pc:docMk/>
            <pc:sldMk cId="4063937451" sldId="535"/>
            <ac:cxnSpMk id="5" creationId="{DECBDCFC-0417-EE7D-F11E-79BA338C1377}"/>
          </ac:cxnSpMkLst>
        </pc:cxnChg>
        <pc:cxnChg chg="add mod">
          <ac:chgData name="Stewart Gale" userId="3647ddd2-6040-41ae-a96d-232c23482af8" providerId="ADAL" clId="{061A5D4B-C7E2-4B91-94D0-6CE69AE2E4C4}" dt="2023-08-14T17:14:29.734" v="46" actId="1076"/>
          <ac:cxnSpMkLst>
            <pc:docMk/>
            <pc:sldMk cId="4063937451" sldId="535"/>
            <ac:cxnSpMk id="6" creationId="{93C2FC41-265C-C15A-1998-5E2C9C726AAE}"/>
          </ac:cxnSpMkLst>
        </pc:cxnChg>
        <pc:cxnChg chg="add mod">
          <ac:chgData name="Stewart Gale" userId="3647ddd2-6040-41ae-a96d-232c23482af8" providerId="ADAL" clId="{061A5D4B-C7E2-4B91-94D0-6CE69AE2E4C4}" dt="2023-08-14T17:14:29.734" v="46" actId="1076"/>
          <ac:cxnSpMkLst>
            <pc:docMk/>
            <pc:sldMk cId="4063937451" sldId="535"/>
            <ac:cxnSpMk id="7" creationId="{97A6DA94-F2AA-1F64-2C9F-91490EF82ECC}"/>
          </ac:cxnSpMkLst>
        </pc:cxnChg>
        <pc:cxnChg chg="add mod">
          <ac:chgData name="Stewart Gale" userId="3647ddd2-6040-41ae-a96d-232c23482af8" providerId="ADAL" clId="{061A5D4B-C7E2-4B91-94D0-6CE69AE2E4C4}" dt="2023-08-14T17:14:29.734" v="46" actId="1076"/>
          <ac:cxnSpMkLst>
            <pc:docMk/>
            <pc:sldMk cId="4063937451" sldId="535"/>
            <ac:cxnSpMk id="8" creationId="{B633C617-FAAB-069D-C2EE-B20B826F53E3}"/>
          </ac:cxnSpMkLst>
        </pc:cxnChg>
        <pc:cxnChg chg="add mod">
          <ac:chgData name="Stewart Gale" userId="3647ddd2-6040-41ae-a96d-232c23482af8" providerId="ADAL" clId="{061A5D4B-C7E2-4B91-94D0-6CE69AE2E4C4}" dt="2023-08-14T17:14:29.734" v="46" actId="1076"/>
          <ac:cxnSpMkLst>
            <pc:docMk/>
            <pc:sldMk cId="4063937451" sldId="535"/>
            <ac:cxnSpMk id="9" creationId="{0E0E0F62-54E6-6DAD-E90C-D60EAAC06277}"/>
          </ac:cxnSpMkLst>
        </pc:cxnChg>
        <pc:cxnChg chg="add mod">
          <ac:chgData name="Stewart Gale" userId="3647ddd2-6040-41ae-a96d-232c23482af8" providerId="ADAL" clId="{061A5D4B-C7E2-4B91-94D0-6CE69AE2E4C4}" dt="2023-08-14T17:14:29.734" v="46" actId="1076"/>
          <ac:cxnSpMkLst>
            <pc:docMk/>
            <pc:sldMk cId="4063937451" sldId="535"/>
            <ac:cxnSpMk id="10" creationId="{FB33BE8F-C28A-491D-9721-1B396FE67FB8}"/>
          </ac:cxnSpMkLst>
        </pc:cxnChg>
        <pc:cxnChg chg="add mod">
          <ac:chgData name="Stewart Gale" userId="3647ddd2-6040-41ae-a96d-232c23482af8" providerId="ADAL" clId="{061A5D4B-C7E2-4B91-94D0-6CE69AE2E4C4}" dt="2023-08-14T17:14:29.734" v="46" actId="1076"/>
          <ac:cxnSpMkLst>
            <pc:docMk/>
            <pc:sldMk cId="4063937451" sldId="535"/>
            <ac:cxnSpMk id="11" creationId="{6507A003-4671-619A-BF45-6D21390FD54F}"/>
          </ac:cxnSpMkLst>
        </pc:cxnChg>
        <pc:cxnChg chg="add mod">
          <ac:chgData name="Stewart Gale" userId="3647ddd2-6040-41ae-a96d-232c23482af8" providerId="ADAL" clId="{061A5D4B-C7E2-4B91-94D0-6CE69AE2E4C4}" dt="2023-08-14T17:14:29.734" v="46" actId="1076"/>
          <ac:cxnSpMkLst>
            <pc:docMk/>
            <pc:sldMk cId="4063937451" sldId="535"/>
            <ac:cxnSpMk id="12" creationId="{F9926594-2CC7-295A-766A-43841A992EA7}"/>
          </ac:cxnSpMkLst>
        </pc:cxnChg>
        <pc:cxnChg chg="add mod">
          <ac:chgData name="Stewart Gale" userId="3647ddd2-6040-41ae-a96d-232c23482af8" providerId="ADAL" clId="{061A5D4B-C7E2-4B91-94D0-6CE69AE2E4C4}" dt="2023-08-14T17:14:29.734" v="46" actId="1076"/>
          <ac:cxnSpMkLst>
            <pc:docMk/>
            <pc:sldMk cId="4063937451" sldId="535"/>
            <ac:cxnSpMk id="13" creationId="{0D17C38B-891B-C608-D8CE-6E4F5E2C7C07}"/>
          </ac:cxnSpMkLst>
        </pc:cxnChg>
        <pc:cxnChg chg="add mod">
          <ac:chgData name="Stewart Gale" userId="3647ddd2-6040-41ae-a96d-232c23482af8" providerId="ADAL" clId="{061A5D4B-C7E2-4B91-94D0-6CE69AE2E4C4}" dt="2023-08-14T17:14:29.734" v="46" actId="1076"/>
          <ac:cxnSpMkLst>
            <pc:docMk/>
            <pc:sldMk cId="4063937451" sldId="535"/>
            <ac:cxnSpMk id="14" creationId="{D39577F0-C1BA-726B-94D8-FB46EA58F6D5}"/>
          </ac:cxnSpMkLst>
        </pc:cxnChg>
        <pc:cxnChg chg="add mod">
          <ac:chgData name="Stewart Gale" userId="3647ddd2-6040-41ae-a96d-232c23482af8" providerId="ADAL" clId="{061A5D4B-C7E2-4B91-94D0-6CE69AE2E4C4}" dt="2023-08-14T17:14:29.734" v="46" actId="1076"/>
          <ac:cxnSpMkLst>
            <pc:docMk/>
            <pc:sldMk cId="4063937451" sldId="535"/>
            <ac:cxnSpMk id="15" creationId="{E51486C1-0C07-7DB7-2CFA-FD9B95BF932F}"/>
          </ac:cxnSpMkLst>
        </pc:cxnChg>
        <pc:cxnChg chg="add mod">
          <ac:chgData name="Stewart Gale" userId="3647ddd2-6040-41ae-a96d-232c23482af8" providerId="ADAL" clId="{061A5D4B-C7E2-4B91-94D0-6CE69AE2E4C4}" dt="2023-08-14T17:14:29.734" v="46" actId="1076"/>
          <ac:cxnSpMkLst>
            <pc:docMk/>
            <pc:sldMk cId="4063937451" sldId="535"/>
            <ac:cxnSpMk id="16" creationId="{39191DBB-127E-4C09-712F-361D1221505D}"/>
          </ac:cxnSpMkLst>
        </pc:cxnChg>
        <pc:cxnChg chg="add mod">
          <ac:chgData name="Stewart Gale" userId="3647ddd2-6040-41ae-a96d-232c23482af8" providerId="ADAL" clId="{061A5D4B-C7E2-4B91-94D0-6CE69AE2E4C4}" dt="2023-08-14T17:14:29.734" v="46" actId="1076"/>
          <ac:cxnSpMkLst>
            <pc:docMk/>
            <pc:sldMk cId="4063937451" sldId="535"/>
            <ac:cxnSpMk id="17" creationId="{52F15DE6-3AA0-5888-599F-4B0946F606D7}"/>
          </ac:cxnSpMkLst>
        </pc:cxnChg>
        <pc:cxnChg chg="add mod">
          <ac:chgData name="Stewart Gale" userId="3647ddd2-6040-41ae-a96d-232c23482af8" providerId="ADAL" clId="{061A5D4B-C7E2-4B91-94D0-6CE69AE2E4C4}" dt="2023-08-14T17:14:29.734" v="46" actId="1076"/>
          <ac:cxnSpMkLst>
            <pc:docMk/>
            <pc:sldMk cId="4063937451" sldId="535"/>
            <ac:cxnSpMk id="18" creationId="{5FB358A0-AFEA-8478-AB6D-33A3D7EB2839}"/>
          </ac:cxnSpMkLst>
        </pc:cxnChg>
        <pc:cxnChg chg="add mod">
          <ac:chgData name="Stewart Gale" userId="3647ddd2-6040-41ae-a96d-232c23482af8" providerId="ADAL" clId="{061A5D4B-C7E2-4B91-94D0-6CE69AE2E4C4}" dt="2023-08-14T17:14:29.734" v="46" actId="1076"/>
          <ac:cxnSpMkLst>
            <pc:docMk/>
            <pc:sldMk cId="4063937451" sldId="535"/>
            <ac:cxnSpMk id="19" creationId="{A33F5381-FDF5-5256-861D-2F7F11B280EC}"/>
          </ac:cxnSpMkLst>
        </pc:cxnChg>
        <pc:cxnChg chg="add mod">
          <ac:chgData name="Stewart Gale" userId="3647ddd2-6040-41ae-a96d-232c23482af8" providerId="ADAL" clId="{061A5D4B-C7E2-4B91-94D0-6CE69AE2E4C4}" dt="2023-08-14T17:14:29.734" v="46" actId="1076"/>
          <ac:cxnSpMkLst>
            <pc:docMk/>
            <pc:sldMk cId="4063937451" sldId="535"/>
            <ac:cxnSpMk id="20" creationId="{AC8711F1-1CEA-3B07-2D08-AAEA62DD1849}"/>
          </ac:cxnSpMkLst>
        </pc:cxnChg>
        <pc:cxnChg chg="add mod">
          <ac:chgData name="Stewart Gale" userId="3647ddd2-6040-41ae-a96d-232c23482af8" providerId="ADAL" clId="{061A5D4B-C7E2-4B91-94D0-6CE69AE2E4C4}" dt="2023-08-14T17:14:29.734" v="46" actId="1076"/>
          <ac:cxnSpMkLst>
            <pc:docMk/>
            <pc:sldMk cId="4063937451" sldId="535"/>
            <ac:cxnSpMk id="31" creationId="{260C7BA8-0603-ED26-4598-FD0B5AF2391E}"/>
          </ac:cxnSpMkLst>
        </pc:cxnChg>
        <pc:cxnChg chg="add mod">
          <ac:chgData name="Stewart Gale" userId="3647ddd2-6040-41ae-a96d-232c23482af8" providerId="ADAL" clId="{061A5D4B-C7E2-4B91-94D0-6CE69AE2E4C4}" dt="2023-08-14T17:14:29.734" v="46" actId="1076"/>
          <ac:cxnSpMkLst>
            <pc:docMk/>
            <pc:sldMk cId="4063937451" sldId="535"/>
            <ac:cxnSpMk id="32" creationId="{011D425E-A59A-5B14-3DA6-45664C6ABC24}"/>
          </ac:cxnSpMkLst>
        </pc:cxnChg>
      </pc:sldChg>
      <pc:sldChg chg="addSp delSp modSp add mod delAnim modAnim">
        <pc:chgData name="Stewart Gale" userId="3647ddd2-6040-41ae-a96d-232c23482af8" providerId="ADAL" clId="{061A5D4B-C7E2-4B91-94D0-6CE69AE2E4C4}" dt="2023-08-15T00:01:53.334" v="495" actId="1035"/>
        <pc:sldMkLst>
          <pc:docMk/>
          <pc:sldMk cId="1402160915" sldId="536"/>
        </pc:sldMkLst>
        <pc:spChg chg="del">
          <ac:chgData name="Stewart Gale" userId="3647ddd2-6040-41ae-a96d-232c23482af8" providerId="ADAL" clId="{061A5D4B-C7E2-4B91-94D0-6CE69AE2E4C4}" dt="2023-08-14T23:12:29.744" v="435" actId="478"/>
          <ac:spMkLst>
            <pc:docMk/>
            <pc:sldMk cId="1402160915" sldId="536"/>
            <ac:spMk id="2" creationId="{00000000-0000-0000-0000-000000000000}"/>
          </ac:spMkLst>
        </pc:spChg>
        <pc:spChg chg="add mod">
          <ac:chgData name="Stewart Gale" userId="3647ddd2-6040-41ae-a96d-232c23482af8" providerId="ADAL" clId="{061A5D4B-C7E2-4B91-94D0-6CE69AE2E4C4}" dt="2023-08-15T00:01:53.334" v="495" actId="1035"/>
          <ac:spMkLst>
            <pc:docMk/>
            <pc:sldMk cId="1402160915" sldId="536"/>
            <ac:spMk id="3" creationId="{311BB90E-2AAD-CBB8-8BDE-C290EF656050}"/>
          </ac:spMkLst>
        </pc:spChg>
        <pc:spChg chg="add mod">
          <ac:chgData name="Stewart Gale" userId="3647ddd2-6040-41ae-a96d-232c23482af8" providerId="ADAL" clId="{061A5D4B-C7E2-4B91-94D0-6CE69AE2E4C4}" dt="2023-08-15T00:01:53.334" v="495" actId="1035"/>
          <ac:spMkLst>
            <pc:docMk/>
            <pc:sldMk cId="1402160915" sldId="536"/>
            <ac:spMk id="4" creationId="{B11B7CFF-04E1-AB0A-42AC-148212A4DB57}"/>
          </ac:spMkLst>
        </pc:spChg>
        <pc:spChg chg="add mod">
          <ac:chgData name="Stewart Gale" userId="3647ddd2-6040-41ae-a96d-232c23482af8" providerId="ADAL" clId="{061A5D4B-C7E2-4B91-94D0-6CE69AE2E4C4}" dt="2023-08-15T00:01:53.334" v="495" actId="1035"/>
          <ac:spMkLst>
            <pc:docMk/>
            <pc:sldMk cId="1402160915" sldId="536"/>
            <ac:spMk id="5" creationId="{DDA4106F-4B55-DDA7-D107-945703AF69DE}"/>
          </ac:spMkLst>
        </pc:spChg>
        <pc:spChg chg="del">
          <ac:chgData name="Stewart Gale" userId="3647ddd2-6040-41ae-a96d-232c23482af8" providerId="ADAL" clId="{061A5D4B-C7E2-4B91-94D0-6CE69AE2E4C4}" dt="2023-08-14T23:12:35.843" v="436" actId="478"/>
          <ac:spMkLst>
            <pc:docMk/>
            <pc:sldMk cId="1402160915" sldId="536"/>
            <ac:spMk id="8" creationId="{7ED399C7-40EE-497A-8A4D-860527901E71}"/>
          </ac:spMkLst>
        </pc:spChg>
        <pc:spChg chg="del">
          <ac:chgData name="Stewart Gale" userId="3647ddd2-6040-41ae-a96d-232c23482af8" providerId="ADAL" clId="{061A5D4B-C7E2-4B91-94D0-6CE69AE2E4C4}" dt="2023-08-14T23:12:29.744" v="435" actId="478"/>
          <ac:spMkLst>
            <pc:docMk/>
            <pc:sldMk cId="1402160915" sldId="536"/>
            <ac:spMk id="9" creationId="{89F75BC7-2445-5F59-CFBB-B78964497EEF}"/>
          </ac:spMkLst>
        </pc:spChg>
        <pc:spChg chg="add mod">
          <ac:chgData name="Stewart Gale" userId="3647ddd2-6040-41ae-a96d-232c23482af8" providerId="ADAL" clId="{061A5D4B-C7E2-4B91-94D0-6CE69AE2E4C4}" dt="2023-08-15T00:01:53.334" v="495" actId="1035"/>
          <ac:spMkLst>
            <pc:docMk/>
            <pc:sldMk cId="1402160915" sldId="536"/>
            <ac:spMk id="10" creationId="{C05CB835-74ED-58E0-44FC-B171BC94397F}"/>
          </ac:spMkLst>
        </pc:spChg>
        <pc:spChg chg="del mod">
          <ac:chgData name="Stewart Gale" userId="3647ddd2-6040-41ae-a96d-232c23482af8" providerId="ADAL" clId="{061A5D4B-C7E2-4B91-94D0-6CE69AE2E4C4}" dt="2023-08-14T23:12:46.745" v="439" actId="478"/>
          <ac:spMkLst>
            <pc:docMk/>
            <pc:sldMk cId="1402160915" sldId="536"/>
            <ac:spMk id="11" creationId="{068A1EFF-50D6-4263-9546-E3DAA2792BFA}"/>
          </ac:spMkLst>
        </pc:spChg>
        <pc:spChg chg="del">
          <ac:chgData name="Stewart Gale" userId="3647ddd2-6040-41ae-a96d-232c23482af8" providerId="ADAL" clId="{061A5D4B-C7E2-4B91-94D0-6CE69AE2E4C4}" dt="2023-08-14T23:12:35.843" v="436" actId="478"/>
          <ac:spMkLst>
            <pc:docMk/>
            <pc:sldMk cId="1402160915" sldId="536"/>
            <ac:spMk id="12" creationId="{4264B34B-8493-49FE-833A-2800BF4D4877}"/>
          </ac:spMkLst>
        </pc:spChg>
        <pc:spChg chg="mod">
          <ac:chgData name="Stewart Gale" userId="3647ddd2-6040-41ae-a96d-232c23482af8" providerId="ADAL" clId="{061A5D4B-C7E2-4B91-94D0-6CE69AE2E4C4}" dt="2023-08-15T00:01:53.334" v="495" actId="1035"/>
          <ac:spMkLst>
            <pc:docMk/>
            <pc:sldMk cId="1402160915" sldId="536"/>
            <ac:spMk id="13" creationId="{00000000-0000-0000-0000-000000000000}"/>
          </ac:spMkLst>
        </pc:spChg>
        <pc:spChg chg="del">
          <ac:chgData name="Stewart Gale" userId="3647ddd2-6040-41ae-a96d-232c23482af8" providerId="ADAL" clId="{061A5D4B-C7E2-4B91-94D0-6CE69AE2E4C4}" dt="2023-08-14T23:12:29.744" v="435" actId="478"/>
          <ac:spMkLst>
            <pc:docMk/>
            <pc:sldMk cId="1402160915" sldId="536"/>
            <ac:spMk id="14" creationId="{7101AE9A-8234-E8A0-EB61-01E85BB1B7A7}"/>
          </ac:spMkLst>
        </pc:spChg>
      </pc:sldChg>
      <pc:sldChg chg="delSp modSp add mod delAnim">
        <pc:chgData name="Stewart Gale" userId="3647ddd2-6040-41ae-a96d-232c23482af8" providerId="ADAL" clId="{061A5D4B-C7E2-4B91-94D0-6CE69AE2E4C4}" dt="2023-08-15T00:02:30.916" v="502" actId="1076"/>
        <pc:sldMkLst>
          <pc:docMk/>
          <pc:sldMk cId="3857789979" sldId="537"/>
        </pc:sldMkLst>
        <pc:spChg chg="del mod">
          <ac:chgData name="Stewart Gale" userId="3647ddd2-6040-41ae-a96d-232c23482af8" providerId="ADAL" clId="{061A5D4B-C7E2-4B91-94D0-6CE69AE2E4C4}" dt="2023-08-14T23:23:09.972" v="450" actId="478"/>
          <ac:spMkLst>
            <pc:docMk/>
            <pc:sldMk cId="3857789979" sldId="537"/>
            <ac:spMk id="2" creationId="{00000000-0000-0000-0000-000000000000}"/>
          </ac:spMkLst>
        </pc:spChg>
        <pc:spChg chg="mod">
          <ac:chgData name="Stewart Gale" userId="3647ddd2-6040-41ae-a96d-232c23482af8" providerId="ADAL" clId="{061A5D4B-C7E2-4B91-94D0-6CE69AE2E4C4}" dt="2023-08-15T00:02:30.916" v="502" actId="1076"/>
          <ac:spMkLst>
            <pc:docMk/>
            <pc:sldMk cId="3857789979" sldId="537"/>
            <ac:spMk id="8" creationId="{7ED399C7-40EE-497A-8A4D-860527901E71}"/>
          </ac:spMkLst>
        </pc:spChg>
        <pc:spChg chg="del mod">
          <ac:chgData name="Stewart Gale" userId="3647ddd2-6040-41ae-a96d-232c23482af8" providerId="ADAL" clId="{061A5D4B-C7E2-4B91-94D0-6CE69AE2E4C4}" dt="2023-08-14T23:23:09.972" v="450" actId="478"/>
          <ac:spMkLst>
            <pc:docMk/>
            <pc:sldMk cId="3857789979" sldId="537"/>
            <ac:spMk id="9" creationId="{89F75BC7-2445-5F59-CFBB-B78964497EEF}"/>
          </ac:spMkLst>
        </pc:spChg>
        <pc:spChg chg="del">
          <ac:chgData name="Stewart Gale" userId="3647ddd2-6040-41ae-a96d-232c23482af8" providerId="ADAL" clId="{061A5D4B-C7E2-4B91-94D0-6CE69AE2E4C4}" dt="2023-08-14T23:23:12.300" v="451" actId="478"/>
          <ac:spMkLst>
            <pc:docMk/>
            <pc:sldMk cId="3857789979" sldId="537"/>
            <ac:spMk id="11" creationId="{068A1EFF-50D6-4263-9546-E3DAA2792BFA}"/>
          </ac:spMkLst>
        </pc:spChg>
        <pc:spChg chg="del">
          <ac:chgData name="Stewart Gale" userId="3647ddd2-6040-41ae-a96d-232c23482af8" providerId="ADAL" clId="{061A5D4B-C7E2-4B91-94D0-6CE69AE2E4C4}" dt="2023-08-14T23:23:12.300" v="451" actId="478"/>
          <ac:spMkLst>
            <pc:docMk/>
            <pc:sldMk cId="3857789979" sldId="537"/>
            <ac:spMk id="12" creationId="{4264B34B-8493-49FE-833A-2800BF4D4877}"/>
          </ac:spMkLst>
        </pc:spChg>
        <pc:spChg chg="del">
          <ac:chgData name="Stewart Gale" userId="3647ddd2-6040-41ae-a96d-232c23482af8" providerId="ADAL" clId="{061A5D4B-C7E2-4B91-94D0-6CE69AE2E4C4}" dt="2023-08-14T23:23:09.972" v="450" actId="478"/>
          <ac:spMkLst>
            <pc:docMk/>
            <pc:sldMk cId="3857789979" sldId="537"/>
            <ac:spMk id="13" creationId="{00000000-0000-0000-0000-000000000000}"/>
          </ac:spMkLst>
        </pc:spChg>
        <pc:spChg chg="mod">
          <ac:chgData name="Stewart Gale" userId="3647ddd2-6040-41ae-a96d-232c23482af8" providerId="ADAL" clId="{061A5D4B-C7E2-4B91-94D0-6CE69AE2E4C4}" dt="2023-08-14T23:23:06.179" v="448" actId="20577"/>
          <ac:spMkLst>
            <pc:docMk/>
            <pc:sldMk cId="3857789979" sldId="537"/>
            <ac:spMk id="14" creationId="{7101AE9A-8234-E8A0-EB61-01E85BB1B7A7}"/>
          </ac:spMkLst>
        </pc:spChg>
      </pc:sldChg>
      <pc:sldChg chg="modSp add mod ord">
        <pc:chgData name="Stewart Gale" userId="3647ddd2-6040-41ae-a96d-232c23482af8" providerId="ADAL" clId="{061A5D4B-C7E2-4B91-94D0-6CE69AE2E4C4}" dt="2023-08-15T06:06:56.457" v="779"/>
        <pc:sldMkLst>
          <pc:docMk/>
          <pc:sldMk cId="3297499332" sldId="538"/>
        </pc:sldMkLst>
        <pc:spChg chg="mod">
          <ac:chgData name="Stewart Gale" userId="3647ddd2-6040-41ae-a96d-232c23482af8" providerId="ADAL" clId="{061A5D4B-C7E2-4B91-94D0-6CE69AE2E4C4}" dt="2023-08-15T06:06:51.877" v="777" actId="14100"/>
          <ac:spMkLst>
            <pc:docMk/>
            <pc:sldMk cId="3297499332" sldId="538"/>
            <ac:spMk id="2" creationId="{A82971D1-3AEE-C71F-C243-88DDE6A380DE}"/>
          </ac:spMkLst>
        </pc:spChg>
        <pc:spChg chg="mod">
          <ac:chgData name="Stewart Gale" userId="3647ddd2-6040-41ae-a96d-232c23482af8" providerId="ADAL" clId="{061A5D4B-C7E2-4B91-94D0-6CE69AE2E4C4}" dt="2023-08-15T06:06:08.621" v="768" actId="1076"/>
          <ac:spMkLst>
            <pc:docMk/>
            <pc:sldMk cId="3297499332" sldId="538"/>
            <ac:spMk id="3" creationId="{AFF06C6E-AAB3-E535-C84E-2D5FB568A88F}"/>
          </ac:spMkLst>
        </pc:spChg>
      </pc:sldChg>
      <pc:sldMasterChg chg="modSp modSldLayout">
        <pc:chgData name="Stewart Gale" userId="3647ddd2-6040-41ae-a96d-232c23482af8" providerId="ADAL" clId="{061A5D4B-C7E2-4B91-94D0-6CE69AE2E4C4}" dt="2023-08-14T17:08:04.961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061A5D4B-C7E2-4B91-94D0-6CE69AE2E4C4}" dt="2023-08-14T17:08:04.961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061A5D4B-C7E2-4B91-94D0-6CE69AE2E4C4}" dt="2023-08-14T17:08:04.961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061A5D4B-C7E2-4B91-94D0-6CE69AE2E4C4}" dt="2023-08-14T17:08:04.961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061A5D4B-C7E2-4B91-94D0-6CE69AE2E4C4}" dt="2023-08-14T17:08:04.961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061A5D4B-C7E2-4B91-94D0-6CE69AE2E4C4}" dt="2023-08-14T17:08:04.961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061A5D4B-C7E2-4B91-94D0-6CE69AE2E4C4}" dt="2023-08-14T17:08:04.961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061A5D4B-C7E2-4B91-94D0-6CE69AE2E4C4}" dt="2023-08-14T17:08:04.961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61A5D4B-C7E2-4B91-94D0-6CE69AE2E4C4}" dt="2023-08-14T17:08:04.961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61A5D4B-C7E2-4B91-94D0-6CE69AE2E4C4}" dt="2023-08-14T17:08:04.961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061A5D4B-C7E2-4B91-94D0-6CE69AE2E4C4}" dt="2023-08-14T17:08:04.961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61A5D4B-C7E2-4B91-94D0-6CE69AE2E4C4}" dt="2023-08-14T17:08:04.961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61A5D4B-C7E2-4B91-94D0-6CE69AE2E4C4}" dt="2023-08-14T17:08:04.961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061A5D4B-C7E2-4B91-94D0-6CE69AE2E4C4}" dt="2023-08-14T17:08:04.961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61A5D4B-C7E2-4B91-94D0-6CE69AE2E4C4}" dt="2023-08-14T17:08:04.961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61A5D4B-C7E2-4B91-94D0-6CE69AE2E4C4}" dt="2023-08-14T17:08:04.961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061A5D4B-C7E2-4B91-94D0-6CE69AE2E4C4}" dt="2023-08-14T17:08:04.961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61A5D4B-C7E2-4B91-94D0-6CE69AE2E4C4}" dt="2023-08-14T17:08:04.961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061A5D4B-C7E2-4B91-94D0-6CE69AE2E4C4}" dt="2023-08-14T17:08:04.961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061A5D4B-C7E2-4B91-94D0-6CE69AE2E4C4}" dt="2023-08-14T17:08:04.961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61A5D4B-C7E2-4B91-94D0-6CE69AE2E4C4}" dt="2023-08-14T17:08:04.961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061A5D4B-C7E2-4B91-94D0-6CE69AE2E4C4}" dt="2023-08-14T17:08:04.961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61A5D4B-C7E2-4B91-94D0-6CE69AE2E4C4}" dt="2023-08-14T17:08:04.961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61A5D4B-C7E2-4B91-94D0-6CE69AE2E4C4}" dt="2023-08-14T17:08:04.961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61A5D4B-C7E2-4B91-94D0-6CE69AE2E4C4}" dt="2023-08-14T17:08:04.961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061A5D4B-C7E2-4B91-94D0-6CE69AE2E4C4}" dt="2023-08-14T17:08:04.961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61A5D4B-C7E2-4B91-94D0-6CE69AE2E4C4}" dt="2023-08-14T17:08:04.961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061A5D4B-C7E2-4B91-94D0-6CE69AE2E4C4}" dt="2023-08-14T17:08:04.961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061A5D4B-C7E2-4B91-94D0-6CE69AE2E4C4}" dt="2023-08-14T17:08:04.961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061A5D4B-C7E2-4B91-94D0-6CE69AE2E4C4}" dt="2023-08-14T17:08:04.961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061A5D4B-C7E2-4B91-94D0-6CE69AE2E4C4}" dt="2023-08-14T17:08:04.961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10E00301-FDE2-4CAE-8C30-5973D4AA0D4F}"/>
    <pc:docChg chg="modSld">
      <pc:chgData name="Stewart Gale" userId="3647ddd2-6040-41ae-a96d-232c23482af8" providerId="ADAL" clId="{10E00301-FDE2-4CAE-8C30-5973D4AA0D4F}" dt="2022-04-25T09:02:05.040" v="11" actId="1076"/>
      <pc:docMkLst>
        <pc:docMk/>
      </pc:docMkLst>
      <pc:sldChg chg="modSp mod">
        <pc:chgData name="Stewart Gale" userId="3647ddd2-6040-41ae-a96d-232c23482af8" providerId="ADAL" clId="{10E00301-FDE2-4CAE-8C30-5973D4AA0D4F}" dt="2022-04-25T09:02:05.040" v="11" actId="1076"/>
        <pc:sldMkLst>
          <pc:docMk/>
          <pc:sldMk cId="983489783" sldId="530"/>
        </pc:sldMkLst>
        <pc:spChg chg="mod">
          <ac:chgData name="Stewart Gale" userId="3647ddd2-6040-41ae-a96d-232c23482af8" providerId="ADAL" clId="{10E00301-FDE2-4CAE-8C30-5973D4AA0D4F}" dt="2022-04-25T09:02:05.040" v="11" actId="1076"/>
          <ac:spMkLst>
            <pc:docMk/>
            <pc:sldMk cId="983489783" sldId="530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14/08/2023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14/08/2023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14/08/2023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14/08/2023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14/08/2023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14/08/2023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1384" y="332656"/>
            <a:ext cx="11017224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Vectors </a:t>
            </a:r>
          </a:p>
          <a:p>
            <a:pPr algn="ctr"/>
            <a:r>
              <a:rPr lang="en-GB" sz="9600" dirty="0"/>
              <a:t>Geometric Problems</a:t>
            </a:r>
          </a:p>
          <a:p>
            <a:pPr algn="ctr"/>
            <a:r>
              <a:rPr lang="en-GB" sz="8800" dirty="0"/>
              <a:t>Chapter 12</a:t>
            </a:r>
          </a:p>
          <a:p>
            <a:pPr algn="ctr"/>
            <a:endParaRPr lang="en-GB" sz="3600" dirty="0"/>
          </a:p>
          <a:p>
            <a:pPr algn="ctr"/>
            <a:r>
              <a:rPr lang="en-GB" sz="8800" dirty="0"/>
              <a:t>(Part 5 of 6)</a:t>
            </a:r>
          </a:p>
        </p:txBody>
      </p:sp>
    </p:spTree>
    <p:extLst>
      <p:ext uri="{BB962C8B-B14F-4D97-AF65-F5344CB8AC3E}">
        <p14:creationId xmlns:p14="http://schemas.microsoft.com/office/powerpoint/2010/main" val="983489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11A85D1-44E3-4987-870B-FD1EE943C2E5}"/>
                  </a:ext>
                </a:extLst>
              </p:cNvPr>
              <p:cNvSpPr txBox="1"/>
              <p:nvPr/>
            </p:nvSpPr>
            <p:spPr>
              <a:xfrm>
                <a:off x="551384" y="332656"/>
                <a:ext cx="11377264" cy="230832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Given that </a:t>
                </a:r>
                <a:br>
                  <a:rPr lang="en-GB" sz="4800" dirty="0"/>
                </a:b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+2</m:t>
                        </m:r>
                      </m:e>
                    </m:d>
                    <m:r>
                      <a:rPr lang="en-GB" sz="48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+120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𝒌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+4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𝑝𝑞𝑟</m:t>
                    </m:r>
                    <m:r>
                      <a:rPr lang="en-GB" sz="4800" b="1" i="1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sz="4800" dirty="0"/>
                  <a:t> </a:t>
                </a:r>
              </a:p>
              <a:p>
                <a:pPr algn="ctr"/>
                <a:r>
                  <a:rPr lang="en-GB" sz="4800" dirty="0"/>
                  <a:t>Find the values of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GB" sz="4800" dirty="0"/>
                  <a:t> and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4800" dirty="0"/>
                  <a:t>.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11A85D1-44E3-4987-870B-FD1EE943C2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332656"/>
                <a:ext cx="11377264" cy="2308324"/>
              </a:xfrm>
              <a:prstGeom prst="rect">
                <a:avLst/>
              </a:prstGeom>
              <a:blipFill>
                <a:blip r:embed="rId2"/>
                <a:stretch>
                  <a:fillRect t="-1716" b="-882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D93554D-5439-450F-A263-79C31B8DB448}"/>
                  </a:ext>
                </a:extLst>
              </p:cNvPr>
              <p:cNvSpPr txBox="1"/>
              <p:nvPr/>
            </p:nvSpPr>
            <p:spPr>
              <a:xfrm>
                <a:off x="754988" y="3173286"/>
                <a:ext cx="322369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400" dirty="0"/>
                  <a:t>Comparing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GB" sz="4400" dirty="0"/>
                  <a:t>:</a:t>
                </a:r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D93554D-5439-450F-A263-79C31B8DB4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988" y="3173286"/>
                <a:ext cx="3223699" cy="769441"/>
              </a:xfrm>
              <a:prstGeom prst="rect">
                <a:avLst/>
              </a:prstGeom>
              <a:blipFill>
                <a:blip r:embed="rId3"/>
                <a:stretch>
                  <a:fillRect l="-7750" t="-16667" r="-4915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DC94314-CA9B-A6BF-F3D1-51689FF67A45}"/>
                  </a:ext>
                </a:extLst>
              </p:cNvPr>
              <p:cNvSpPr txBox="1"/>
              <p:nvPr/>
            </p:nvSpPr>
            <p:spPr>
              <a:xfrm>
                <a:off x="4367808" y="5609647"/>
                <a:ext cx="316835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120=4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𝑝𝑞𝑟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DC94314-CA9B-A6BF-F3D1-51689FF67A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5609647"/>
                <a:ext cx="3168352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1D2103D-C252-783C-187A-D079F059B589}"/>
                  </a:ext>
                </a:extLst>
              </p:cNvPr>
              <p:cNvSpPr txBox="1"/>
              <p:nvPr/>
            </p:nvSpPr>
            <p:spPr>
              <a:xfrm>
                <a:off x="4344536" y="4437112"/>
                <a:ext cx="333564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𝑝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+2=−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𝑞</m:t>
                      </m:r>
                    </m:oMath>
                  </m:oMathPara>
                </a14:m>
                <a:endParaRPr kumimoji="0" lang="en-GB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1D2103D-C252-783C-187A-D079F059B5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4536" y="4437112"/>
                <a:ext cx="3335640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5311AB8-B1B1-0618-107C-0B508F73549F}"/>
                  </a:ext>
                </a:extLst>
              </p:cNvPr>
              <p:cNvSpPr txBox="1"/>
              <p:nvPr/>
            </p:nvSpPr>
            <p:spPr>
              <a:xfrm>
                <a:off x="4439816" y="3173286"/>
                <a:ext cx="180020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𝒑</m:t>
                      </m:r>
                    </m:oMath>
                  </m:oMathPara>
                </a14:m>
                <a:endPara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5311AB8-B1B1-0618-107C-0B508F7354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816" y="3173286"/>
                <a:ext cx="1800200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B318E21-A125-6116-9233-041D41F8AEB3}"/>
                  </a:ext>
                </a:extLst>
              </p:cNvPr>
              <p:cNvSpPr txBox="1"/>
              <p:nvPr/>
            </p:nvSpPr>
            <p:spPr>
              <a:xfrm>
                <a:off x="695400" y="5609646"/>
                <a:ext cx="328768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Comparing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𝑘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:</a:t>
                </a:r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B318E21-A125-6116-9233-041D41F8AE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5609646"/>
                <a:ext cx="3287688" cy="769441"/>
              </a:xfrm>
              <a:prstGeom prst="rect">
                <a:avLst/>
              </a:prstGeom>
              <a:blipFill>
                <a:blip r:embed="rId7"/>
                <a:stretch>
                  <a:fillRect l="-7421" t="-15873" r="-7050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1589C24-206D-0052-C1D1-EA4C9C21143E}"/>
                  </a:ext>
                </a:extLst>
              </p:cNvPr>
              <p:cNvSpPr txBox="1"/>
              <p:nvPr/>
            </p:nvSpPr>
            <p:spPr>
              <a:xfrm>
                <a:off x="743236" y="4401585"/>
                <a:ext cx="3192016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Comparing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𝑗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:</a:t>
                </a: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1589C24-206D-0052-C1D1-EA4C9C2114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236" y="4401585"/>
                <a:ext cx="3192016" cy="769441"/>
              </a:xfrm>
              <a:prstGeom prst="rect">
                <a:avLst/>
              </a:prstGeom>
              <a:blipFill>
                <a:blip r:embed="rId8"/>
                <a:stretch>
                  <a:fillRect l="-7824" t="-15873" r="-6489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ED2927A-584A-BF53-E6AF-60BC937E1722}"/>
                  </a:ext>
                </a:extLst>
              </p:cNvPr>
              <p:cNvSpPr txBox="1"/>
              <p:nvPr/>
            </p:nvSpPr>
            <p:spPr>
              <a:xfrm>
                <a:off x="7968208" y="4444989"/>
                <a:ext cx="232352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𝒒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ED2927A-584A-BF53-E6AF-60BC937E17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8" y="4444989"/>
                <a:ext cx="2323520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4F709B8-58D9-866B-272D-33FE89627E34}"/>
                  </a:ext>
                </a:extLst>
              </p:cNvPr>
              <p:cNvSpPr txBox="1"/>
              <p:nvPr/>
            </p:nvSpPr>
            <p:spPr>
              <a:xfrm>
                <a:off x="8045902" y="5609646"/>
                <a:ext cx="225591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4F709B8-58D9-866B-272D-33FE89627E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5902" y="5609646"/>
                <a:ext cx="2255912" cy="76944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96817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  <p:bldP spid="10" grpId="0"/>
      <p:bldP spid="12" grpId="0"/>
      <p:bldP spid="14" grpId="0"/>
      <p:bldP spid="16" grpId="0"/>
      <p:bldP spid="18" grpId="0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96A7A6-4912-6B9F-0E95-27DD08DCA5F4}"/>
              </a:ext>
            </a:extLst>
          </p:cNvPr>
          <p:cNvSpPr txBox="1"/>
          <p:nvPr/>
        </p:nvSpPr>
        <p:spPr>
          <a:xfrm>
            <a:off x="767408" y="4149080"/>
            <a:ext cx="107045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Often </a:t>
            </a:r>
            <a:r>
              <a:rPr lang="en-GB" sz="6600" b="1" dirty="0"/>
              <a:t>drawing a diagram</a:t>
            </a:r>
            <a:r>
              <a:rPr lang="en-GB" sz="6600" dirty="0"/>
              <a:t> </a:t>
            </a:r>
          </a:p>
          <a:p>
            <a:pPr algn="ctr"/>
            <a:r>
              <a:rPr lang="en-GB" sz="6600" dirty="0"/>
              <a:t>can help.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6828D0-AF3F-5BC6-FD30-9E44213FEAB1}"/>
              </a:ext>
            </a:extLst>
          </p:cNvPr>
          <p:cNvSpPr txBox="1"/>
          <p:nvPr/>
        </p:nvSpPr>
        <p:spPr>
          <a:xfrm>
            <a:off x="407368" y="476672"/>
            <a:ext cx="1137726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For more general problems involving vectors, you will need to recall basic geometry facts.</a:t>
            </a:r>
          </a:p>
        </p:txBody>
      </p:sp>
    </p:spTree>
    <p:extLst>
      <p:ext uri="{BB962C8B-B14F-4D97-AF65-F5344CB8AC3E}">
        <p14:creationId xmlns:p14="http://schemas.microsoft.com/office/powerpoint/2010/main" val="3550568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C059EDB-D57D-40BA-94EE-C6307D4C3D3D}"/>
                  </a:ext>
                </a:extLst>
              </p:cNvPr>
              <p:cNvSpPr txBox="1"/>
              <p:nvPr/>
            </p:nvSpPr>
            <p:spPr>
              <a:xfrm>
                <a:off x="1127448" y="332656"/>
                <a:ext cx="10153128" cy="163275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The points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200" dirty="0"/>
                  <a:t> and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200" dirty="0"/>
                  <a:t> have position vectors </a:t>
                </a:r>
                <a:endParaRPr lang="en-GB" sz="32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32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32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+7</m:t>
                    </m:r>
                    <m:r>
                      <a:rPr lang="en-GB" sz="3200" b="1" i="1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sz="3200" dirty="0"/>
                  <a:t> and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32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+4</m:t>
                    </m:r>
                    <m:r>
                      <a:rPr lang="en-GB" sz="32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3200" b="1" i="1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sz="3200" dirty="0"/>
                  <a:t> relative to a fixed origin,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sz="3200" dirty="0"/>
                  <a:t>. </a:t>
                </a:r>
              </a:p>
              <a:p>
                <a:pPr algn="ctr"/>
                <a:r>
                  <a:rPr lang="en-GB" sz="3200" dirty="0"/>
                  <a:t>Find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GB" sz="3200" dirty="0"/>
                  <a:t> and show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320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𝑂𝐴𝐵</m:t>
                    </m:r>
                  </m:oMath>
                </a14:m>
                <a:r>
                  <a:rPr lang="en-GB" sz="3200" dirty="0"/>
                  <a:t> is isosceles.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C059EDB-D57D-40BA-94EE-C6307D4C3D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332656"/>
                <a:ext cx="10153128" cy="1632755"/>
              </a:xfrm>
              <a:prstGeom prst="rect">
                <a:avLst/>
              </a:prstGeom>
              <a:blipFill>
                <a:blip r:embed="rId2"/>
                <a:stretch>
                  <a:fillRect b="-610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6416209" y="2514908"/>
                <a:ext cx="1265282" cy="6460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𝑨𝑩</m:t>
                          </m:r>
                        </m:e>
                      </m:acc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6209" y="2514908"/>
                <a:ext cx="1265282" cy="6460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921064" y="2477023"/>
                <a:ext cx="1239635" cy="6478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</m:acc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064" y="2477023"/>
                <a:ext cx="1239635" cy="6478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3733157" y="2483682"/>
                <a:ext cx="1213986" cy="6478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</m:acc>
                      <m:r>
                        <a:rPr lang="en-GB" sz="32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3157" y="2483682"/>
                <a:ext cx="1213986" cy="6478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9120336" y="4221088"/>
                <a:ext cx="2602187" cy="7116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d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69</m:t>
                          </m:r>
                        </m:e>
                      </m:rad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0336" y="4221088"/>
                <a:ext cx="2602187" cy="7116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700934" y="4221088"/>
                <a:ext cx="2623026" cy="7116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𝑂𝐵</m:t>
                          </m:r>
                        </m:e>
                      </m:d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26</m:t>
                          </m:r>
                        </m:e>
                      </m:rad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934" y="4221088"/>
                <a:ext cx="2623026" cy="7116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3399497" y="4238152"/>
                <a:ext cx="2623026" cy="7116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𝑂𝐴</m:t>
                          </m:r>
                        </m:e>
                      </m:d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69</m:t>
                          </m:r>
                        </m:e>
                      </m:rad>
                    </m:oMath>
                  </m:oMathPara>
                </a14:m>
                <a:endParaRPr lang="en-GB" sz="4400" dirty="0"/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9497" y="4238152"/>
                <a:ext cx="2623026" cy="7116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1430002" y="5355101"/>
            <a:ext cx="90703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Two side (AB and OA) are the same length </a:t>
            </a:r>
          </a:p>
          <a:p>
            <a:pPr algn="ctr"/>
            <a:r>
              <a:rPr lang="en-GB" sz="4000" b="1" dirty="0"/>
              <a:t>hence it is an isosceles triangle.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B1B66B-B242-0B5C-94B8-0A462856186A}"/>
                  </a:ext>
                </a:extLst>
              </p:cNvPr>
              <p:cNvSpPr txBox="1"/>
              <p:nvPr/>
            </p:nvSpPr>
            <p:spPr>
              <a:xfrm>
                <a:off x="4802383" y="2139450"/>
                <a:ext cx="1031776" cy="13901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eqArrPr>
                            <m:e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𝟒</m:t>
                              </m:r>
                            </m:e>
                            <m:e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e>
                            <m:e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𝟕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68B1B66B-B242-0B5C-94B8-0A46285618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02383" y="2139450"/>
                <a:ext cx="1031776" cy="139018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C8C132C-7591-0B0C-8B8B-08C667A896E7}"/>
                  </a:ext>
                </a:extLst>
              </p:cNvPr>
              <p:cNvSpPr txBox="1"/>
              <p:nvPr/>
            </p:nvSpPr>
            <p:spPr>
              <a:xfrm>
                <a:off x="2066079" y="2126928"/>
                <a:ext cx="1411177" cy="13914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eqArrPr>
                            <m:e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𝟑</m:t>
                              </m:r>
                            </m:e>
                            <m:e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𝟒</m:t>
                              </m:r>
                            </m:e>
                            <m:e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C8C132C-7591-0B0C-8B8B-08C667A896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6079" y="2126928"/>
                <a:ext cx="1411177" cy="139140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AF4FCE0-1FB0-92EA-6966-897A4018CC84}"/>
                  </a:ext>
                </a:extLst>
              </p:cNvPr>
              <p:cNvSpPr txBox="1"/>
              <p:nvPr/>
            </p:nvSpPr>
            <p:spPr>
              <a:xfrm>
                <a:off x="8652944" y="3046439"/>
                <a:ext cx="934784" cy="9041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0" lang="en-GB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eqArrPr>
                            <m:e>
                              <m:r>
                                <a:rPr kumimoji="0" lang="en-GB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𝟑</m:t>
                              </m:r>
                            </m:e>
                            <m:e>
                              <m:r>
                                <a:rPr kumimoji="0" lang="en-GB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𝟒</m:t>
                              </m:r>
                            </m:e>
                            <m:e>
                              <m:r>
                                <a:rPr kumimoji="0" lang="en-GB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sz="12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AF4FCE0-1FB0-92EA-6966-897A4018CC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2944" y="3046439"/>
                <a:ext cx="934784" cy="90415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23EF76B-B031-5D12-C218-5DEA315A2B47}"/>
                  </a:ext>
                </a:extLst>
              </p:cNvPr>
              <p:cNvSpPr txBox="1"/>
              <p:nvPr/>
            </p:nvSpPr>
            <p:spPr>
              <a:xfrm>
                <a:off x="7554442" y="3085852"/>
                <a:ext cx="934784" cy="9030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0" lang="en-GB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eqArrPr>
                            <m:e>
                              <m:r>
                                <a:rPr kumimoji="0" lang="en-GB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𝟒</m:t>
                              </m:r>
                            </m:e>
                            <m:e>
                              <m:r>
                                <a:rPr kumimoji="0" lang="en-GB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e>
                            <m:e>
                              <m:r>
                                <a:rPr kumimoji="0" lang="en-GB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𝟕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sz="12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823EF76B-B031-5D12-C218-5DEA315A2B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4442" y="3085852"/>
                <a:ext cx="934784" cy="90306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D380C07-7D74-ED3B-E929-42CA36E12DCA}"/>
                  </a:ext>
                </a:extLst>
              </p:cNvPr>
              <p:cNvSpPr txBox="1"/>
              <p:nvPr/>
            </p:nvSpPr>
            <p:spPr>
              <a:xfrm>
                <a:off x="7531929" y="2503608"/>
                <a:ext cx="2625111" cy="6478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𝑨𝑶</m:t>
                          </m:r>
                        </m:e>
                      </m:acc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+</m:t>
                      </m:r>
                      <m:acc>
                        <m:accPr>
                          <m:chr m:val="⃗"/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𝑶𝑩</m:t>
                          </m:r>
                        </m:e>
                      </m:acc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D380C07-7D74-ED3B-E929-42CA36E12D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1929" y="2503608"/>
                <a:ext cx="2625111" cy="64787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9487C60-E3F2-F57E-A1F4-04AE9C88338C}"/>
                  </a:ext>
                </a:extLst>
              </p:cNvPr>
              <p:cNvSpPr txBox="1"/>
              <p:nvPr/>
            </p:nvSpPr>
            <p:spPr>
              <a:xfrm>
                <a:off x="9986181" y="2185810"/>
                <a:ext cx="1265282" cy="13948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3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0" lang="en-GB" sz="3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𝟏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3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𝟐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3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0" lang="en-GB" sz="3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𝟖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9487C60-E3F2-F57E-A1F4-04AE9C8833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6181" y="2185810"/>
                <a:ext cx="1265282" cy="139480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4780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12" grpId="0"/>
      <p:bldP spid="13" grpId="0"/>
      <p:bldP spid="14" grpId="0"/>
      <p:bldP spid="3" grpId="0"/>
      <p:bldP spid="7" grpId="0"/>
      <p:bldP spid="8" grpId="0"/>
      <p:bldP spid="15" grpId="0"/>
      <p:bldP spid="17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D04FA62-06F1-4D46-8AA8-697B88AF03AC}"/>
                  </a:ext>
                </a:extLst>
              </p:cNvPr>
              <p:cNvSpPr txBox="1"/>
              <p:nvPr/>
            </p:nvSpPr>
            <p:spPr>
              <a:xfrm>
                <a:off x="551384" y="273999"/>
                <a:ext cx="11305256" cy="278781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sz="2800" dirty="0"/>
                  <a:t> are the points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2,−5,−8</m:t>
                        </m:r>
                      </m:e>
                    </m:d>
                  </m:oMath>
                </a14:m>
                <a:r>
                  <a:rPr lang="en-GB" sz="2800" dirty="0"/>
                  <a:t>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1,−7,−3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, (0,15,−10)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2,19,−20</m:t>
                        </m:r>
                      </m:e>
                    </m:d>
                  </m:oMath>
                </a14:m>
                <a:r>
                  <a:rPr lang="en-GB" sz="2800" dirty="0"/>
                  <a:t> respectively.</a:t>
                </a:r>
              </a:p>
              <a:p>
                <a:pPr marL="342900" indent="-342900">
                  <a:buAutoNum type="alphaLcPeriod"/>
                </a:pPr>
                <a:r>
                  <a:rPr lang="en-GB" sz="2800" dirty="0"/>
                  <a:t>Find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𝐷𝐶</m:t>
                        </m:r>
                      </m:e>
                    </m:acc>
                  </m:oMath>
                </a14:m>
                <a:r>
                  <a:rPr lang="en-GB" sz="2800" dirty="0"/>
                  <a:t>, giving your answers in the form </a:t>
                </a:r>
                <a:br>
                  <a:rPr lang="en-GB" sz="2800" dirty="0"/>
                </a:b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:pPr marL="342900" indent="-342900">
                  <a:buAutoNum type="alphaLcPeriod"/>
                </a:pPr>
                <a:r>
                  <a:rPr lang="en-GB" sz="2800" dirty="0"/>
                  <a:t>Show that the lines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𝐷𝐶</m:t>
                    </m:r>
                  </m:oMath>
                </a14:m>
                <a:r>
                  <a:rPr lang="en-GB" sz="2800" dirty="0"/>
                  <a:t> are parallel and that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𝐷𝐶</m:t>
                        </m:r>
                      </m:e>
                    </m:acc>
                    <m:r>
                      <a:rPr lang="en-GB" sz="2800" i="1">
                        <a:latin typeface="Cambria Math" panose="02040503050406030204" pitchFamily="18" charset="0"/>
                      </a:rPr>
                      <m:t>=2</m:t>
                    </m:r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GB" sz="2800" dirty="0"/>
                  <a:t>.</a:t>
                </a:r>
              </a:p>
              <a:p>
                <a:pPr marL="342900" indent="-342900">
                  <a:buAutoNum type="alphaLcPeriod"/>
                </a:pPr>
                <a:r>
                  <a:rPr lang="en-GB" sz="2800" dirty="0"/>
                  <a:t>Hence describe the quadrilateral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D04FA62-06F1-4D46-8AA8-697B88AF03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73999"/>
                <a:ext cx="11305256" cy="2787814"/>
              </a:xfrm>
              <a:prstGeom prst="rect">
                <a:avLst/>
              </a:prstGeom>
              <a:blipFill>
                <a:blip r:embed="rId2"/>
                <a:stretch>
                  <a:fillRect b="-205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6998725" y="3601083"/>
                <a:ext cx="4063679" cy="7173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br>
                  <a:rPr lang="en-GB" sz="36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8725" y="3601083"/>
                <a:ext cx="4063679" cy="7173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9F75BC7-2445-5F59-CFBB-B78964497EEF}"/>
                  </a:ext>
                </a:extLst>
              </p:cNvPr>
              <p:cNvSpPr txBox="1"/>
              <p:nvPr/>
            </p:nvSpPr>
            <p:spPr>
              <a:xfrm>
                <a:off x="6851712" y="5359129"/>
                <a:ext cx="4608512" cy="7172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𝐷𝐶</m:t>
                          </m:r>
                        </m:e>
                      </m:acc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=−2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𝑖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𝑗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+10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9F75BC7-2445-5F59-CFBB-B78964497E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1712" y="5359129"/>
                <a:ext cx="4608512" cy="7172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7101AE9A-8234-E8A0-EB61-01E85BB1B7A7}"/>
              </a:ext>
            </a:extLst>
          </p:cNvPr>
          <p:cNvSpPr txBox="1"/>
          <p:nvPr/>
        </p:nvSpPr>
        <p:spPr>
          <a:xfrm>
            <a:off x="579646" y="3599310"/>
            <a:ext cx="46115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9BE469B-4CE3-6E36-8484-B13E9D33CD1A}"/>
                  </a:ext>
                </a:extLst>
              </p:cNvPr>
              <p:cNvSpPr/>
              <p:nvPr/>
            </p:nvSpPr>
            <p:spPr>
              <a:xfrm>
                <a:off x="1382790" y="3499318"/>
                <a:ext cx="1265282" cy="64607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3200" b="1" i="1">
                              <a:latin typeface="Cambria Math" panose="02040503050406030204" pitchFamily="18" charset="0"/>
                            </a:rPr>
                            <m:t>𝑨𝑩</m:t>
                          </m:r>
                        </m:e>
                      </m:acc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9BE469B-4CE3-6E36-8484-B13E9D33CD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2790" y="3499318"/>
                <a:ext cx="1265282" cy="64607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EDCC86F-51FF-FD4A-D42A-CDE1ACDA21EB}"/>
                  </a:ext>
                </a:extLst>
              </p:cNvPr>
              <p:cNvSpPr txBox="1"/>
              <p:nvPr/>
            </p:nvSpPr>
            <p:spPr>
              <a:xfrm>
                <a:off x="3619525" y="4030849"/>
                <a:ext cx="934784" cy="9041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0" lang="en-GB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eqArrPr>
                            <m:e>
                              <m:r>
                                <a:rPr kumimoji="0" lang="en-GB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</m:t>
                              </m:r>
                            </m:e>
                            <m:e>
                              <m:r>
                                <a:rPr kumimoji="0" lang="en-GB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𝟕</m:t>
                              </m:r>
                            </m:e>
                            <m:e>
                              <m:r>
                                <a:rPr kumimoji="0" lang="en-GB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𝟑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sz="12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EDCC86F-51FF-FD4A-D42A-CDE1ACDA21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9525" y="4030849"/>
                <a:ext cx="934784" cy="90415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18B5108-CACC-9446-54E7-AF8B402CC0DD}"/>
                  </a:ext>
                </a:extLst>
              </p:cNvPr>
              <p:cNvSpPr txBox="1"/>
              <p:nvPr/>
            </p:nvSpPr>
            <p:spPr>
              <a:xfrm>
                <a:off x="2521023" y="4070262"/>
                <a:ext cx="934784" cy="9045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0" lang="en-GB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eqArrPr>
                            <m:e>
                              <m:r>
                                <a:rPr kumimoji="0" lang="en-GB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e>
                            <m:e>
                              <m:r>
                                <a:rPr kumimoji="0" lang="en-GB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𝟓</m:t>
                              </m:r>
                            </m:e>
                            <m:e>
                              <m:r>
                                <a:rPr kumimoji="0" lang="en-GB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𝟖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sz="12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18B5108-CACC-9446-54E7-AF8B402CC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1023" y="4070262"/>
                <a:ext cx="934784" cy="9045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C45A9AB-4AE9-2558-3210-BD91BDAE8239}"/>
                  </a:ext>
                </a:extLst>
              </p:cNvPr>
              <p:cNvSpPr txBox="1"/>
              <p:nvPr/>
            </p:nvSpPr>
            <p:spPr>
              <a:xfrm>
                <a:off x="2498510" y="3488018"/>
                <a:ext cx="2625111" cy="6478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𝑨𝑶</m:t>
                          </m:r>
                        </m:e>
                      </m:acc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+</m:t>
                      </m:r>
                      <m:acc>
                        <m:accPr>
                          <m:chr m:val="⃗"/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𝑶𝑩</m:t>
                          </m:r>
                        </m:e>
                      </m:acc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C45A9AB-4AE9-2558-3210-BD91BDAE82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8510" y="3488018"/>
                <a:ext cx="2625111" cy="64787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C11F99B-DC6B-6FA3-DC6F-D51AE6C52D41}"/>
                  </a:ext>
                </a:extLst>
              </p:cNvPr>
              <p:cNvSpPr txBox="1"/>
              <p:nvPr/>
            </p:nvSpPr>
            <p:spPr>
              <a:xfrm>
                <a:off x="4952762" y="3170220"/>
                <a:ext cx="1265282" cy="13948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3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0" lang="en-GB" sz="3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𝟏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3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0" lang="en-GB" sz="3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𝟐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3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𝟓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C11F99B-DC6B-6FA3-DC6F-D51AE6C52D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52762" y="3170220"/>
                <a:ext cx="1265282" cy="139480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80988785-8DEC-8302-72DA-9F23E92A1526}"/>
                  </a:ext>
                </a:extLst>
              </p:cNvPr>
              <p:cNvSpPr/>
              <p:nvPr/>
            </p:nvSpPr>
            <p:spPr>
              <a:xfrm>
                <a:off x="1373900" y="5342274"/>
                <a:ext cx="1263679" cy="6478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3200" b="1" i="1" smtClean="0">
                              <a:latin typeface="Cambria Math" panose="02040503050406030204" pitchFamily="18" charset="0"/>
                            </a:rPr>
                            <m:t>𝑫𝑪</m:t>
                          </m:r>
                        </m:e>
                      </m:acc>
                      <m:r>
                        <a:rPr lang="en-GB" sz="3200" b="1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80988785-8DEC-8302-72DA-9F23E92A15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3900" y="5342274"/>
                <a:ext cx="1263679" cy="64787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03457CB-D0E4-9808-6740-1A777750FC74}"/>
                  </a:ext>
                </a:extLst>
              </p:cNvPr>
              <p:cNvSpPr txBox="1"/>
              <p:nvPr/>
            </p:nvSpPr>
            <p:spPr>
              <a:xfrm>
                <a:off x="3610635" y="5873805"/>
                <a:ext cx="934784" cy="9062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0" lang="en-GB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eqArrPr>
                            <m:e>
                              <m:r>
                                <a:rPr kumimoji="0" lang="en-GB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𝟎</m:t>
                              </m:r>
                            </m:e>
                            <m:e>
                              <m:r>
                                <a:rPr kumimoji="0" lang="en-GB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𝟏𝟓</m:t>
                              </m:r>
                            </m:e>
                            <m:e>
                              <m:r>
                                <a:rPr kumimoji="0" lang="en-GB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sz="1200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03457CB-D0E4-9808-6740-1A777750FC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0635" y="5873805"/>
                <a:ext cx="934784" cy="90621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9137828-D4DC-FD8B-47D4-69282E0881DD}"/>
                  </a:ext>
                </a:extLst>
              </p:cNvPr>
              <p:cNvSpPr txBox="1"/>
              <p:nvPr/>
            </p:nvSpPr>
            <p:spPr>
              <a:xfrm>
                <a:off x="2512133" y="5913218"/>
                <a:ext cx="934784" cy="9045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2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kumimoji="0" lang="en-GB" sz="2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eqArrPr>
                            <m:e>
                              <m:r>
                                <a:rPr kumimoji="0" lang="en-GB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</m:t>
                              </m:r>
                            </m:e>
                            <m:e>
                              <m:r>
                                <a:rPr kumimoji="0" lang="en-GB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𝟏𝟗</m:t>
                              </m:r>
                            </m:e>
                            <m:e>
                              <m:r>
                                <a:rPr kumimoji="0" lang="en-GB" sz="2000" b="1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𝟐𝟎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GB" sz="1200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9137828-D4DC-FD8B-47D4-69282E0881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2133" y="5913218"/>
                <a:ext cx="934784" cy="90454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9B24BF4-88E5-26F1-CF9D-A8EF99F408D3}"/>
                  </a:ext>
                </a:extLst>
              </p:cNvPr>
              <p:cNvSpPr txBox="1"/>
              <p:nvPr/>
            </p:nvSpPr>
            <p:spPr>
              <a:xfrm>
                <a:off x="2489620" y="5330974"/>
                <a:ext cx="2625111" cy="6478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𝑫</m:t>
                          </m:r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𝑶</m:t>
                          </m:r>
                        </m:e>
                      </m:acc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+</m:t>
                      </m:r>
                      <m:acc>
                        <m:accPr>
                          <m:chr m:val="⃗"/>
                          <m:ctrlPr>
                            <a:rPr kumimoji="0" lang="en-GB" sz="32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𝑶</m:t>
                          </m:r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𝑪</m:t>
                          </m:r>
                        </m:e>
                      </m:acc>
                      <m:r>
                        <a:rPr kumimoji="0" lang="en-GB" sz="32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9B24BF4-88E5-26F1-CF9D-A8EF99F408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9620" y="5330974"/>
                <a:ext cx="2625111" cy="64787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88E120E-5A97-C1EB-C822-2DB1E79D0B37}"/>
                  </a:ext>
                </a:extLst>
              </p:cNvPr>
              <p:cNvSpPr txBox="1"/>
              <p:nvPr/>
            </p:nvSpPr>
            <p:spPr>
              <a:xfrm>
                <a:off x="4943872" y="5013176"/>
                <a:ext cx="1265282" cy="13946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32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32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0" lang="en-GB" sz="3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𝟐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3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0" lang="en-GB" sz="3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𝟒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3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</m:t>
                                </m:r>
                                <m:r>
                                  <a:rPr kumimoji="0" lang="en-GB" sz="32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𝟏𝟎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88E120E-5A97-C1EB-C822-2DB1E79D0B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872" y="5013176"/>
                <a:ext cx="1265282" cy="1394613"/>
              </a:xfrm>
              <a:prstGeom prst="rect">
                <a:avLst/>
              </a:prstGeom>
              <a:blipFill>
                <a:blip r:embed="rId14"/>
                <a:stretch>
                  <a:fillRect r="-67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2647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D04FA62-06F1-4D46-8AA8-697B88AF03AC}"/>
                  </a:ext>
                </a:extLst>
              </p:cNvPr>
              <p:cNvSpPr txBox="1"/>
              <p:nvPr/>
            </p:nvSpPr>
            <p:spPr>
              <a:xfrm>
                <a:off x="551384" y="273999"/>
                <a:ext cx="11305256" cy="278781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sz="2800" dirty="0"/>
                  <a:t> are the points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2,−5,−8</m:t>
                        </m:r>
                      </m:e>
                    </m:d>
                  </m:oMath>
                </a14:m>
                <a:r>
                  <a:rPr lang="en-GB" sz="2800" dirty="0"/>
                  <a:t>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1,−7,−3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, (0,15,−10)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2,19,−20</m:t>
                        </m:r>
                      </m:e>
                    </m:d>
                  </m:oMath>
                </a14:m>
                <a:r>
                  <a:rPr lang="en-GB" sz="2800" dirty="0"/>
                  <a:t> respectively.</a:t>
                </a:r>
              </a:p>
              <a:p>
                <a:pPr marL="342900" indent="-342900">
                  <a:buAutoNum type="alphaLcPeriod"/>
                </a:pPr>
                <a:r>
                  <a:rPr lang="en-GB" sz="2800" dirty="0"/>
                  <a:t>Find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𝐷𝐶</m:t>
                        </m:r>
                      </m:e>
                    </m:acc>
                  </m:oMath>
                </a14:m>
                <a:r>
                  <a:rPr lang="en-GB" sz="2800" dirty="0"/>
                  <a:t>, giving your answers in the form </a:t>
                </a:r>
                <a:br>
                  <a:rPr lang="en-GB" sz="2800" dirty="0"/>
                </a:b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:pPr marL="342900" indent="-342900">
                  <a:buAutoNum type="alphaLcPeriod"/>
                </a:pPr>
                <a:r>
                  <a:rPr lang="en-GB" sz="2800" dirty="0"/>
                  <a:t>Show that the lines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𝐷𝐶</m:t>
                    </m:r>
                  </m:oMath>
                </a14:m>
                <a:r>
                  <a:rPr lang="en-GB" sz="2800" dirty="0"/>
                  <a:t> are parallel and that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𝐷𝐶</m:t>
                        </m:r>
                      </m:e>
                    </m:acc>
                    <m:r>
                      <a:rPr lang="en-GB" sz="2800" i="1">
                        <a:latin typeface="Cambria Math" panose="02040503050406030204" pitchFamily="18" charset="0"/>
                      </a:rPr>
                      <m:t>=2</m:t>
                    </m:r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GB" sz="2800" dirty="0"/>
                  <a:t>.</a:t>
                </a:r>
              </a:p>
              <a:p>
                <a:pPr marL="342900" indent="-342900">
                  <a:buAutoNum type="alphaLcPeriod"/>
                </a:pPr>
                <a:r>
                  <a:rPr lang="en-GB" sz="2800" dirty="0"/>
                  <a:t>Hence describe the quadrilateral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D04FA62-06F1-4D46-8AA8-697B88AF03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73999"/>
                <a:ext cx="11305256" cy="2787814"/>
              </a:xfrm>
              <a:prstGeom prst="rect">
                <a:avLst/>
              </a:prstGeom>
              <a:blipFill>
                <a:blip r:embed="rId2"/>
                <a:stretch>
                  <a:fillRect b="-205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Rectangle 12"/>
              <p:cNvSpPr/>
              <p:nvPr/>
            </p:nvSpPr>
            <p:spPr>
              <a:xfrm>
                <a:off x="3323692" y="5176931"/>
                <a:ext cx="5760640" cy="12712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𝑫𝑪</m:t>
                          </m:r>
                        </m:e>
                      </m:acc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acc>
                        <m:accPr>
                          <m:chr m:val="⃗"/>
                          <m:ctrlP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3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𝑨𝑩</m:t>
                          </m:r>
                        </m:e>
                      </m:acc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  <a:p>
                <a:pPr lvl="0" algn="ctr"/>
                <a:r>
                  <a:rPr lang="en-GB" sz="3600" b="1" dirty="0">
                    <a:solidFill>
                      <a:prstClr val="black"/>
                    </a:solidFill>
                  </a:rPr>
                  <a:t>They are multiples </a:t>
                </a:r>
                <a14:m>
                  <m:oMath xmlns:m="http://schemas.openxmlformats.org/officeDocument/2006/math">
                    <m:r>
                      <a:rPr lang="en-GB" sz="3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∴</m:t>
                    </m:r>
                  </m:oMath>
                </a14:m>
                <a:r>
                  <a:rPr lang="en-GB" sz="3600" b="1" dirty="0">
                    <a:solidFill>
                      <a:prstClr val="black"/>
                    </a:solidFill>
                  </a:rPr>
                  <a:t> parallel.</a:t>
                </a:r>
              </a:p>
            </p:txBody>
          </p:sp>
        </mc:Choice>
        <mc:Fallback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3692" y="5176931"/>
                <a:ext cx="5760640" cy="1271245"/>
              </a:xfrm>
              <a:prstGeom prst="rect">
                <a:avLst/>
              </a:prstGeom>
              <a:blipFill>
                <a:blip r:embed="rId3"/>
                <a:stretch>
                  <a:fillRect l="-2540" r="-2646" b="-172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311BB90E-2AAD-CBB8-8BDE-C290EF656050}"/>
              </a:ext>
            </a:extLst>
          </p:cNvPr>
          <p:cNvSpPr txBox="1"/>
          <p:nvPr/>
        </p:nvSpPr>
        <p:spPr>
          <a:xfrm>
            <a:off x="579646" y="3484816"/>
            <a:ext cx="46115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11B7CFF-04E1-AB0A-42AC-148212A4DB57}"/>
                  </a:ext>
                </a:extLst>
              </p:cNvPr>
              <p:cNvSpPr/>
              <p:nvPr/>
            </p:nvSpPr>
            <p:spPr>
              <a:xfrm>
                <a:off x="1919536" y="3356992"/>
                <a:ext cx="4063679" cy="7173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𝑗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br>
                  <a:rPr lang="en-GB" sz="36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11B7CFF-04E1-AB0A-42AC-148212A4DB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9536" y="3356992"/>
                <a:ext cx="4063679" cy="7173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DA4106F-4B55-DDA7-D107-945703AF69DE}"/>
                  </a:ext>
                </a:extLst>
              </p:cNvPr>
              <p:cNvSpPr txBox="1"/>
              <p:nvPr/>
            </p:nvSpPr>
            <p:spPr>
              <a:xfrm>
                <a:off x="1847528" y="4277169"/>
                <a:ext cx="4608512" cy="7172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𝐷𝐶</m:t>
                          </m:r>
                        </m:e>
                      </m:acc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=−2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𝑖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−4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𝑗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+10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𝑘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DA4106F-4B55-DDA7-D107-945703AF69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4277169"/>
                <a:ext cx="4608512" cy="7172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05CB835-74ED-58E0-44FC-B171BC94397F}"/>
                  </a:ext>
                </a:extLst>
              </p:cNvPr>
              <p:cNvSpPr txBox="1"/>
              <p:nvPr/>
            </p:nvSpPr>
            <p:spPr>
              <a:xfrm>
                <a:off x="6312024" y="4348086"/>
                <a:ext cx="4104456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  <m:d>
                        <m:d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𝑖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+2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𝑗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+5</m:t>
                          </m:r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𝑘</m:t>
                          </m:r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05CB835-74ED-58E0-44FC-B171BC9439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4348086"/>
                <a:ext cx="4104456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216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  <p:bldP spid="5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D04FA62-06F1-4D46-8AA8-697B88AF03AC}"/>
                  </a:ext>
                </a:extLst>
              </p:cNvPr>
              <p:cNvSpPr txBox="1"/>
              <p:nvPr/>
            </p:nvSpPr>
            <p:spPr>
              <a:xfrm>
                <a:off x="551384" y="273999"/>
                <a:ext cx="11305256" cy="278781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en-GB" sz="2800" dirty="0"/>
                  <a:t> are the points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2,−5,−8</m:t>
                        </m:r>
                      </m:e>
                    </m:d>
                  </m:oMath>
                </a14:m>
                <a:r>
                  <a:rPr lang="en-GB" sz="2800" dirty="0"/>
                  <a:t>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1,−7,−3</m:t>
                        </m:r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, (0,15,−10)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2,19,−20</m:t>
                        </m:r>
                      </m:e>
                    </m:d>
                  </m:oMath>
                </a14:m>
                <a:r>
                  <a:rPr lang="en-GB" sz="2800" dirty="0"/>
                  <a:t> respectively.</a:t>
                </a:r>
              </a:p>
              <a:p>
                <a:pPr marL="342900" indent="-342900">
                  <a:buAutoNum type="alphaLcPeriod"/>
                </a:pPr>
                <a:r>
                  <a:rPr lang="en-GB" sz="2800" dirty="0"/>
                  <a:t>Find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𝐷𝐶</m:t>
                        </m:r>
                      </m:e>
                    </m:acc>
                  </m:oMath>
                </a14:m>
                <a:r>
                  <a:rPr lang="en-GB" sz="2800" dirty="0"/>
                  <a:t>, giving your answers in the form </a:t>
                </a:r>
                <a:br>
                  <a:rPr lang="en-GB" sz="2800" dirty="0"/>
                </a:b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2800" b="1" i="1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:pPr marL="342900" indent="-342900">
                  <a:buAutoNum type="alphaLcPeriod"/>
                </a:pPr>
                <a:r>
                  <a:rPr lang="en-GB" sz="2800" dirty="0"/>
                  <a:t>Show that the lines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𝐷𝐶</m:t>
                    </m:r>
                  </m:oMath>
                </a14:m>
                <a:r>
                  <a:rPr lang="en-GB" sz="2800" dirty="0"/>
                  <a:t> are parallel and that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𝐷𝐶</m:t>
                        </m:r>
                      </m:e>
                    </m:acc>
                    <m:r>
                      <a:rPr lang="en-GB" sz="2800" i="1">
                        <a:latin typeface="Cambria Math" panose="02040503050406030204" pitchFamily="18" charset="0"/>
                      </a:rPr>
                      <m:t>=2</m:t>
                    </m:r>
                    <m:acc>
                      <m:accPr>
                        <m:chr m:val="⃗"/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GB" sz="2800" dirty="0"/>
                  <a:t>.</a:t>
                </a:r>
              </a:p>
              <a:p>
                <a:pPr marL="342900" indent="-342900">
                  <a:buAutoNum type="alphaLcPeriod"/>
                </a:pPr>
                <a:r>
                  <a:rPr lang="en-GB" sz="2800" dirty="0"/>
                  <a:t>Hence describe the quadrilateral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GB" sz="2800" dirty="0"/>
                  <a:t>.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D04FA62-06F1-4D46-8AA8-697B88AF03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73999"/>
                <a:ext cx="11305256" cy="2787814"/>
              </a:xfrm>
              <a:prstGeom prst="rect">
                <a:avLst/>
              </a:prstGeom>
              <a:blipFill>
                <a:blip r:embed="rId2"/>
                <a:stretch>
                  <a:fillRect b="-205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ED399C7-40EE-497A-8A4D-860527901E71}"/>
                  </a:ext>
                </a:extLst>
              </p:cNvPr>
              <p:cNvSpPr txBox="1"/>
              <p:nvPr/>
            </p:nvSpPr>
            <p:spPr>
              <a:xfrm>
                <a:off x="1487488" y="3501008"/>
                <a:ext cx="10009112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4000" dirty="0"/>
                  <a:t> and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𝐷𝐶</m:t>
                    </m:r>
                  </m:oMath>
                </a14:m>
                <a:r>
                  <a:rPr lang="en-GB" sz="4000" dirty="0"/>
                  <a:t> are parallel but different in length. Therefore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𝐴𝐵𝐶𝐷</m:t>
                    </m:r>
                  </m:oMath>
                </a14:m>
                <a:r>
                  <a:rPr lang="en-GB" sz="4000" dirty="0"/>
                  <a:t> is a trapezium.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ED399C7-40EE-497A-8A4D-860527901E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7488" y="3501008"/>
                <a:ext cx="10009112" cy="1323439"/>
              </a:xfrm>
              <a:prstGeom prst="rect">
                <a:avLst/>
              </a:prstGeom>
              <a:blipFill>
                <a:blip r:embed="rId3"/>
                <a:stretch>
                  <a:fillRect l="-2132" t="-8295" r="-305" b="-188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7101AE9A-8234-E8A0-EB61-01E85BB1B7A7}"/>
              </a:ext>
            </a:extLst>
          </p:cNvPr>
          <p:cNvSpPr txBox="1"/>
          <p:nvPr/>
        </p:nvSpPr>
        <p:spPr>
          <a:xfrm>
            <a:off x="558277" y="3598218"/>
            <a:ext cx="46115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</p:spTree>
    <p:extLst>
      <p:ext uri="{BB962C8B-B14F-4D97-AF65-F5344CB8AC3E}">
        <p14:creationId xmlns:p14="http://schemas.microsoft.com/office/powerpoint/2010/main" val="385778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8D1EE1D-040C-5846-D433-FD9AD724D41F}"/>
                  </a:ext>
                </a:extLst>
              </p:cNvPr>
              <p:cNvSpPr txBox="1"/>
              <p:nvPr/>
            </p:nvSpPr>
            <p:spPr>
              <a:xfrm>
                <a:off x="541476" y="254580"/>
                <a:ext cx="11109048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sz="3600" dirty="0"/>
                  <a:t> are the points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4,−9,−3</m:t>
                        </m:r>
                      </m:e>
                    </m:d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,(7,−7,−7)</m:t>
                    </m:r>
                  </m:oMath>
                </a14:m>
                <a:r>
                  <a:rPr lang="en-GB" sz="36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3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8,−2,0</m:t>
                        </m:r>
                      </m:e>
                    </m:d>
                  </m:oMath>
                </a14:m>
                <a:r>
                  <a:rPr lang="en-GB" sz="3600" dirty="0"/>
                  <a:t> respectively. Find the coordinates of the point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GB" sz="3600" dirty="0"/>
                  <a:t> so that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𝑃𝑄𝑅𝑆</m:t>
                    </m:r>
                  </m:oMath>
                </a14:m>
                <a:r>
                  <a:rPr lang="en-GB" sz="3600" dirty="0"/>
                  <a:t> forms a parallelogram.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8D1EE1D-040C-5846-D433-FD9AD724D4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476" y="254580"/>
                <a:ext cx="11109048" cy="1754326"/>
              </a:xfrm>
              <a:prstGeom prst="rect">
                <a:avLst/>
              </a:prstGeom>
              <a:blipFill>
                <a:blip r:embed="rId2"/>
                <a:stretch>
                  <a:fillRect l="-106" t="-633" b="-664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4" name="Group 23">
            <a:extLst>
              <a:ext uri="{FF2B5EF4-FFF2-40B4-BE49-F238E27FC236}">
                <a16:creationId xmlns:a16="http://schemas.microsoft.com/office/drawing/2014/main" id="{03E67557-CD60-48C5-B54F-FA850B05983B}"/>
              </a:ext>
            </a:extLst>
          </p:cNvPr>
          <p:cNvGrpSpPr/>
          <p:nvPr/>
        </p:nvGrpSpPr>
        <p:grpSpPr>
          <a:xfrm>
            <a:off x="191344" y="2143409"/>
            <a:ext cx="5177145" cy="3301815"/>
            <a:chOff x="3200775" y="2375944"/>
            <a:chExt cx="3296317" cy="2107041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198D87D1-5B11-86C4-28FD-1A40A310E22E}"/>
                </a:ext>
              </a:extLst>
            </p:cNvPr>
            <p:cNvSpPr/>
            <p:nvPr/>
          </p:nvSpPr>
          <p:spPr>
            <a:xfrm>
              <a:off x="4279900" y="2501900"/>
              <a:ext cx="1282700" cy="1663700"/>
            </a:xfrm>
            <a:custGeom>
              <a:avLst/>
              <a:gdLst>
                <a:gd name="connsiteX0" fmla="*/ 50800 w 1282700"/>
                <a:gd name="connsiteY0" fmla="*/ 914400 h 1663700"/>
                <a:gd name="connsiteX1" fmla="*/ 1282700 w 1282700"/>
                <a:gd name="connsiteY1" fmla="*/ 0 h 1663700"/>
                <a:gd name="connsiteX2" fmla="*/ 1206500 w 1282700"/>
                <a:gd name="connsiteY2" fmla="*/ 774700 h 1663700"/>
                <a:gd name="connsiteX3" fmla="*/ 0 w 1282700"/>
                <a:gd name="connsiteY3" fmla="*/ 1663700 h 1663700"/>
                <a:gd name="connsiteX4" fmla="*/ 50800 w 1282700"/>
                <a:gd name="connsiteY4" fmla="*/ 914400 h 166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663700">
                  <a:moveTo>
                    <a:pt x="50800" y="914400"/>
                  </a:moveTo>
                  <a:lnTo>
                    <a:pt x="1282700" y="0"/>
                  </a:lnTo>
                  <a:lnTo>
                    <a:pt x="1206500" y="774700"/>
                  </a:lnTo>
                  <a:lnTo>
                    <a:pt x="0" y="1663700"/>
                  </a:lnTo>
                  <a:lnTo>
                    <a:pt x="50800" y="914400"/>
                  </a:lnTo>
                  <a:close/>
                </a:path>
              </a:pathLst>
            </a:cu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8D38D00B-7B37-4E6F-EFED-C1F16E1C725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88706" y="2993777"/>
              <a:ext cx="15554" cy="8517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83912639-0E4E-CF34-01F7-C59428456240}"/>
                </a:ext>
              </a:extLst>
            </p:cNvPr>
            <p:cNvCxnSpPr>
              <a:cxnSpLocks/>
            </p:cNvCxnSpPr>
            <p:nvPr/>
          </p:nvCxnSpPr>
          <p:spPr>
            <a:xfrm>
              <a:off x="4814888" y="2988469"/>
              <a:ext cx="90487" cy="476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49A5497-5B13-07A5-D719-46E64446834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83474" y="3637880"/>
              <a:ext cx="15554" cy="8517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15B8740-866D-640F-D5D0-CAA77C335EE7}"/>
                </a:ext>
              </a:extLst>
            </p:cNvPr>
            <p:cNvCxnSpPr>
              <a:cxnSpLocks/>
            </p:cNvCxnSpPr>
            <p:nvPr/>
          </p:nvCxnSpPr>
          <p:spPr>
            <a:xfrm>
              <a:off x="4909656" y="3632572"/>
              <a:ext cx="90487" cy="4762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0BC53568-D696-ABB1-72A3-AF5B94A5676B}"/>
                </a:ext>
              </a:extLst>
            </p:cNvPr>
            <p:cNvCxnSpPr>
              <a:cxnSpLocks/>
            </p:cNvCxnSpPr>
            <p:nvPr/>
          </p:nvCxnSpPr>
          <p:spPr>
            <a:xfrm>
              <a:off x="5524640" y="2885991"/>
              <a:ext cx="47485" cy="572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E446D2DB-A7C7-3379-4882-67B253CD8F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60206" y="2885444"/>
              <a:ext cx="63168" cy="482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2D2BEBB-D989-DFCE-181C-90E5CA872B86}"/>
                </a:ext>
              </a:extLst>
            </p:cNvPr>
            <p:cNvCxnSpPr>
              <a:cxnSpLocks/>
            </p:cNvCxnSpPr>
            <p:nvPr/>
          </p:nvCxnSpPr>
          <p:spPr>
            <a:xfrm>
              <a:off x="5523374" y="2925805"/>
              <a:ext cx="47485" cy="572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EAAF72F-1A79-DDB6-2F92-762EEFEAAB1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58940" y="2925258"/>
              <a:ext cx="63168" cy="482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2DA8216-DF6E-591A-7261-F06FDC041A88}"/>
                </a:ext>
              </a:extLst>
            </p:cNvPr>
            <p:cNvCxnSpPr>
              <a:cxnSpLocks/>
            </p:cNvCxnSpPr>
            <p:nvPr/>
          </p:nvCxnSpPr>
          <p:spPr>
            <a:xfrm>
              <a:off x="4307459" y="3712620"/>
              <a:ext cx="47485" cy="572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C2B6B42-6070-66EA-7D36-E9B10EB331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43025" y="3712073"/>
              <a:ext cx="63168" cy="482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2276EFB-DA4F-5818-E797-DFA6FEAD136D}"/>
                </a:ext>
              </a:extLst>
            </p:cNvPr>
            <p:cNvCxnSpPr>
              <a:cxnSpLocks/>
            </p:cNvCxnSpPr>
            <p:nvPr/>
          </p:nvCxnSpPr>
          <p:spPr>
            <a:xfrm>
              <a:off x="4306193" y="3752434"/>
              <a:ext cx="47485" cy="5723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10AE9CE-B7EF-6BBD-CE5D-FF84B81C6AA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41759" y="3751887"/>
              <a:ext cx="63168" cy="4825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689D4DE9-695D-4220-D5A0-E61D0E6AEE1B}"/>
                    </a:ext>
                  </a:extLst>
                </p:cNvPr>
                <p:cNvSpPr txBox="1"/>
                <p:nvPr/>
              </p:nvSpPr>
              <p:spPr>
                <a:xfrm>
                  <a:off x="3862262" y="4116958"/>
                  <a:ext cx="1584176" cy="3660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(7,−7,−7)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689D4DE9-695D-4220-D5A0-E61D0E6AEE1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62262" y="4116958"/>
                  <a:ext cx="1584176" cy="366027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AF5ABDC6-E1A5-B3CD-1555-0B5F52E47DB4}"/>
                    </a:ext>
                  </a:extLst>
                </p:cNvPr>
                <p:cNvSpPr txBox="1"/>
                <p:nvPr/>
              </p:nvSpPr>
              <p:spPr>
                <a:xfrm>
                  <a:off x="5367932" y="3217923"/>
                  <a:ext cx="1129160" cy="3660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(8,−2,0)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AF5ABDC6-E1A5-B3CD-1555-0B5F52E47D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67932" y="3217923"/>
                  <a:ext cx="1129160" cy="36602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FF8B92C5-0A10-95C3-50F5-810326CBA69A}"/>
                    </a:ext>
                  </a:extLst>
                </p:cNvPr>
                <p:cNvSpPr txBox="1"/>
                <p:nvPr/>
              </p:nvSpPr>
              <p:spPr>
                <a:xfrm>
                  <a:off x="5509666" y="2375944"/>
                  <a:ext cx="386401" cy="3660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FF8B92C5-0A10-95C3-50F5-810326CBA6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09666" y="2375944"/>
                  <a:ext cx="386401" cy="366027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D1A6D7EC-BEDF-E9E9-5282-8286F7FB6E4A}"/>
                    </a:ext>
                  </a:extLst>
                </p:cNvPr>
                <p:cNvSpPr txBox="1"/>
                <p:nvPr/>
              </p:nvSpPr>
              <p:spPr>
                <a:xfrm>
                  <a:off x="3200775" y="3237320"/>
                  <a:ext cx="1129160" cy="3660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(4,−9,−3)</m:t>
                        </m:r>
                      </m:oMath>
                    </m:oMathPara>
                  </a14:m>
                  <a:endParaRPr lang="en-GB" sz="2400" dirty="0"/>
                </a:p>
              </p:txBody>
            </p:sp>
          </mc:Choice>
          <mc:Fallback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D1A6D7EC-BEDF-E9E9-5282-8286F7FB6E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00775" y="3237320"/>
                  <a:ext cx="1129160" cy="366027"/>
                </a:xfrm>
                <a:prstGeom prst="rect">
                  <a:avLst/>
                </a:prstGeom>
                <a:blipFill>
                  <a:blip r:embed="rId6"/>
                  <a:stretch>
                    <a:fillRect l="-687" r="-5842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149A29D-FA02-CA70-3769-400FA88035C5}"/>
                  </a:ext>
                </a:extLst>
              </p:cNvPr>
              <p:cNvSpPr txBox="1"/>
              <p:nvPr/>
            </p:nvSpPr>
            <p:spPr>
              <a:xfrm>
                <a:off x="5936650" y="4964150"/>
                <a:ext cx="4787251" cy="12377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𝑂𝑆</m:t>
                          </m:r>
                        </m:e>
                      </m:acc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8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2800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149A29D-FA02-CA70-3769-400FA88035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6650" y="4964150"/>
                <a:ext cx="4787251" cy="123771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28F8E74-9D35-24B8-E8B6-730336216432}"/>
                  </a:ext>
                </a:extLst>
              </p:cNvPr>
              <p:cNvSpPr txBox="1"/>
              <p:nvPr/>
            </p:nvSpPr>
            <p:spPr>
              <a:xfrm>
                <a:off x="5866742" y="2812170"/>
                <a:ext cx="4940579" cy="12302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𝑄𝑃</m:t>
                          </m:r>
                        </m:e>
                      </m:acc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−7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8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800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28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2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2800" b="0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28F8E74-9D35-24B8-E8B6-7303362164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6742" y="2812170"/>
                <a:ext cx="4940579" cy="123020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D18C40A-D61B-9AE6-D9E7-9551AFAE3269}"/>
                  </a:ext>
                </a:extLst>
              </p:cNvPr>
              <p:cNvSpPr txBox="1"/>
              <p:nvPr/>
            </p:nvSpPr>
            <p:spPr>
              <a:xfrm>
                <a:off x="5936650" y="2152443"/>
                <a:ext cx="1167462" cy="5783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𝑄</m:t>
                          </m:r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𝑃</m:t>
                          </m:r>
                        </m:e>
                      </m:acc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D18C40A-D61B-9AE6-D9E7-9551AFAE32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6650" y="2152443"/>
                <a:ext cx="1167462" cy="57830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4E02AFA-4D62-1187-6821-CB2F771F5563}"/>
                  </a:ext>
                </a:extLst>
              </p:cNvPr>
              <p:cNvSpPr txBox="1"/>
              <p:nvPr/>
            </p:nvSpPr>
            <p:spPr>
              <a:xfrm>
                <a:off x="1241435" y="5459145"/>
                <a:ext cx="1326173" cy="64793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𝑂𝑆</m:t>
                          </m:r>
                        </m:e>
                      </m:acc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br>
                  <a:rPr kumimoji="0" lang="en-GB" sz="3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sz="2000" dirty="0"/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4E02AFA-4D62-1187-6821-CB2F771F55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1435" y="5459145"/>
                <a:ext cx="1326173" cy="64793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13FD1C1-1318-6732-3862-6D50B3227911}"/>
                  </a:ext>
                </a:extLst>
              </p:cNvPr>
              <p:cNvSpPr txBox="1"/>
              <p:nvPr/>
            </p:nvSpPr>
            <p:spPr>
              <a:xfrm>
                <a:off x="1288942" y="6108247"/>
                <a:ext cx="2877227" cy="6478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𝑂𝑆</m:t>
                          </m:r>
                        </m:e>
                      </m:acc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𝑂𝑅</m:t>
                          </m:r>
                        </m:e>
                      </m:acc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𝑄𝑃</m:t>
                          </m:r>
                        </m:e>
                      </m:acc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413FD1C1-1318-6732-3862-6D50B32279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8942" y="6108247"/>
                <a:ext cx="2877227" cy="64787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4D096AB-179C-8BA3-A969-DE3D23385BAE}"/>
                  </a:ext>
                </a:extLst>
              </p:cNvPr>
              <p:cNvSpPr txBox="1"/>
              <p:nvPr/>
            </p:nvSpPr>
            <p:spPr>
              <a:xfrm>
                <a:off x="2351584" y="5486313"/>
                <a:ext cx="1839712" cy="6478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𝑂𝑅</m:t>
                          </m:r>
                        </m:e>
                      </m:acc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𝑅𝑆</m:t>
                          </m:r>
                        </m:e>
                      </m:acc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4D096AB-179C-8BA3-A969-DE3D23385B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1584" y="5486313"/>
                <a:ext cx="1839712" cy="64787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4E3581F-C663-75F5-BBDE-8B0DE9DFF54A}"/>
                  </a:ext>
                </a:extLst>
              </p:cNvPr>
              <p:cNvSpPr txBox="1"/>
              <p:nvPr/>
            </p:nvSpPr>
            <p:spPr>
              <a:xfrm>
                <a:off x="6890168" y="2132856"/>
                <a:ext cx="1754611" cy="5783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𝑄𝑂</m:t>
                          </m:r>
                        </m:e>
                      </m:acc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2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𝑂𝑃</m:t>
                          </m:r>
                        </m:e>
                      </m:acc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4E3581F-C663-75F5-BBDE-8B0DE9DFF5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0168" y="2132856"/>
                <a:ext cx="1754611" cy="57830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4048994-344A-08C9-0902-866D4EFA4076}"/>
                  </a:ext>
                </a:extLst>
              </p:cNvPr>
              <p:cNvSpPr txBox="1"/>
              <p:nvPr/>
            </p:nvSpPr>
            <p:spPr>
              <a:xfrm>
                <a:off x="5854360" y="4254333"/>
                <a:ext cx="2877227" cy="6478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𝑂𝑆</m:t>
                          </m:r>
                        </m:e>
                      </m:acc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𝑂𝑅</m:t>
                          </m:r>
                        </m:e>
                      </m:acc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𝑄𝑃</m:t>
                          </m:r>
                        </m:e>
                      </m:acc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14048994-344A-08C9-0902-866D4EFA40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4360" y="4254333"/>
                <a:ext cx="2877227" cy="64787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340071E-E516-5812-821F-604DAB4446DF}"/>
                  </a:ext>
                </a:extLst>
              </p:cNvPr>
              <p:cNvSpPr txBox="1"/>
              <p:nvPr/>
            </p:nvSpPr>
            <p:spPr>
              <a:xfrm>
                <a:off x="9984432" y="6181983"/>
                <a:ext cx="195319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𝑺</m:t>
                      </m:r>
                      <m:r>
                        <a:rPr kumimoji="0" lang="en-GB" sz="32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d>
                        <m:dPr>
                          <m:ctrlP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𝟓</m:t>
                          </m:r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,−</m:t>
                          </m:r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,</m:t>
                          </m:r>
                          <m:r>
                            <a:rPr kumimoji="0" lang="en-GB" sz="32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𝟒</m:t>
                          </m:r>
                        </m:e>
                      </m:d>
                    </m:oMath>
                  </m:oMathPara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340071E-E516-5812-821F-604DAB4446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4432" y="6181983"/>
                <a:ext cx="1953193" cy="584775"/>
              </a:xfrm>
              <a:prstGeom prst="rect">
                <a:avLst/>
              </a:prstGeom>
              <a:blipFill>
                <a:blip r:embed="rId15"/>
                <a:stretch>
                  <a:fillRect r="-5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458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6" grpId="0"/>
      <p:bldP spid="28" grpId="0"/>
      <p:bldP spid="33" grpId="0"/>
      <p:bldP spid="34" grpId="0"/>
      <p:bldP spid="36" grpId="0"/>
      <p:bldP spid="38" grpId="0"/>
      <p:bldP spid="39" grpId="0"/>
      <p:bldP spid="4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82971D1-3AEE-C71F-C243-88DDE6A380DE}"/>
                  </a:ext>
                </a:extLst>
              </p:cNvPr>
              <p:cNvSpPr txBox="1"/>
              <p:nvPr/>
            </p:nvSpPr>
            <p:spPr>
              <a:xfrm>
                <a:off x="407368" y="1348402"/>
                <a:ext cx="11305256" cy="5262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There are many contexts in maths where </a:t>
                </a:r>
              </a:p>
              <a:p>
                <a:pPr algn="ctr"/>
                <a:r>
                  <a:rPr lang="en-GB" sz="4800" dirty="0"/>
                  <a:t>you can ‘compare coefficients’, e.g.</a:t>
                </a:r>
              </a:p>
              <a:p>
                <a:pPr algn="ctr"/>
                <a:endParaRPr lang="en-GB" sz="32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en-GB" sz="4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𝐵𝑥</m:t>
                      </m:r>
                    </m:oMath>
                  </m:oMathPara>
                </a14:m>
                <a:endParaRPr lang="en-GB" sz="4400" dirty="0"/>
              </a:p>
              <a:p>
                <a:pPr algn="ctr"/>
                <a:r>
                  <a:rPr lang="en-GB" sz="4400" dirty="0"/>
                  <a:t>Comparing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4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4400" dirty="0"/>
                  <a:t> terms: </a:t>
                </a:r>
                <a14:m>
                  <m:oMath xmlns:m="http://schemas.openxmlformats.org/officeDocument/2006/math"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4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4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GB" sz="2800" dirty="0"/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Comparing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terms: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𝐵</m:t>
                    </m:r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5</m:t>
                    </m:r>
                  </m:oMath>
                </a14:m>
                <a:endParaRPr lang="en-GB" sz="2800" dirty="0">
                  <a:solidFill>
                    <a:srgbClr val="0000FF"/>
                  </a:solidFill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n-GB" sz="2800" dirty="0"/>
              </a:p>
              <a:p>
                <a:pPr algn="ctr"/>
                <a:r>
                  <a:rPr lang="en-GB" sz="4800" dirty="0"/>
                  <a:t>You can do the same with vectors.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82971D1-3AEE-C71F-C243-88DDE6A380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348402"/>
                <a:ext cx="11305256" cy="5262979"/>
              </a:xfrm>
              <a:prstGeom prst="rect">
                <a:avLst/>
              </a:prstGeom>
              <a:blipFill>
                <a:blip r:embed="rId2"/>
                <a:stretch>
                  <a:fillRect t="-2546" b="-52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32">
            <a:extLst>
              <a:ext uri="{FF2B5EF4-FFF2-40B4-BE49-F238E27FC236}">
                <a16:creationId xmlns:a16="http://schemas.microsoft.com/office/drawing/2014/main" id="{AFF06C6E-AAB3-E535-C84E-2D5FB568A88F}"/>
              </a:ext>
            </a:extLst>
          </p:cNvPr>
          <p:cNvSpPr txBox="1"/>
          <p:nvPr/>
        </p:nvSpPr>
        <p:spPr>
          <a:xfrm>
            <a:off x="1991544" y="282387"/>
            <a:ext cx="7992888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>
                <a:latin typeface="+mj-lt"/>
              </a:rPr>
              <a:t>Comparing Coefficients</a:t>
            </a:r>
            <a:endParaRPr lang="en-GB" sz="6000" b="1" dirty="0"/>
          </a:p>
        </p:txBody>
      </p:sp>
    </p:spTree>
    <p:extLst>
      <p:ext uri="{BB962C8B-B14F-4D97-AF65-F5344CB8AC3E}">
        <p14:creationId xmlns:p14="http://schemas.microsoft.com/office/powerpoint/2010/main" val="3297499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82971D1-3AEE-C71F-C243-88DDE6A380DE}"/>
                  </a:ext>
                </a:extLst>
              </p:cNvPr>
              <p:cNvSpPr txBox="1"/>
              <p:nvPr/>
            </p:nvSpPr>
            <p:spPr>
              <a:xfrm>
                <a:off x="407368" y="1610704"/>
                <a:ext cx="11377264" cy="20578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>
                          <a:latin typeface="Cambria Math" panose="02040503050406030204" pitchFamily="18" charset="0"/>
                        </a:rPr>
                        <m:t>6</m:t>
                      </m:r>
                      <m:sSup>
                        <m:sSupPr>
                          <m:ctrlPr>
                            <a:rPr lang="en-GB" sz="6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≡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6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6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6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6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GB" sz="6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60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𝐵𝑥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6000" dirty="0"/>
              </a:p>
              <a:p>
                <a:pPr algn="ctr"/>
                <a:r>
                  <a:rPr lang="en-GB" sz="6000" b="1" dirty="0"/>
                  <a:t>Find </a:t>
                </a:r>
                <a14:m>
                  <m:oMath xmlns:m="http://schemas.openxmlformats.org/officeDocument/2006/math">
                    <m:r>
                      <a:rPr lang="en-GB" sz="6000" b="1" i="1" smtClean="0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en-GB" sz="6000" b="1" dirty="0"/>
                  <a:t>, </a:t>
                </a:r>
                <a14:m>
                  <m:oMath xmlns:m="http://schemas.openxmlformats.org/officeDocument/2006/math">
                    <m:r>
                      <a:rPr lang="en-GB" sz="6000" b="1" i="1">
                        <a:latin typeface="Cambria Math" panose="02040503050406030204" pitchFamily="18" charset="0"/>
                      </a:rPr>
                      <m:t>𝑩</m:t>
                    </m:r>
                  </m:oMath>
                </a14:m>
                <a:r>
                  <a:rPr lang="en-GB" sz="6000" b="1" dirty="0"/>
                  <a:t> and </a:t>
                </a:r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𝑪</m:t>
                    </m:r>
                  </m:oMath>
                </a14:m>
                <a:endParaRPr lang="en-GB" sz="6000" b="1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82971D1-3AEE-C71F-C243-88DDE6A380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1610704"/>
                <a:ext cx="11377264" cy="2057871"/>
              </a:xfrm>
              <a:prstGeom prst="rect">
                <a:avLst/>
              </a:prstGeom>
              <a:blipFill>
                <a:blip r:embed="rId2"/>
                <a:stretch>
                  <a:fillRect b="-192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32">
            <a:extLst>
              <a:ext uri="{FF2B5EF4-FFF2-40B4-BE49-F238E27FC236}">
                <a16:creationId xmlns:a16="http://schemas.microsoft.com/office/drawing/2014/main" id="{AFF06C6E-AAB3-E535-C84E-2D5FB568A88F}"/>
              </a:ext>
            </a:extLst>
          </p:cNvPr>
          <p:cNvSpPr txBox="1"/>
          <p:nvPr/>
        </p:nvSpPr>
        <p:spPr>
          <a:xfrm>
            <a:off x="2099556" y="291935"/>
            <a:ext cx="7992888" cy="1015663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000" b="1" dirty="0">
                <a:latin typeface="+mj-lt"/>
              </a:rPr>
              <a:t>Comparing Coefficients</a:t>
            </a:r>
            <a:endParaRPr lang="en-GB" sz="60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E646016-4A07-BE00-6BC3-ED79A169833A}"/>
                  </a:ext>
                </a:extLst>
              </p:cNvPr>
              <p:cNvSpPr txBox="1"/>
              <p:nvPr/>
            </p:nvSpPr>
            <p:spPr>
              <a:xfrm>
                <a:off x="345268" y="3976254"/>
                <a:ext cx="5030652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Comparing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</m:e>
                      <m:sup>
                        <m:r>
                          <a:rPr kumimoji="0" lang="en-GB" sz="44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terms:</a:t>
                </a:r>
                <a:endParaRPr lang="en-GB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E646016-4A07-BE00-6BC3-ED79A16983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268" y="3976254"/>
                <a:ext cx="5030652" cy="769441"/>
              </a:xfrm>
              <a:prstGeom prst="rect">
                <a:avLst/>
              </a:prstGeom>
              <a:blipFill>
                <a:blip r:embed="rId3"/>
                <a:stretch>
                  <a:fillRect l="-4970" t="-15079" r="-4000" b="-380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9EFE65-A142-8106-F37C-97B59A4534C5}"/>
                  </a:ext>
                </a:extLst>
              </p:cNvPr>
              <p:cNvSpPr txBox="1"/>
              <p:nvPr/>
            </p:nvSpPr>
            <p:spPr>
              <a:xfrm>
                <a:off x="345269" y="4865082"/>
                <a:ext cx="4814627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Comparing </a:t>
                </a:r>
                <a14:m>
                  <m:oMath xmlns:m="http://schemas.openxmlformats.org/officeDocument/2006/math">
                    <m:r>
                      <a:rPr kumimoji="0" lang="en-GB" sz="44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kumimoji="0" lang="en-GB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 terms:</a:t>
                </a:r>
                <a:endParaRPr lang="en-GB" b="1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9EFE65-A142-8106-F37C-97B59A4534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269" y="4865082"/>
                <a:ext cx="4814627" cy="769441"/>
              </a:xfrm>
              <a:prstGeom prst="rect">
                <a:avLst/>
              </a:prstGeom>
              <a:blipFill>
                <a:blip r:embed="rId4"/>
                <a:stretch>
                  <a:fillRect l="-5196" t="-15873" r="-3042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4125B857-30A7-3D3F-A163-03A3205D769C}"/>
              </a:ext>
            </a:extLst>
          </p:cNvPr>
          <p:cNvSpPr txBox="1"/>
          <p:nvPr/>
        </p:nvSpPr>
        <p:spPr>
          <a:xfrm>
            <a:off x="335360" y="5733256"/>
            <a:ext cx="64807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Comparing constant</a:t>
            </a:r>
            <a:r>
              <a:rPr kumimoji="0" lang="en-GB" sz="4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 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rPr>
              <a:t>terms: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F8A0C08-A5ED-7689-286E-3120FE1DEBE0}"/>
                  </a:ext>
                </a:extLst>
              </p:cNvPr>
              <p:cNvSpPr txBox="1"/>
              <p:nvPr/>
            </p:nvSpPr>
            <p:spPr>
              <a:xfrm>
                <a:off x="9499015" y="5796624"/>
                <a:ext cx="2222340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1600" b="1" dirty="0"/>
              </a:p>
            </p:txBody>
          </p:sp>
        </mc:Choice>
        <mc:Fallback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F8A0C08-A5ED-7689-286E-3120FE1DEB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9015" y="5796624"/>
                <a:ext cx="2222340" cy="7694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E43B7BE-F441-6DC2-509F-704CDA56D6A3}"/>
                  </a:ext>
                </a:extLst>
              </p:cNvPr>
              <p:cNvSpPr txBox="1"/>
              <p:nvPr/>
            </p:nvSpPr>
            <p:spPr>
              <a:xfrm>
                <a:off x="7392144" y="4039622"/>
                <a:ext cx="1899381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en-GB" sz="1600" b="1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E43B7BE-F441-6DC2-509F-704CDA56D6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4039622"/>
                <a:ext cx="1899381" cy="7694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ED0BCD-C5DA-89A8-473B-CD4EAB022A58}"/>
                  </a:ext>
                </a:extLst>
              </p:cNvPr>
              <p:cNvSpPr txBox="1"/>
              <p:nvPr/>
            </p:nvSpPr>
            <p:spPr>
              <a:xfrm>
                <a:off x="4965043" y="4914448"/>
                <a:ext cx="203988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𝑩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4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𝟓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EED0BCD-C5DA-89A8-473B-CD4EAB022A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5043" y="4914448"/>
                <a:ext cx="2039888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8D818A4-60EA-2CAA-503B-4B1B5A4CB0E6}"/>
                  </a:ext>
                </a:extLst>
              </p:cNvPr>
              <p:cNvSpPr txBox="1"/>
              <p:nvPr/>
            </p:nvSpPr>
            <p:spPr>
              <a:xfrm>
                <a:off x="5375920" y="4009529"/>
                <a:ext cx="1917043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=6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8D818A4-60EA-2CAA-503B-4B1B5A4CB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4009529"/>
                <a:ext cx="1917043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79C95C5-510A-5EF8-137D-51CDC815D37C}"/>
                  </a:ext>
                </a:extLst>
              </p:cNvPr>
              <p:cNvSpPr txBox="1"/>
              <p:nvPr/>
            </p:nvSpPr>
            <p:spPr>
              <a:xfrm>
                <a:off x="6586371" y="5796624"/>
                <a:ext cx="2903984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0=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𝐴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r>
                        <a:rPr kumimoji="0" lang="en-GB" sz="4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𝐶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79C95C5-510A-5EF8-137D-51CDC815D3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6371" y="5796624"/>
                <a:ext cx="2903984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6977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2" grpId="0"/>
      <p:bldP spid="14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62265</TotalTime>
  <Words>666</Words>
  <Application>Microsoft Office PowerPoint</Application>
  <PresentationFormat>Widescreen</PresentationFormat>
  <Paragraphs>102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1297</cp:revision>
  <dcterms:created xsi:type="dcterms:W3CDTF">2013-02-28T07:36:55Z</dcterms:created>
  <dcterms:modified xsi:type="dcterms:W3CDTF">2023-08-15T06:17:55Z</dcterms:modified>
</cp:coreProperties>
</file>