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DF23D2-4F96-4DFC-AFDC-A90D46CFAF9A}" v="91" dt="2021-03-23T05:14:07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846" y="510"/>
      </p:cViewPr>
      <p:guideLst>
        <p:guide orient="horz" pos="2880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3DF23D2-4F96-4DFC-AFDC-A90D46CFAF9A}"/>
    <pc:docChg chg="undo custSel addSld delSld modSld sldOrd modMainMaster">
      <pc:chgData name="Stewart Gale" userId="3647ddd2-6040-41ae-a96d-232c23482af8" providerId="ADAL" clId="{C3DF23D2-4F96-4DFC-AFDC-A90D46CFAF9A}" dt="2021-03-23T05:14:07.056" v="314" actId="20577"/>
      <pc:docMkLst>
        <pc:docMk/>
      </pc:docMkLst>
      <pc:sldChg chg="addSp delSp modSp mod">
        <pc:chgData name="Stewart Gale" userId="3647ddd2-6040-41ae-a96d-232c23482af8" providerId="ADAL" clId="{C3DF23D2-4F96-4DFC-AFDC-A90D46CFAF9A}" dt="2021-03-23T04:58:43.101" v="10" actId="1035"/>
        <pc:sldMkLst>
          <pc:docMk/>
          <pc:sldMk cId="4259083845" sldId="256"/>
        </pc:sldMkLst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5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6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7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9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14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16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18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23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42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43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46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09.727" v="1" actId="478"/>
          <ac:spMkLst>
            <pc:docMk/>
            <pc:sldMk cId="4259083845" sldId="256"/>
            <ac:spMk id="48" creationId="{00000000-0000-0000-0000-000000000000}"/>
          </ac:spMkLst>
        </pc:spChg>
        <pc:picChg chg="add mod">
          <ac:chgData name="Stewart Gale" userId="3647ddd2-6040-41ae-a96d-232c23482af8" providerId="ADAL" clId="{C3DF23D2-4F96-4DFC-AFDC-A90D46CFAF9A}" dt="2021-03-23T04:58:16.495" v="3" actId="1076"/>
          <ac:picMkLst>
            <pc:docMk/>
            <pc:sldMk cId="4259083845" sldId="256"/>
            <ac:picMk id="2" creationId="{D6BD9851-F88D-45E6-B464-64D3AB653567}"/>
          </ac:picMkLst>
        </pc:picChg>
        <pc:picChg chg="add mod">
          <ac:chgData name="Stewart Gale" userId="3647ddd2-6040-41ae-a96d-232c23482af8" providerId="ADAL" clId="{C3DF23D2-4F96-4DFC-AFDC-A90D46CFAF9A}" dt="2021-03-23T04:58:43.101" v="10" actId="1035"/>
          <ac:picMkLst>
            <pc:docMk/>
            <pc:sldMk cId="4259083845" sldId="256"/>
            <ac:picMk id="3" creationId="{0251BCC9-E51C-4207-AA78-D6CA5ACD6307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22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26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28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29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0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2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3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4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5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6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7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8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39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1026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1027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1029" creationId="{00000000-0000-0000-0000-000000000000}"/>
          </ac:picMkLst>
        </pc:picChg>
        <pc:picChg chg="del mod">
          <ac:chgData name="Stewart Gale" userId="3647ddd2-6040-41ae-a96d-232c23482af8" providerId="ADAL" clId="{C3DF23D2-4F96-4DFC-AFDC-A90D46CFAF9A}" dt="2021-03-23T04:58:09.727" v="1" actId="478"/>
          <ac:picMkLst>
            <pc:docMk/>
            <pc:sldMk cId="4259083845" sldId="256"/>
            <ac:picMk id="1030" creationId="{00000000-0000-0000-0000-000000000000}"/>
          </ac:picMkLst>
        </pc:picChg>
        <pc:cxnChg chg="del mod">
          <ac:chgData name="Stewart Gale" userId="3647ddd2-6040-41ae-a96d-232c23482af8" providerId="ADAL" clId="{C3DF23D2-4F96-4DFC-AFDC-A90D46CFAF9A}" dt="2021-03-23T04:58:09.727" v="1" actId="478"/>
          <ac:cxnSpMkLst>
            <pc:docMk/>
            <pc:sldMk cId="4259083845" sldId="256"/>
            <ac:cxnSpMk id="11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09.727" v="1" actId="478"/>
          <ac:cxnSpMkLst>
            <pc:docMk/>
            <pc:sldMk cId="4259083845" sldId="256"/>
            <ac:cxnSpMk id="15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09.727" v="1" actId="478"/>
          <ac:cxnSpMkLst>
            <pc:docMk/>
            <pc:sldMk cId="4259083845" sldId="256"/>
            <ac:cxnSpMk id="17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09.727" v="1" actId="478"/>
          <ac:cxnSpMkLst>
            <pc:docMk/>
            <pc:sldMk cId="4259083845" sldId="256"/>
            <ac:cxnSpMk id="19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09.727" v="1" actId="478"/>
          <ac:cxnSpMkLst>
            <pc:docMk/>
            <pc:sldMk cId="4259083845" sldId="256"/>
            <ac:cxnSpMk id="44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09.727" v="1" actId="478"/>
          <ac:cxnSpMkLst>
            <pc:docMk/>
            <pc:sldMk cId="4259083845" sldId="256"/>
            <ac:cxnSpMk id="47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09.727" v="1" actId="478"/>
          <ac:cxnSpMkLst>
            <pc:docMk/>
            <pc:sldMk cId="4259083845" sldId="256"/>
            <ac:cxnSpMk id="49" creationId="{00000000-0000-0000-0000-000000000000}"/>
          </ac:cxnSpMkLst>
        </pc:cxnChg>
      </pc:sldChg>
      <pc:sldChg chg="delSp modSp del">
        <pc:chgData name="Stewart Gale" userId="3647ddd2-6040-41ae-a96d-232c23482af8" providerId="ADAL" clId="{C3DF23D2-4F96-4DFC-AFDC-A90D46CFAF9A}" dt="2021-03-23T04:58:46.094" v="11" actId="47"/>
        <pc:sldMkLst>
          <pc:docMk/>
          <pc:sldMk cId="4046213018" sldId="257"/>
        </pc:sldMkLst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6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7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8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9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0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1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2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4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5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6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7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8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19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0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3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4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6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8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35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43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44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46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50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51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52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53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050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054" creationId="{00000000-0000-0000-0000-000000000000}"/>
          </ac:spMkLst>
        </pc:spChg>
        <pc:spChg chg="del mod">
          <ac:chgData name="Stewart Gale" userId="3647ddd2-6040-41ae-a96d-232c23482af8" providerId="ADAL" clId="{C3DF23D2-4F96-4DFC-AFDC-A90D46CFAF9A}" dt="2021-03-23T04:58:26.474" v="4" actId="478"/>
          <ac:spMkLst>
            <pc:docMk/>
            <pc:sldMk cId="4046213018" sldId="257"/>
            <ac:spMk id="2057" creationId="{00000000-0000-0000-0000-000000000000}"/>
          </ac:spMkLst>
        </pc:spChg>
        <pc:graphicFrameChg chg="del mod">
          <ac:chgData name="Stewart Gale" userId="3647ddd2-6040-41ae-a96d-232c23482af8" providerId="ADAL" clId="{C3DF23D2-4F96-4DFC-AFDC-A90D46CFAF9A}" dt="2021-03-23T04:58:26.474" v="4" actId="478"/>
          <ac:graphicFrameMkLst>
            <pc:docMk/>
            <pc:sldMk cId="4046213018" sldId="257"/>
            <ac:graphicFrameMk id="21" creationId="{00000000-0000-0000-0000-000000000000}"/>
          </ac:graphicFrameMkLst>
        </pc:graphicFrameChg>
        <pc:graphicFrameChg chg="del mod">
          <ac:chgData name="Stewart Gale" userId="3647ddd2-6040-41ae-a96d-232c23482af8" providerId="ADAL" clId="{C3DF23D2-4F96-4DFC-AFDC-A90D46CFAF9A}" dt="2021-03-23T04:58:26.474" v="4" actId="478"/>
          <ac:graphicFrameMkLst>
            <pc:docMk/>
            <pc:sldMk cId="4046213018" sldId="257"/>
            <ac:graphicFrameMk id="2055" creationId="{00000000-0000-0000-0000-000000000000}"/>
          </ac:graphicFrameMkLst>
        </pc:graphicFrameChg>
        <pc:picChg chg="del mod">
          <ac:chgData name="Stewart Gale" userId="3647ddd2-6040-41ae-a96d-232c23482af8" providerId="ADAL" clId="{C3DF23D2-4F96-4DFC-AFDC-A90D46CFAF9A}" dt="2021-03-23T04:58:26.474" v="4" actId="478"/>
          <ac:picMkLst>
            <pc:docMk/>
            <pc:sldMk cId="4046213018" sldId="257"/>
            <ac:picMk id="2052" creationId="{00000000-0000-0000-0000-000000000000}"/>
          </ac:picMkLst>
        </pc:picChg>
        <pc:cxnChg chg="del mod">
          <ac:chgData name="Stewart Gale" userId="3647ddd2-6040-41ae-a96d-232c23482af8" providerId="ADAL" clId="{C3DF23D2-4F96-4DFC-AFDC-A90D46CFAF9A}" dt="2021-03-23T04:58:26.474" v="4" actId="478"/>
          <ac:cxnSpMkLst>
            <pc:docMk/>
            <pc:sldMk cId="4046213018" sldId="257"/>
            <ac:cxnSpMk id="25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26.474" v="4" actId="478"/>
          <ac:cxnSpMkLst>
            <pc:docMk/>
            <pc:sldMk cId="4046213018" sldId="257"/>
            <ac:cxnSpMk id="27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26.474" v="4" actId="478"/>
          <ac:cxnSpMkLst>
            <pc:docMk/>
            <pc:sldMk cId="4046213018" sldId="257"/>
            <ac:cxnSpMk id="29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26.474" v="4" actId="478"/>
          <ac:cxnSpMkLst>
            <pc:docMk/>
            <pc:sldMk cId="4046213018" sldId="257"/>
            <ac:cxnSpMk id="45" creationId="{00000000-0000-0000-0000-000000000000}"/>
          </ac:cxnSpMkLst>
        </pc:cxnChg>
        <pc:cxnChg chg="del mod">
          <ac:chgData name="Stewart Gale" userId="3647ddd2-6040-41ae-a96d-232c23482af8" providerId="ADAL" clId="{C3DF23D2-4F96-4DFC-AFDC-A90D46CFAF9A}" dt="2021-03-23T04:58:26.474" v="4" actId="478"/>
          <ac:cxnSpMkLst>
            <pc:docMk/>
            <pc:sldMk cId="4046213018" sldId="257"/>
            <ac:cxnSpMk id="47" creationId="{00000000-0000-0000-0000-000000000000}"/>
          </ac:cxnSpMkLst>
        </pc:cxnChg>
      </pc:sldChg>
      <pc:sldChg chg="modSp del">
        <pc:chgData name="Stewart Gale" userId="3647ddd2-6040-41ae-a96d-232c23482af8" providerId="ADAL" clId="{C3DF23D2-4F96-4DFC-AFDC-A90D46CFAF9A}" dt="2021-03-23T04:59:21.407" v="19" actId="47"/>
        <pc:sldMkLst>
          <pc:docMk/>
          <pc:sldMk cId="823088317" sldId="258"/>
        </pc:sldMkLst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5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6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7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9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14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16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18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23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42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43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46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823088317" sldId="258"/>
            <ac:spMk id="48" creationId="{00000000-0000-0000-0000-000000000000}"/>
          </ac:spMkLst>
        </pc:sp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4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22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26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28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29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0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2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3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4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5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6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7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8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39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1026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1027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1029" creationId="{00000000-0000-0000-0000-000000000000}"/>
          </ac:picMkLst>
        </pc:pic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823088317" sldId="258"/>
            <ac:picMk id="1030" creationId="{00000000-0000-0000-0000-000000000000}"/>
          </ac:picMkLst>
        </pc:pic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823088317" sldId="258"/>
            <ac:cxnSpMk id="11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823088317" sldId="258"/>
            <ac:cxnSpMk id="15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823088317" sldId="258"/>
            <ac:cxnSpMk id="17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823088317" sldId="258"/>
            <ac:cxnSpMk id="19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823088317" sldId="258"/>
            <ac:cxnSpMk id="44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823088317" sldId="258"/>
            <ac:cxnSpMk id="47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823088317" sldId="258"/>
            <ac:cxnSpMk id="49" creationId="{00000000-0000-0000-0000-000000000000}"/>
          </ac:cxnSpMkLst>
        </pc:cxnChg>
      </pc:sldChg>
      <pc:sldChg chg="modSp del">
        <pc:chgData name="Stewart Gale" userId="3647ddd2-6040-41ae-a96d-232c23482af8" providerId="ADAL" clId="{C3DF23D2-4F96-4DFC-AFDC-A90D46CFAF9A}" dt="2021-03-23T04:59:21.988" v="20" actId="47"/>
        <pc:sldMkLst>
          <pc:docMk/>
          <pc:sldMk cId="3754448227" sldId="259"/>
        </pc:sldMkLst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6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7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8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9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0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1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2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4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5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6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7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8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19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0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3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4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8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35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43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44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46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50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51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52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53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050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054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k cId="3754448227" sldId="259"/>
            <ac:spMk id="2057" creationId="{00000000-0000-0000-0000-000000000000}"/>
          </ac:spMkLst>
        </pc:spChg>
        <pc:graphicFrameChg chg="mod">
          <ac:chgData name="Stewart Gale" userId="3647ddd2-6040-41ae-a96d-232c23482af8" providerId="ADAL" clId="{C3DF23D2-4F96-4DFC-AFDC-A90D46CFAF9A}" dt="2021-03-23T04:57:54.330" v="0"/>
          <ac:graphicFrameMkLst>
            <pc:docMk/>
            <pc:sldMk cId="3754448227" sldId="259"/>
            <ac:graphicFrameMk id="21" creationId="{00000000-0000-0000-0000-000000000000}"/>
          </ac:graphicFrameMkLst>
        </pc:graphicFrameChg>
        <pc:graphicFrameChg chg="mod">
          <ac:chgData name="Stewart Gale" userId="3647ddd2-6040-41ae-a96d-232c23482af8" providerId="ADAL" clId="{C3DF23D2-4F96-4DFC-AFDC-A90D46CFAF9A}" dt="2021-03-23T04:57:54.330" v="0"/>
          <ac:graphicFrameMkLst>
            <pc:docMk/>
            <pc:sldMk cId="3754448227" sldId="259"/>
            <ac:graphicFrameMk id="2055" creationId="{00000000-0000-0000-0000-000000000000}"/>
          </ac:graphicFrameMkLst>
        </pc:graphicFrameChg>
        <pc:picChg chg="mod">
          <ac:chgData name="Stewart Gale" userId="3647ddd2-6040-41ae-a96d-232c23482af8" providerId="ADAL" clId="{C3DF23D2-4F96-4DFC-AFDC-A90D46CFAF9A}" dt="2021-03-23T04:57:54.330" v="0"/>
          <ac:picMkLst>
            <pc:docMk/>
            <pc:sldMk cId="3754448227" sldId="259"/>
            <ac:picMk id="2052" creationId="{00000000-0000-0000-0000-000000000000}"/>
          </ac:picMkLst>
        </pc:pic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3754448227" sldId="259"/>
            <ac:cxnSpMk id="25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3754448227" sldId="259"/>
            <ac:cxnSpMk id="27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3754448227" sldId="259"/>
            <ac:cxnSpMk id="29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3754448227" sldId="259"/>
            <ac:cxnSpMk id="45" creationId="{00000000-0000-0000-0000-000000000000}"/>
          </ac:cxnSpMkLst>
        </pc:cxnChg>
        <pc:cxnChg chg="mod">
          <ac:chgData name="Stewart Gale" userId="3647ddd2-6040-41ae-a96d-232c23482af8" providerId="ADAL" clId="{C3DF23D2-4F96-4DFC-AFDC-A90D46CFAF9A}" dt="2021-03-23T04:57:54.330" v="0"/>
          <ac:cxnSpMkLst>
            <pc:docMk/>
            <pc:sldMk cId="3754448227" sldId="259"/>
            <ac:cxnSpMk id="47" creationId="{00000000-0000-0000-0000-000000000000}"/>
          </ac:cxnSpMkLst>
        </pc:cxnChg>
      </pc:sldChg>
      <pc:sldChg chg="modSp mod ord">
        <pc:chgData name="Stewart Gale" userId="3647ddd2-6040-41ae-a96d-232c23482af8" providerId="ADAL" clId="{C3DF23D2-4F96-4DFC-AFDC-A90D46CFAF9A}" dt="2021-03-23T04:59:33.147" v="25"/>
        <pc:sldMkLst>
          <pc:docMk/>
          <pc:sldMk cId="3006942607" sldId="260"/>
        </pc:sldMkLst>
        <pc:spChg chg="mod">
          <ac:chgData name="Stewart Gale" userId="3647ddd2-6040-41ae-a96d-232c23482af8" providerId="ADAL" clId="{C3DF23D2-4F96-4DFC-AFDC-A90D46CFAF9A}" dt="2021-03-23T04:59:01.103" v="18" actId="1076"/>
          <ac:spMkLst>
            <pc:docMk/>
            <pc:sldMk cId="3006942607" sldId="260"/>
            <ac:spMk id="4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C3DF23D2-4F96-4DFC-AFDC-A90D46CFAF9A}" dt="2021-03-23T05:10:07.659" v="235" actId="1076"/>
        <pc:sldMkLst>
          <pc:docMk/>
          <pc:sldMk cId="3528566566" sldId="261"/>
        </pc:sldMkLst>
        <pc:spChg chg="del">
          <ac:chgData name="Stewart Gale" userId="3647ddd2-6040-41ae-a96d-232c23482af8" providerId="ADAL" clId="{C3DF23D2-4F96-4DFC-AFDC-A90D46CFAF9A}" dt="2021-03-23T04:59:36.124" v="26" actId="478"/>
          <ac:spMkLst>
            <pc:docMk/>
            <pc:sldMk cId="3528566566" sldId="261"/>
            <ac:spMk id="2" creationId="{64C390C8-DCCC-4FA9-AFDC-55766A310C1A}"/>
          </ac:spMkLst>
        </pc:spChg>
        <pc:spChg chg="del">
          <ac:chgData name="Stewart Gale" userId="3647ddd2-6040-41ae-a96d-232c23482af8" providerId="ADAL" clId="{C3DF23D2-4F96-4DFC-AFDC-A90D46CFAF9A}" dt="2021-03-23T04:59:36.124" v="26" actId="478"/>
          <ac:spMkLst>
            <pc:docMk/>
            <pc:sldMk cId="3528566566" sldId="261"/>
            <ac:spMk id="3" creationId="{C336D1D1-0671-4464-BC99-9467D3FFA80A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5" creationId="{E532DF13-0129-40FD-A1EE-9A1F7ACBE192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6" creationId="{1C009096-EE02-4665-9037-2F59AC9176A8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7" creationId="{67421311-FA84-408D-9A23-4620D05508F2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8" creationId="{9352662C-EC96-4DB4-973A-ACB7F572EA20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9" creationId="{2397F08A-A208-4883-9A9C-924B05C64D37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0" creationId="{B34EFD06-8CF4-487C-B73D-A5AF9EB35F4E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1" creationId="{94197270-A5A9-4F2E-8A6A-45CBB5B640D0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2" creationId="{C1043D80-296A-4E8F-B9B2-BE2ED70C1F7D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3" creationId="{5237D42F-9B23-42D4-8D78-F37D8A750400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4" creationId="{0ADCBF7E-621D-4022-918B-CE0E64FC2371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5" creationId="{AAE41641-29F8-4F26-924A-61A19FC05327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6" creationId="{B3DC84C4-466A-4D72-80B7-3E71C483A9FD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7" creationId="{4EDEFA34-B9EB-4F33-9104-D2D773E1456D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18" creationId="{737956EC-B865-4EDC-9CF0-9623800F352E}"/>
          </ac:spMkLst>
        </pc:spChg>
        <pc:spChg chg="add del mod">
          <ac:chgData name="Stewart Gale" userId="3647ddd2-6040-41ae-a96d-232c23482af8" providerId="ADAL" clId="{C3DF23D2-4F96-4DFC-AFDC-A90D46CFAF9A}" dt="2021-03-23T05:04:30.084" v="127"/>
          <ac:spMkLst>
            <pc:docMk/>
            <pc:sldMk cId="3528566566" sldId="261"/>
            <ac:spMk id="19" creationId="{4227BA5D-0E3E-4AA5-A5EF-0FFB8DDC6E72}"/>
          </ac:spMkLst>
        </pc:spChg>
        <pc:spChg chg="add del mod">
          <ac:chgData name="Stewart Gale" userId="3647ddd2-6040-41ae-a96d-232c23482af8" providerId="ADAL" clId="{C3DF23D2-4F96-4DFC-AFDC-A90D46CFAF9A}" dt="2021-03-23T05:04:30.084" v="127"/>
          <ac:spMkLst>
            <pc:docMk/>
            <pc:sldMk cId="3528566566" sldId="261"/>
            <ac:spMk id="20" creationId="{368CA5F7-1EEE-45FB-8B56-DCB0617E0FA0}"/>
          </ac:spMkLst>
        </pc:spChg>
        <pc:spChg chg="add del mod">
          <ac:chgData name="Stewart Gale" userId="3647ddd2-6040-41ae-a96d-232c23482af8" providerId="ADAL" clId="{C3DF23D2-4F96-4DFC-AFDC-A90D46CFAF9A}" dt="2021-03-23T05:04:30.084" v="127"/>
          <ac:spMkLst>
            <pc:docMk/>
            <pc:sldMk cId="3528566566" sldId="261"/>
            <ac:spMk id="21" creationId="{78AE09B9-ADDC-4A96-A68A-BC83EF0CF0FF}"/>
          </ac:spMkLst>
        </pc:spChg>
        <pc:spChg chg="add del mod">
          <ac:chgData name="Stewart Gale" userId="3647ddd2-6040-41ae-a96d-232c23482af8" providerId="ADAL" clId="{C3DF23D2-4F96-4DFC-AFDC-A90D46CFAF9A}" dt="2021-03-23T05:04:30.084" v="127"/>
          <ac:spMkLst>
            <pc:docMk/>
            <pc:sldMk cId="3528566566" sldId="261"/>
            <ac:spMk id="22" creationId="{8EB252E5-4523-41A6-B8B7-A0082903AB35}"/>
          </ac:spMkLst>
        </pc:spChg>
        <pc:spChg chg="add del mod">
          <ac:chgData name="Stewart Gale" userId="3647ddd2-6040-41ae-a96d-232c23482af8" providerId="ADAL" clId="{C3DF23D2-4F96-4DFC-AFDC-A90D46CFAF9A}" dt="2021-03-23T05:04:30.084" v="127"/>
          <ac:spMkLst>
            <pc:docMk/>
            <pc:sldMk cId="3528566566" sldId="261"/>
            <ac:spMk id="23" creationId="{CD5AD90E-DB34-45D2-B306-F83C88C3827B}"/>
          </ac:spMkLst>
        </pc:spChg>
        <pc:spChg chg="add del mod">
          <ac:chgData name="Stewart Gale" userId="3647ddd2-6040-41ae-a96d-232c23482af8" providerId="ADAL" clId="{C3DF23D2-4F96-4DFC-AFDC-A90D46CFAF9A}" dt="2021-03-23T05:04:30.084" v="127"/>
          <ac:spMkLst>
            <pc:docMk/>
            <pc:sldMk cId="3528566566" sldId="261"/>
            <ac:spMk id="24" creationId="{5EF24EC6-8B30-417A-B2B1-CA1B56C5A180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25" creationId="{9E34316A-001C-42DF-BFCE-D3D2738C0623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26" creationId="{EAE9B716-0205-44E5-9BB3-8F12E68F778F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27" creationId="{144DA130-70A6-4C7D-A993-CA2EA45BDA8A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28" creationId="{ADA73D07-FD17-49D3-8EC3-84435E2653E4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29" creationId="{56EFB89E-EC08-4832-9868-9B7EA35B716D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0" creationId="{8BEAA1EB-6A01-4AF0-BAC3-BA31ADC69D63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1" creationId="{FB5D5EB6-958B-4AB1-A4F5-3C24908FB295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2" creationId="{D4119D99-C506-42CD-A5E8-78FA60FC5B67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3" creationId="{9909455A-13D0-4E3D-B2AB-9DF3FBD0ADF3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4" creationId="{04343C26-CA8F-4C52-B9BC-A9C1E8CF3C33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5" creationId="{0B99A89B-F279-4C32-8EDF-3566E24C749A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6" creationId="{660DD3CD-B78D-4DC2-A818-4A9881970F95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7" creationId="{38DFCD77-C118-471A-B675-4E7208759FE8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8" creationId="{2FA58061-460E-4960-82CF-17EADDECA196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39" creationId="{4C99407D-BBC4-41C3-8AFF-2AA7836172A9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0" creationId="{2E1A9240-6904-4F11-A687-6D2BA7B42B71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1" creationId="{1D09B186-65D5-415F-BF75-2E66FC30445F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2" creationId="{AF9D3981-36EA-47A6-8A96-F498A1CBEF0B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3" creationId="{F8374D56-9498-4DA0-B3D2-F65B29640ECB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4" creationId="{5B2AE199-E46B-40C9-9234-9D9764744FD5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5" creationId="{D2824605-AF78-4305-A65F-B7CB7A173F9A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6" creationId="{B794B6B0-E1E1-4D3A-B07B-870CADFCFB33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7" creationId="{EEF32F9B-C781-4233-BDB7-4E2359208ACD}"/>
          </ac:spMkLst>
        </pc:spChg>
        <pc:spChg chg="add mod">
          <ac:chgData name="Stewart Gale" userId="3647ddd2-6040-41ae-a96d-232c23482af8" providerId="ADAL" clId="{C3DF23D2-4F96-4DFC-AFDC-A90D46CFAF9A}" dt="2021-03-23T05:10:07.659" v="235" actId="1076"/>
          <ac:spMkLst>
            <pc:docMk/>
            <pc:sldMk cId="3528566566" sldId="261"/>
            <ac:spMk id="48" creationId="{B391CE5D-5E70-424A-9093-4687A2DB8DC4}"/>
          </ac:spMkLst>
        </pc:spChg>
        <pc:picChg chg="add mod modCrop">
          <ac:chgData name="Stewart Gale" userId="3647ddd2-6040-41ae-a96d-232c23482af8" providerId="ADAL" clId="{C3DF23D2-4F96-4DFC-AFDC-A90D46CFAF9A}" dt="2021-03-23T05:10:07.659" v="235" actId="1076"/>
          <ac:picMkLst>
            <pc:docMk/>
            <pc:sldMk cId="3528566566" sldId="261"/>
            <ac:picMk id="4" creationId="{7678E391-D062-4972-9D66-EEF8BA3C7630}"/>
          </ac:picMkLst>
        </pc:picChg>
      </pc:sldChg>
      <pc:sldChg chg="addSp delSp modSp new mod">
        <pc:chgData name="Stewart Gale" userId="3647ddd2-6040-41ae-a96d-232c23482af8" providerId="ADAL" clId="{C3DF23D2-4F96-4DFC-AFDC-A90D46CFAF9A}" dt="2021-03-23T05:12:02.886" v="264" actId="20577"/>
        <pc:sldMkLst>
          <pc:docMk/>
          <pc:sldMk cId="1913337221" sldId="262"/>
        </pc:sldMkLst>
        <pc:spChg chg="del mod">
          <ac:chgData name="Stewart Gale" userId="3647ddd2-6040-41ae-a96d-232c23482af8" providerId="ADAL" clId="{C3DF23D2-4F96-4DFC-AFDC-A90D46CFAF9A}" dt="2021-03-23T05:00:09.400" v="38" actId="478"/>
          <ac:spMkLst>
            <pc:docMk/>
            <pc:sldMk cId="1913337221" sldId="262"/>
            <ac:spMk id="2" creationId="{4133F97C-1799-421A-B5B6-564569F94E62}"/>
          </ac:spMkLst>
        </pc:spChg>
        <pc:spChg chg="del mod">
          <ac:chgData name="Stewart Gale" userId="3647ddd2-6040-41ae-a96d-232c23482af8" providerId="ADAL" clId="{C3DF23D2-4F96-4DFC-AFDC-A90D46CFAF9A}" dt="2021-03-23T05:00:09.400" v="38" actId="478"/>
          <ac:spMkLst>
            <pc:docMk/>
            <pc:sldMk cId="1913337221" sldId="262"/>
            <ac:spMk id="3" creationId="{42CADCCD-5249-46ED-9674-AEC29366ECE7}"/>
          </ac:spMkLst>
        </pc:spChg>
        <pc:spChg chg="add mod">
          <ac:chgData name="Stewart Gale" userId="3647ddd2-6040-41ae-a96d-232c23482af8" providerId="ADAL" clId="{C3DF23D2-4F96-4DFC-AFDC-A90D46CFAF9A}" dt="2021-03-23T05:11:43.772" v="256" actId="20577"/>
          <ac:spMkLst>
            <pc:docMk/>
            <pc:sldMk cId="1913337221" sldId="262"/>
            <ac:spMk id="5" creationId="{59C65600-C731-42A5-9514-135E7B311EE1}"/>
          </ac:spMkLst>
        </pc:spChg>
        <pc:spChg chg="add mod">
          <ac:chgData name="Stewart Gale" userId="3647ddd2-6040-41ae-a96d-232c23482af8" providerId="ADAL" clId="{C3DF23D2-4F96-4DFC-AFDC-A90D46CFAF9A}" dt="2021-03-23T05:11:54.086" v="260" actId="20577"/>
          <ac:spMkLst>
            <pc:docMk/>
            <pc:sldMk cId="1913337221" sldId="262"/>
            <ac:spMk id="6" creationId="{C816B4C4-5E4D-4E3C-970C-7814C70943EE}"/>
          </ac:spMkLst>
        </pc:spChg>
        <pc:spChg chg="add mod">
          <ac:chgData name="Stewart Gale" userId="3647ddd2-6040-41ae-a96d-232c23482af8" providerId="ADAL" clId="{C3DF23D2-4F96-4DFC-AFDC-A90D46CFAF9A}" dt="2021-03-23T05:12:02.886" v="264" actId="20577"/>
          <ac:spMkLst>
            <pc:docMk/>
            <pc:sldMk cId="1913337221" sldId="262"/>
            <ac:spMk id="7" creationId="{BE62F880-1CF0-48AE-8B42-E4402334651E}"/>
          </ac:spMkLst>
        </pc:spChg>
        <pc:spChg chg="add mod">
          <ac:chgData name="Stewart Gale" userId="3647ddd2-6040-41ae-a96d-232c23482af8" providerId="ADAL" clId="{C3DF23D2-4F96-4DFC-AFDC-A90D46CFAF9A}" dt="2021-03-23T05:11:02.318" v="240" actId="20577"/>
          <ac:spMkLst>
            <pc:docMk/>
            <pc:sldMk cId="1913337221" sldId="262"/>
            <ac:spMk id="8" creationId="{6480898C-5DAC-4F08-A6AB-B1BA2AE04E2B}"/>
          </ac:spMkLst>
        </pc:spChg>
        <pc:spChg chg="add mod">
          <ac:chgData name="Stewart Gale" userId="3647ddd2-6040-41ae-a96d-232c23482af8" providerId="ADAL" clId="{C3DF23D2-4F96-4DFC-AFDC-A90D46CFAF9A}" dt="2021-03-23T05:11:07.264" v="241" actId="20577"/>
          <ac:spMkLst>
            <pc:docMk/>
            <pc:sldMk cId="1913337221" sldId="262"/>
            <ac:spMk id="9" creationId="{D78D3700-76BB-450C-BE8B-8B592E37B87D}"/>
          </ac:spMkLst>
        </pc:spChg>
        <pc:spChg chg="add mod">
          <ac:chgData name="Stewart Gale" userId="3647ddd2-6040-41ae-a96d-232c23482af8" providerId="ADAL" clId="{C3DF23D2-4F96-4DFC-AFDC-A90D46CFAF9A}" dt="2021-03-23T05:11:08.932" v="242" actId="20577"/>
          <ac:spMkLst>
            <pc:docMk/>
            <pc:sldMk cId="1913337221" sldId="262"/>
            <ac:spMk id="10" creationId="{605BDD74-C5BC-4883-AA76-34A47133F803}"/>
          </ac:spMkLst>
        </pc:spChg>
        <pc:spChg chg="add mod">
          <ac:chgData name="Stewart Gale" userId="3647ddd2-6040-41ae-a96d-232c23482af8" providerId="ADAL" clId="{C3DF23D2-4F96-4DFC-AFDC-A90D46CFAF9A}" dt="2021-03-23T05:11:10.722" v="243" actId="20577"/>
          <ac:spMkLst>
            <pc:docMk/>
            <pc:sldMk cId="1913337221" sldId="262"/>
            <ac:spMk id="11" creationId="{E14286AA-5D23-4309-9FBA-392AED58A109}"/>
          </ac:spMkLst>
        </pc:spChg>
        <pc:spChg chg="add mod">
          <ac:chgData name="Stewart Gale" userId="3647ddd2-6040-41ae-a96d-232c23482af8" providerId="ADAL" clId="{C3DF23D2-4F96-4DFC-AFDC-A90D46CFAF9A}" dt="2021-03-23T05:11:13.419" v="244" actId="14100"/>
          <ac:spMkLst>
            <pc:docMk/>
            <pc:sldMk cId="1913337221" sldId="262"/>
            <ac:spMk id="12" creationId="{9597E134-623C-4107-B4BE-8E3ABAACFB1C}"/>
          </ac:spMkLst>
        </pc:spChg>
        <pc:spChg chg="add mod">
          <ac:chgData name="Stewart Gale" userId="3647ddd2-6040-41ae-a96d-232c23482af8" providerId="ADAL" clId="{C3DF23D2-4F96-4DFC-AFDC-A90D46CFAF9A}" dt="2021-03-23T05:10:33.568" v="237" actId="20577"/>
          <ac:spMkLst>
            <pc:docMk/>
            <pc:sldMk cId="1913337221" sldId="262"/>
            <ac:spMk id="13" creationId="{B130DC8C-DD29-4F11-80AF-21D1CD24F4DA}"/>
          </ac:spMkLst>
        </pc:spChg>
        <pc:spChg chg="add mod">
          <ac:chgData name="Stewart Gale" userId="3647ddd2-6040-41ae-a96d-232c23482af8" providerId="ADAL" clId="{C3DF23D2-4F96-4DFC-AFDC-A90D46CFAF9A}" dt="2021-03-23T05:05:10.246" v="136" actId="1076"/>
          <ac:spMkLst>
            <pc:docMk/>
            <pc:sldMk cId="1913337221" sldId="262"/>
            <ac:spMk id="14" creationId="{F602AFF1-ABE4-4C4D-9A9C-C0C65D3966BA}"/>
          </ac:spMkLst>
        </pc:spChg>
        <pc:spChg chg="add mod">
          <ac:chgData name="Stewart Gale" userId="3647ddd2-6040-41ae-a96d-232c23482af8" providerId="ADAL" clId="{C3DF23D2-4F96-4DFC-AFDC-A90D46CFAF9A}" dt="2021-03-23T05:11:20.161" v="246" actId="20577"/>
          <ac:spMkLst>
            <pc:docMk/>
            <pc:sldMk cId="1913337221" sldId="262"/>
            <ac:spMk id="15" creationId="{29DD1CE5-8BD9-4306-9A17-21FA8670922D}"/>
          </ac:spMkLst>
        </pc:spChg>
        <pc:spChg chg="add mod">
          <ac:chgData name="Stewart Gale" userId="3647ddd2-6040-41ae-a96d-232c23482af8" providerId="ADAL" clId="{C3DF23D2-4F96-4DFC-AFDC-A90D46CFAF9A}" dt="2021-03-23T05:05:18.779" v="139" actId="14100"/>
          <ac:spMkLst>
            <pc:docMk/>
            <pc:sldMk cId="1913337221" sldId="262"/>
            <ac:spMk id="16" creationId="{C7A23C20-7CE0-42E3-AAD8-49E7CBB04DD5}"/>
          </ac:spMkLst>
        </pc:spChg>
        <pc:spChg chg="add mod">
          <ac:chgData name="Stewart Gale" userId="3647ddd2-6040-41ae-a96d-232c23482af8" providerId="ADAL" clId="{C3DF23D2-4F96-4DFC-AFDC-A90D46CFAF9A}" dt="2021-03-23T05:11:24.759" v="247" actId="20577"/>
          <ac:spMkLst>
            <pc:docMk/>
            <pc:sldMk cId="1913337221" sldId="262"/>
            <ac:spMk id="17" creationId="{048F8043-884E-4CBF-BFA0-2B4750735C6D}"/>
          </ac:spMkLst>
        </pc:spChg>
        <pc:spChg chg="add mod">
          <ac:chgData name="Stewart Gale" userId="3647ddd2-6040-41ae-a96d-232c23482af8" providerId="ADAL" clId="{C3DF23D2-4F96-4DFC-AFDC-A90D46CFAF9A}" dt="2021-03-23T05:05:15.394" v="137" actId="1076"/>
          <ac:spMkLst>
            <pc:docMk/>
            <pc:sldMk cId="1913337221" sldId="262"/>
            <ac:spMk id="18" creationId="{073548F3-CB9F-4B8D-95EF-B62A731A551F}"/>
          </ac:spMkLst>
        </pc:spChg>
        <pc:spChg chg="add mod">
          <ac:chgData name="Stewart Gale" userId="3647ddd2-6040-41ae-a96d-232c23482af8" providerId="ADAL" clId="{C3DF23D2-4F96-4DFC-AFDC-A90D46CFAF9A}" dt="2021-03-23T05:11:32.402" v="251" actId="20577"/>
          <ac:spMkLst>
            <pc:docMk/>
            <pc:sldMk cId="1913337221" sldId="262"/>
            <ac:spMk id="19" creationId="{4B4BCCAB-1AF2-4B8F-869E-29E42A121225}"/>
          </ac:spMkLst>
        </pc:spChg>
        <pc:spChg chg="add mod">
          <ac:chgData name="Stewart Gale" userId="3647ddd2-6040-41ae-a96d-232c23482af8" providerId="ADAL" clId="{C3DF23D2-4F96-4DFC-AFDC-A90D46CFAF9A}" dt="2021-03-23T05:05:58.813" v="149" actId="1076"/>
          <ac:spMkLst>
            <pc:docMk/>
            <pc:sldMk cId="1913337221" sldId="262"/>
            <ac:spMk id="20" creationId="{1C280E65-5AD9-4962-9512-4E8730F2F515}"/>
          </ac:spMkLst>
        </pc:spChg>
        <pc:spChg chg="add mod">
          <ac:chgData name="Stewart Gale" userId="3647ddd2-6040-41ae-a96d-232c23482af8" providerId="ADAL" clId="{C3DF23D2-4F96-4DFC-AFDC-A90D46CFAF9A}" dt="2021-03-23T05:10:58.137" v="238" actId="20577"/>
          <ac:spMkLst>
            <pc:docMk/>
            <pc:sldMk cId="1913337221" sldId="262"/>
            <ac:spMk id="21" creationId="{29EC274B-6640-4C2D-B446-D66A946D4974}"/>
          </ac:spMkLst>
        </pc:spChg>
        <pc:spChg chg="add mod">
          <ac:chgData name="Stewart Gale" userId="3647ddd2-6040-41ae-a96d-232c23482af8" providerId="ADAL" clId="{C3DF23D2-4F96-4DFC-AFDC-A90D46CFAF9A}" dt="2021-03-23T05:11:15.774" v="245" actId="14100"/>
          <ac:spMkLst>
            <pc:docMk/>
            <pc:sldMk cId="1913337221" sldId="262"/>
            <ac:spMk id="22" creationId="{072A0368-18AF-468F-A554-507CFBB04B0B}"/>
          </ac:spMkLst>
        </pc:spChg>
        <pc:picChg chg="add mod modCrop">
          <ac:chgData name="Stewart Gale" userId="3647ddd2-6040-41ae-a96d-232c23482af8" providerId="ADAL" clId="{C3DF23D2-4F96-4DFC-AFDC-A90D46CFAF9A}" dt="2021-03-23T05:11:55.331" v="261" actId="1076"/>
          <ac:picMkLst>
            <pc:docMk/>
            <pc:sldMk cId="1913337221" sldId="262"/>
            <ac:picMk id="4" creationId="{68FF2CB3-0079-4D4D-A212-72544AD72D8C}"/>
          </ac:picMkLst>
        </pc:picChg>
      </pc:sldChg>
      <pc:sldChg chg="addSp delSp modSp new mod">
        <pc:chgData name="Stewart Gale" userId="3647ddd2-6040-41ae-a96d-232c23482af8" providerId="ADAL" clId="{C3DF23D2-4F96-4DFC-AFDC-A90D46CFAF9A}" dt="2021-03-23T05:13:04.389" v="280" actId="20577"/>
        <pc:sldMkLst>
          <pc:docMk/>
          <pc:sldMk cId="790986958" sldId="263"/>
        </pc:sldMkLst>
        <pc:spChg chg="del mod">
          <ac:chgData name="Stewart Gale" userId="3647ddd2-6040-41ae-a96d-232c23482af8" providerId="ADAL" clId="{C3DF23D2-4F96-4DFC-AFDC-A90D46CFAF9A}" dt="2021-03-23T05:00:39.251" v="45" actId="478"/>
          <ac:spMkLst>
            <pc:docMk/>
            <pc:sldMk cId="790986958" sldId="263"/>
            <ac:spMk id="2" creationId="{30041CA2-524D-4CD7-9392-0EE706C9FF26}"/>
          </ac:spMkLst>
        </pc:spChg>
        <pc:spChg chg="del">
          <ac:chgData name="Stewart Gale" userId="3647ddd2-6040-41ae-a96d-232c23482af8" providerId="ADAL" clId="{C3DF23D2-4F96-4DFC-AFDC-A90D46CFAF9A}" dt="2021-03-23T05:00:39.251" v="45" actId="478"/>
          <ac:spMkLst>
            <pc:docMk/>
            <pc:sldMk cId="790986958" sldId="263"/>
            <ac:spMk id="3" creationId="{09DAA562-4970-4A67-8927-54DA6509003B}"/>
          </ac:spMkLst>
        </pc:spChg>
        <pc:spChg chg="add mod">
          <ac:chgData name="Stewart Gale" userId="3647ddd2-6040-41ae-a96d-232c23482af8" providerId="ADAL" clId="{C3DF23D2-4F96-4DFC-AFDC-A90D46CFAF9A}" dt="2021-03-23T05:12:39.858" v="275" actId="20577"/>
          <ac:spMkLst>
            <pc:docMk/>
            <pc:sldMk cId="790986958" sldId="263"/>
            <ac:spMk id="5" creationId="{24918DC9-5A34-484A-8969-27F0D61F4BD1}"/>
          </ac:spMkLst>
        </pc:spChg>
        <pc:spChg chg="add mod">
          <ac:chgData name="Stewart Gale" userId="3647ddd2-6040-41ae-a96d-232c23482af8" providerId="ADAL" clId="{C3DF23D2-4F96-4DFC-AFDC-A90D46CFAF9A}" dt="2021-03-23T05:12:45.882" v="277" actId="20577"/>
          <ac:spMkLst>
            <pc:docMk/>
            <pc:sldMk cId="790986958" sldId="263"/>
            <ac:spMk id="6" creationId="{20229C33-7C62-4DDC-A44E-3EACF54E7DE7}"/>
          </ac:spMkLst>
        </pc:spChg>
        <pc:spChg chg="add mod">
          <ac:chgData name="Stewart Gale" userId="3647ddd2-6040-41ae-a96d-232c23482af8" providerId="ADAL" clId="{C3DF23D2-4F96-4DFC-AFDC-A90D46CFAF9A}" dt="2021-03-23T05:13:04.389" v="280" actId="20577"/>
          <ac:spMkLst>
            <pc:docMk/>
            <pc:sldMk cId="790986958" sldId="263"/>
            <ac:spMk id="7" creationId="{A573C589-D7DD-421A-A3B1-0B0FE2FC6AEC}"/>
          </ac:spMkLst>
        </pc:spChg>
        <pc:spChg chg="add mod">
          <ac:chgData name="Stewart Gale" userId="3647ddd2-6040-41ae-a96d-232c23482af8" providerId="ADAL" clId="{C3DF23D2-4F96-4DFC-AFDC-A90D46CFAF9A}" dt="2021-03-23T05:12:28.941" v="271" actId="20577"/>
          <ac:spMkLst>
            <pc:docMk/>
            <pc:sldMk cId="790986958" sldId="263"/>
            <ac:spMk id="8" creationId="{E7CB0C73-9CAE-4850-83DE-8FE0C3120E01}"/>
          </ac:spMkLst>
        </pc:spChg>
        <pc:spChg chg="add mod">
          <ac:chgData name="Stewart Gale" userId="3647ddd2-6040-41ae-a96d-232c23482af8" providerId="ADAL" clId="{C3DF23D2-4F96-4DFC-AFDC-A90D46CFAF9A}" dt="2021-03-23T05:12:30.888" v="272" actId="20577"/>
          <ac:spMkLst>
            <pc:docMk/>
            <pc:sldMk cId="790986958" sldId="263"/>
            <ac:spMk id="9" creationId="{EA3F7AE6-57F9-4DAD-AAC4-3900A556D7CE}"/>
          </ac:spMkLst>
        </pc:spChg>
        <pc:spChg chg="add mod">
          <ac:chgData name="Stewart Gale" userId="3647ddd2-6040-41ae-a96d-232c23482af8" providerId="ADAL" clId="{C3DF23D2-4F96-4DFC-AFDC-A90D46CFAF9A}" dt="2021-03-23T05:12:33.118" v="273" actId="20577"/>
          <ac:spMkLst>
            <pc:docMk/>
            <pc:sldMk cId="790986958" sldId="263"/>
            <ac:spMk id="10" creationId="{E60A3848-2A6B-4CA1-96A4-FEC79537418F}"/>
          </ac:spMkLst>
        </pc:spChg>
        <pc:spChg chg="add mod">
          <ac:chgData name="Stewart Gale" userId="3647ddd2-6040-41ae-a96d-232c23482af8" providerId="ADAL" clId="{C3DF23D2-4F96-4DFC-AFDC-A90D46CFAF9A}" dt="2021-03-23T05:12:22.071" v="267" actId="20577"/>
          <ac:spMkLst>
            <pc:docMk/>
            <pc:sldMk cId="790986958" sldId="263"/>
            <ac:spMk id="11" creationId="{B93CEB5C-ABE3-4758-9E8A-67A435DA70AB}"/>
          </ac:spMkLst>
        </pc:spChg>
        <pc:spChg chg="add mod">
          <ac:chgData name="Stewart Gale" userId="3647ddd2-6040-41ae-a96d-232c23482af8" providerId="ADAL" clId="{C3DF23D2-4F96-4DFC-AFDC-A90D46CFAF9A}" dt="2021-03-23T05:12:24.006" v="268" actId="20577"/>
          <ac:spMkLst>
            <pc:docMk/>
            <pc:sldMk cId="790986958" sldId="263"/>
            <ac:spMk id="12" creationId="{09263DD1-5C4F-4AC4-AA9E-36A3C7B42E13}"/>
          </ac:spMkLst>
        </pc:spChg>
        <pc:spChg chg="add mod">
          <ac:chgData name="Stewart Gale" userId="3647ddd2-6040-41ae-a96d-232c23482af8" providerId="ADAL" clId="{C3DF23D2-4F96-4DFC-AFDC-A90D46CFAF9A}" dt="2021-03-23T05:12:26.098" v="269" actId="20577"/>
          <ac:spMkLst>
            <pc:docMk/>
            <pc:sldMk cId="790986958" sldId="263"/>
            <ac:spMk id="13" creationId="{41B92C38-0A72-471A-A43E-FF3691782826}"/>
          </ac:spMkLst>
        </pc:spChg>
        <pc:spChg chg="add mod">
          <ac:chgData name="Stewart Gale" userId="3647ddd2-6040-41ae-a96d-232c23482af8" providerId="ADAL" clId="{C3DF23D2-4F96-4DFC-AFDC-A90D46CFAF9A}" dt="2021-03-23T05:12:17.986" v="265" actId="20577"/>
          <ac:spMkLst>
            <pc:docMk/>
            <pc:sldMk cId="790986958" sldId="263"/>
            <ac:spMk id="14" creationId="{1BC0A08F-1F65-482D-A4C5-FBD08F05A7DF}"/>
          </ac:spMkLst>
        </pc:spChg>
        <pc:spChg chg="add mod">
          <ac:chgData name="Stewart Gale" userId="3647ddd2-6040-41ae-a96d-232c23482af8" providerId="ADAL" clId="{C3DF23D2-4F96-4DFC-AFDC-A90D46CFAF9A}" dt="2021-03-23T05:06:43.866" v="159" actId="1076"/>
          <ac:spMkLst>
            <pc:docMk/>
            <pc:sldMk cId="790986958" sldId="263"/>
            <ac:spMk id="15" creationId="{E6C4CD26-02A0-4453-AF34-580B0CED3B79}"/>
          </ac:spMkLst>
        </pc:spChg>
        <pc:picChg chg="add mod modCrop">
          <ac:chgData name="Stewart Gale" userId="3647ddd2-6040-41ae-a96d-232c23482af8" providerId="ADAL" clId="{C3DF23D2-4F96-4DFC-AFDC-A90D46CFAF9A}" dt="2021-03-23T05:06:07.727" v="152" actId="1076"/>
          <ac:picMkLst>
            <pc:docMk/>
            <pc:sldMk cId="790986958" sldId="263"/>
            <ac:picMk id="4" creationId="{84BE7B90-DBDF-4B11-921F-2089A71DE11F}"/>
          </ac:picMkLst>
        </pc:picChg>
      </pc:sldChg>
      <pc:sldChg chg="addSp delSp modSp new mod">
        <pc:chgData name="Stewart Gale" userId="3647ddd2-6040-41ae-a96d-232c23482af8" providerId="ADAL" clId="{C3DF23D2-4F96-4DFC-AFDC-A90D46CFAF9A}" dt="2021-03-23T05:14:07.056" v="314" actId="20577"/>
        <pc:sldMkLst>
          <pc:docMk/>
          <pc:sldMk cId="2690785902" sldId="264"/>
        </pc:sldMkLst>
        <pc:spChg chg="del">
          <ac:chgData name="Stewart Gale" userId="3647ddd2-6040-41ae-a96d-232c23482af8" providerId="ADAL" clId="{C3DF23D2-4F96-4DFC-AFDC-A90D46CFAF9A}" dt="2021-03-23T05:01:07.132" v="55" actId="478"/>
          <ac:spMkLst>
            <pc:docMk/>
            <pc:sldMk cId="2690785902" sldId="264"/>
            <ac:spMk id="2" creationId="{C6D2D223-7C3F-4749-8DD9-95D970160FDE}"/>
          </ac:spMkLst>
        </pc:spChg>
        <pc:spChg chg="del">
          <ac:chgData name="Stewart Gale" userId="3647ddd2-6040-41ae-a96d-232c23482af8" providerId="ADAL" clId="{C3DF23D2-4F96-4DFC-AFDC-A90D46CFAF9A}" dt="2021-03-23T05:01:07.132" v="55" actId="478"/>
          <ac:spMkLst>
            <pc:docMk/>
            <pc:sldMk cId="2690785902" sldId="264"/>
            <ac:spMk id="3" creationId="{40F83BE0-D23C-4A72-A86E-B958B6DA217C}"/>
          </ac:spMkLst>
        </pc:spChg>
        <pc:spChg chg="add mod">
          <ac:chgData name="Stewart Gale" userId="3647ddd2-6040-41ae-a96d-232c23482af8" providerId="ADAL" clId="{C3DF23D2-4F96-4DFC-AFDC-A90D46CFAF9A}" dt="2021-03-23T05:13:57.507" v="311" actId="20577"/>
          <ac:spMkLst>
            <pc:docMk/>
            <pc:sldMk cId="2690785902" sldId="264"/>
            <ac:spMk id="5" creationId="{7CA3AA0D-B701-4EBF-B27B-8CAC46CFF1B1}"/>
          </ac:spMkLst>
        </pc:spChg>
        <pc:spChg chg="add mod">
          <ac:chgData name="Stewart Gale" userId="3647ddd2-6040-41ae-a96d-232c23482af8" providerId="ADAL" clId="{C3DF23D2-4F96-4DFC-AFDC-A90D46CFAF9A}" dt="2021-03-23T05:14:07.056" v="314" actId="20577"/>
          <ac:spMkLst>
            <pc:docMk/>
            <pc:sldMk cId="2690785902" sldId="264"/>
            <ac:spMk id="6" creationId="{A2A9EF3A-9421-4C45-813E-D951F193DF8B}"/>
          </ac:spMkLst>
        </pc:spChg>
        <pc:spChg chg="add mod">
          <ac:chgData name="Stewart Gale" userId="3647ddd2-6040-41ae-a96d-232c23482af8" providerId="ADAL" clId="{C3DF23D2-4F96-4DFC-AFDC-A90D46CFAF9A}" dt="2021-03-23T05:13:13.312" v="282" actId="20577"/>
          <ac:spMkLst>
            <pc:docMk/>
            <pc:sldMk cId="2690785902" sldId="264"/>
            <ac:spMk id="7" creationId="{CFD512BC-F9F2-4395-B72D-EF7AFB1F9486}"/>
          </ac:spMkLst>
        </pc:spChg>
        <pc:spChg chg="add mod">
          <ac:chgData name="Stewart Gale" userId="3647ddd2-6040-41ae-a96d-232c23482af8" providerId="ADAL" clId="{C3DF23D2-4F96-4DFC-AFDC-A90D46CFAF9A}" dt="2021-03-23T05:13:16.531" v="283" actId="20577"/>
          <ac:spMkLst>
            <pc:docMk/>
            <pc:sldMk cId="2690785902" sldId="264"/>
            <ac:spMk id="8" creationId="{F4C3CE05-082E-4E73-9979-D0468CF4B719}"/>
          </ac:spMkLst>
        </pc:spChg>
        <pc:spChg chg="add mod">
          <ac:chgData name="Stewart Gale" userId="3647ddd2-6040-41ae-a96d-232c23482af8" providerId="ADAL" clId="{C3DF23D2-4F96-4DFC-AFDC-A90D46CFAF9A}" dt="2021-03-23T05:07:03.380" v="165" actId="1076"/>
          <ac:spMkLst>
            <pc:docMk/>
            <pc:sldMk cId="2690785902" sldId="264"/>
            <ac:spMk id="9" creationId="{0B6AD27B-6133-4382-ACA7-335D4F77786A}"/>
          </ac:spMkLst>
        </pc:spChg>
        <pc:spChg chg="add mod">
          <ac:chgData name="Stewart Gale" userId="3647ddd2-6040-41ae-a96d-232c23482af8" providerId="ADAL" clId="{C3DF23D2-4F96-4DFC-AFDC-A90D46CFAF9A}" dt="2021-03-23T05:13:20.462" v="288" actId="20577"/>
          <ac:spMkLst>
            <pc:docMk/>
            <pc:sldMk cId="2690785902" sldId="264"/>
            <ac:spMk id="10" creationId="{A24E1507-78C4-4D6C-88EF-FEA467140528}"/>
          </ac:spMkLst>
        </pc:spChg>
        <pc:spChg chg="add mod">
          <ac:chgData name="Stewart Gale" userId="3647ddd2-6040-41ae-a96d-232c23482af8" providerId="ADAL" clId="{C3DF23D2-4F96-4DFC-AFDC-A90D46CFAF9A}" dt="2021-03-23T05:13:23.401" v="291" actId="20577"/>
          <ac:spMkLst>
            <pc:docMk/>
            <pc:sldMk cId="2690785902" sldId="264"/>
            <ac:spMk id="11" creationId="{97242933-962C-4CAC-8E81-754F8650213D}"/>
          </ac:spMkLst>
        </pc:spChg>
        <pc:spChg chg="add mod">
          <ac:chgData name="Stewart Gale" userId="3647ddd2-6040-41ae-a96d-232c23482af8" providerId="ADAL" clId="{C3DF23D2-4F96-4DFC-AFDC-A90D46CFAF9A}" dt="2021-03-23T05:13:26.471" v="294" actId="20577"/>
          <ac:spMkLst>
            <pc:docMk/>
            <pc:sldMk cId="2690785902" sldId="264"/>
            <ac:spMk id="12" creationId="{1E0A0655-5988-4EC3-8315-1BA77F0AE9E6}"/>
          </ac:spMkLst>
        </pc:spChg>
        <pc:spChg chg="add mod">
          <ac:chgData name="Stewart Gale" userId="3647ddd2-6040-41ae-a96d-232c23482af8" providerId="ADAL" clId="{C3DF23D2-4F96-4DFC-AFDC-A90D46CFAF9A}" dt="2021-03-23T05:13:29.484" v="295" actId="20577"/>
          <ac:spMkLst>
            <pc:docMk/>
            <pc:sldMk cId="2690785902" sldId="264"/>
            <ac:spMk id="13" creationId="{F4055E45-1F37-4F3F-A8DA-F35C913EC0AE}"/>
          </ac:spMkLst>
        </pc:spChg>
        <pc:spChg chg="add mod">
          <ac:chgData name="Stewart Gale" userId="3647ddd2-6040-41ae-a96d-232c23482af8" providerId="ADAL" clId="{C3DF23D2-4F96-4DFC-AFDC-A90D46CFAF9A}" dt="2021-03-23T05:13:32.472" v="297" actId="20577"/>
          <ac:spMkLst>
            <pc:docMk/>
            <pc:sldMk cId="2690785902" sldId="264"/>
            <ac:spMk id="14" creationId="{99D77D5A-66C2-4BFB-BECE-3544E015C484}"/>
          </ac:spMkLst>
        </pc:spChg>
        <pc:spChg chg="add mod">
          <ac:chgData name="Stewart Gale" userId="3647ddd2-6040-41ae-a96d-232c23482af8" providerId="ADAL" clId="{C3DF23D2-4F96-4DFC-AFDC-A90D46CFAF9A}" dt="2021-03-23T05:13:34.743" v="299" actId="20577"/>
          <ac:spMkLst>
            <pc:docMk/>
            <pc:sldMk cId="2690785902" sldId="264"/>
            <ac:spMk id="15" creationId="{8B961E92-AEAD-46FF-808A-E3E5D7964395}"/>
          </ac:spMkLst>
        </pc:spChg>
        <pc:spChg chg="add mod">
          <ac:chgData name="Stewart Gale" userId="3647ddd2-6040-41ae-a96d-232c23482af8" providerId="ADAL" clId="{C3DF23D2-4F96-4DFC-AFDC-A90D46CFAF9A}" dt="2021-03-23T05:13:37.153" v="301" actId="20577"/>
          <ac:spMkLst>
            <pc:docMk/>
            <pc:sldMk cId="2690785902" sldId="264"/>
            <ac:spMk id="16" creationId="{70579940-8FF3-4383-A9C8-FB8F5CD7BA80}"/>
          </ac:spMkLst>
        </pc:spChg>
        <pc:spChg chg="add mod">
          <ac:chgData name="Stewart Gale" userId="3647ddd2-6040-41ae-a96d-232c23482af8" providerId="ADAL" clId="{C3DF23D2-4F96-4DFC-AFDC-A90D46CFAF9A}" dt="2021-03-23T05:13:40.206" v="302" actId="20577"/>
          <ac:spMkLst>
            <pc:docMk/>
            <pc:sldMk cId="2690785902" sldId="264"/>
            <ac:spMk id="17" creationId="{BB32E4AE-C737-4154-A25C-A9DDBA616A52}"/>
          </ac:spMkLst>
        </pc:spChg>
        <pc:spChg chg="add mod">
          <ac:chgData name="Stewart Gale" userId="3647ddd2-6040-41ae-a96d-232c23482af8" providerId="ADAL" clId="{C3DF23D2-4F96-4DFC-AFDC-A90D46CFAF9A}" dt="2021-03-23T05:13:42.492" v="304" actId="20577"/>
          <ac:spMkLst>
            <pc:docMk/>
            <pc:sldMk cId="2690785902" sldId="264"/>
            <ac:spMk id="18" creationId="{631447D9-56BD-48B6-9929-5510A61B7655}"/>
          </ac:spMkLst>
        </pc:spChg>
        <pc:spChg chg="add mod">
          <ac:chgData name="Stewart Gale" userId="3647ddd2-6040-41ae-a96d-232c23482af8" providerId="ADAL" clId="{C3DF23D2-4F96-4DFC-AFDC-A90D46CFAF9A}" dt="2021-03-23T05:13:44.652" v="306" actId="20577"/>
          <ac:spMkLst>
            <pc:docMk/>
            <pc:sldMk cId="2690785902" sldId="264"/>
            <ac:spMk id="19" creationId="{4CE0FBB1-76C9-4680-9FF7-81E07AA1891F}"/>
          </ac:spMkLst>
        </pc:spChg>
        <pc:spChg chg="add mod">
          <ac:chgData name="Stewart Gale" userId="3647ddd2-6040-41ae-a96d-232c23482af8" providerId="ADAL" clId="{C3DF23D2-4F96-4DFC-AFDC-A90D46CFAF9A}" dt="2021-03-23T05:13:48.642" v="308" actId="20577"/>
          <ac:spMkLst>
            <pc:docMk/>
            <pc:sldMk cId="2690785902" sldId="264"/>
            <ac:spMk id="20" creationId="{0BB36CBF-7A0D-4F5C-9018-DF7154F2C0F3}"/>
          </ac:spMkLst>
        </pc:spChg>
        <pc:picChg chg="add mod modCrop">
          <ac:chgData name="Stewart Gale" userId="3647ddd2-6040-41ae-a96d-232c23482af8" providerId="ADAL" clId="{C3DF23D2-4F96-4DFC-AFDC-A90D46CFAF9A}" dt="2021-03-23T05:01:22.704" v="60" actId="1076"/>
          <ac:picMkLst>
            <pc:docMk/>
            <pc:sldMk cId="2690785902" sldId="264"/>
            <ac:picMk id="4" creationId="{76D77E87-FE03-42BC-84F6-79385AAE72BF}"/>
          </ac:picMkLst>
        </pc:picChg>
      </pc:sldChg>
      <pc:sldMasterChg chg="modSp modSldLayout">
        <pc:chgData name="Stewart Gale" userId="3647ddd2-6040-41ae-a96d-232c23482af8" providerId="ADAL" clId="{C3DF23D2-4F96-4DFC-AFDC-A90D46CFAF9A}" dt="2021-03-23T04:57:54.330" v="0"/>
        <pc:sldMasterMkLst>
          <pc:docMk/>
          <pc:sldMasterMk cId="2355003960" sldId="2147483648"/>
        </pc:sldMasterMkLst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asterMk cId="2355003960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asterMk cId="2355003960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asterMk cId="2355003960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asterMk cId="2355003960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C3DF23D2-4F96-4DFC-AFDC-A90D46CFAF9A}" dt="2021-03-23T04:57:54.330" v="0"/>
          <ac:spMkLst>
            <pc:docMk/>
            <pc:sldMasterMk cId="2355003960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C3DF23D2-4F96-4DFC-AFDC-A90D46CFAF9A}" dt="2021-03-23T04:57:54.330" v="0"/>
          <pc:sldLayoutMkLst>
            <pc:docMk/>
            <pc:sldMasterMk cId="2355003960" sldId="2147483648"/>
            <pc:sldLayoutMk cId="3990147524" sldId="2147483649"/>
          </pc:sldLayoutMkLst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3990147524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3990147524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3DF23D2-4F96-4DFC-AFDC-A90D46CFAF9A}" dt="2021-03-23T04:57:54.330" v="0"/>
          <pc:sldLayoutMkLst>
            <pc:docMk/>
            <pc:sldMasterMk cId="2355003960" sldId="2147483648"/>
            <pc:sldLayoutMk cId="1514482956" sldId="2147483651"/>
          </pc:sldLayoutMkLst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1514482956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1514482956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3DF23D2-4F96-4DFC-AFDC-A90D46CFAF9A}" dt="2021-03-23T04:57:54.330" v="0"/>
          <pc:sldLayoutMkLst>
            <pc:docMk/>
            <pc:sldMasterMk cId="2355003960" sldId="2147483648"/>
            <pc:sldLayoutMk cId="663831109" sldId="2147483652"/>
          </pc:sldLayoutMkLst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663831109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663831109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3DF23D2-4F96-4DFC-AFDC-A90D46CFAF9A}" dt="2021-03-23T04:57:54.330" v="0"/>
          <pc:sldLayoutMkLst>
            <pc:docMk/>
            <pc:sldMasterMk cId="2355003960" sldId="2147483648"/>
            <pc:sldLayoutMk cId="640304202" sldId="2147483653"/>
          </pc:sldLayoutMkLst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640304202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640304202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640304202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640304202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3DF23D2-4F96-4DFC-AFDC-A90D46CFAF9A}" dt="2021-03-23T04:57:54.330" v="0"/>
          <pc:sldLayoutMkLst>
            <pc:docMk/>
            <pc:sldMasterMk cId="2355003960" sldId="2147483648"/>
            <pc:sldLayoutMk cId="28049160" sldId="2147483656"/>
          </pc:sldLayoutMkLst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28049160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28049160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28049160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3DF23D2-4F96-4DFC-AFDC-A90D46CFAF9A}" dt="2021-03-23T04:57:54.330" v="0"/>
          <pc:sldLayoutMkLst>
            <pc:docMk/>
            <pc:sldMasterMk cId="2355003960" sldId="2147483648"/>
            <pc:sldLayoutMk cId="303516859" sldId="2147483657"/>
          </pc:sldLayoutMkLst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303516859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303516859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303516859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C3DF23D2-4F96-4DFC-AFDC-A90D46CFAF9A}" dt="2021-03-23T04:57:54.330" v="0"/>
          <pc:sldLayoutMkLst>
            <pc:docMk/>
            <pc:sldMasterMk cId="2355003960" sldId="2147483648"/>
            <pc:sldLayoutMk cId="2532679403" sldId="2147483659"/>
          </pc:sldLayoutMkLst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2532679403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C3DF23D2-4F96-4DFC-AFDC-A90D46CFAF9A}" dt="2021-03-23T04:57:54.330" v="0"/>
            <ac:spMkLst>
              <pc:docMk/>
              <pc:sldMasterMk cId="2355003960" sldId="2147483648"/>
              <pc:sldLayoutMk cId="2532679403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569"/>
            <a:ext cx="138176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3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67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51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34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18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02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586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669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14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47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3" y="5875867"/>
            <a:ext cx="13817600" cy="1816100"/>
          </a:xfrm>
        </p:spPr>
        <p:txBody>
          <a:bodyPr anchor="t"/>
          <a:lstStyle>
            <a:lvl1pPr algn="l">
              <a:defRPr sz="9482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3" y="3875619"/>
            <a:ext cx="13817600" cy="2000249"/>
          </a:xfrm>
        </p:spPr>
        <p:txBody>
          <a:bodyPr anchor="b"/>
          <a:lstStyle>
            <a:lvl1pPr marL="0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1pPr>
            <a:lvl2pPr marL="1083747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2pPr>
            <a:lvl3pPr marL="2167494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3pPr>
            <a:lvl4pPr marL="3251241" indent="0">
              <a:buNone/>
              <a:defRPr sz="3319">
                <a:solidFill>
                  <a:schemeClr val="tx1">
                    <a:tint val="75000"/>
                  </a:schemeClr>
                </a:solidFill>
              </a:defRPr>
            </a:lvl4pPr>
            <a:lvl5pPr marL="4334988" indent="0">
              <a:buNone/>
              <a:defRPr sz="3319">
                <a:solidFill>
                  <a:schemeClr val="tx1">
                    <a:tint val="75000"/>
                  </a:schemeClr>
                </a:solidFill>
              </a:defRPr>
            </a:lvl5pPr>
            <a:lvl6pPr marL="5418734" indent="0">
              <a:buNone/>
              <a:defRPr sz="3319">
                <a:solidFill>
                  <a:schemeClr val="tx1">
                    <a:tint val="75000"/>
                  </a:schemeClr>
                </a:solidFill>
              </a:defRPr>
            </a:lvl6pPr>
            <a:lvl7pPr marL="6502481" indent="0">
              <a:buNone/>
              <a:defRPr sz="3319">
                <a:solidFill>
                  <a:schemeClr val="tx1">
                    <a:tint val="75000"/>
                  </a:schemeClr>
                </a:solidFill>
              </a:defRPr>
            </a:lvl7pPr>
            <a:lvl8pPr marL="7586228" indent="0">
              <a:buNone/>
              <a:defRPr sz="3319">
                <a:solidFill>
                  <a:schemeClr val="tx1">
                    <a:tint val="75000"/>
                  </a:schemeClr>
                </a:solidFill>
              </a:defRPr>
            </a:lvl8pPr>
            <a:lvl9pPr marL="8669975" indent="0">
              <a:buNone/>
              <a:defRPr sz="331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482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2133602"/>
            <a:ext cx="7179733" cy="6034617"/>
          </a:xfrm>
        </p:spPr>
        <p:txBody>
          <a:bodyPr/>
          <a:lstStyle>
            <a:lvl1pPr>
              <a:defRPr sz="6637"/>
            </a:lvl1pPr>
            <a:lvl2pPr>
              <a:defRPr sz="5689"/>
            </a:lvl2pPr>
            <a:lvl3pPr>
              <a:defRPr sz="4741"/>
            </a:lvl3pPr>
            <a:lvl4pPr>
              <a:defRPr sz="4267"/>
            </a:lvl4pPr>
            <a:lvl5pPr>
              <a:defRPr sz="4267"/>
            </a:lvl5pPr>
            <a:lvl6pPr>
              <a:defRPr sz="4267"/>
            </a:lvl6pPr>
            <a:lvl7pPr>
              <a:defRPr sz="4267"/>
            </a:lvl7pPr>
            <a:lvl8pPr>
              <a:defRPr sz="4267"/>
            </a:lvl8pPr>
            <a:lvl9pPr>
              <a:defRPr sz="4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2133602"/>
            <a:ext cx="7179733" cy="6034617"/>
          </a:xfrm>
        </p:spPr>
        <p:txBody>
          <a:bodyPr/>
          <a:lstStyle>
            <a:lvl1pPr>
              <a:defRPr sz="6637"/>
            </a:lvl1pPr>
            <a:lvl2pPr>
              <a:defRPr sz="5689"/>
            </a:lvl2pPr>
            <a:lvl3pPr>
              <a:defRPr sz="4741"/>
            </a:lvl3pPr>
            <a:lvl4pPr>
              <a:defRPr sz="4267"/>
            </a:lvl4pPr>
            <a:lvl5pPr>
              <a:defRPr sz="4267"/>
            </a:lvl5pPr>
            <a:lvl6pPr>
              <a:defRPr sz="4267"/>
            </a:lvl6pPr>
            <a:lvl7pPr>
              <a:defRPr sz="4267"/>
            </a:lvl7pPr>
            <a:lvl8pPr>
              <a:defRPr sz="4267"/>
            </a:lvl8pPr>
            <a:lvl9pPr>
              <a:defRPr sz="4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83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2046817"/>
            <a:ext cx="7182556" cy="853016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47" indent="0">
              <a:buNone/>
              <a:defRPr sz="4741" b="1"/>
            </a:lvl2pPr>
            <a:lvl3pPr marL="2167494" indent="0">
              <a:buNone/>
              <a:defRPr sz="4267" b="1"/>
            </a:lvl3pPr>
            <a:lvl4pPr marL="3251241" indent="0">
              <a:buNone/>
              <a:defRPr sz="3793" b="1"/>
            </a:lvl4pPr>
            <a:lvl5pPr marL="4334988" indent="0">
              <a:buNone/>
              <a:defRPr sz="3793" b="1"/>
            </a:lvl5pPr>
            <a:lvl6pPr marL="5418734" indent="0">
              <a:buNone/>
              <a:defRPr sz="3793" b="1"/>
            </a:lvl6pPr>
            <a:lvl7pPr marL="6502481" indent="0">
              <a:buNone/>
              <a:defRPr sz="3793" b="1"/>
            </a:lvl7pPr>
            <a:lvl8pPr marL="7586228" indent="0">
              <a:buNone/>
              <a:defRPr sz="3793" b="1"/>
            </a:lvl8pPr>
            <a:lvl9pPr marL="8669975" indent="0">
              <a:buNone/>
              <a:defRPr sz="37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1" y="2899833"/>
            <a:ext cx="7182556" cy="5268384"/>
          </a:xfrm>
        </p:spPr>
        <p:txBody>
          <a:bodyPr/>
          <a:lstStyle>
            <a:lvl1pPr>
              <a:defRPr sz="5689"/>
            </a:lvl1pPr>
            <a:lvl2pPr>
              <a:defRPr sz="4741"/>
            </a:lvl2pPr>
            <a:lvl3pPr>
              <a:defRPr sz="4267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824" y="2046817"/>
            <a:ext cx="7185377" cy="853016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47" indent="0">
              <a:buNone/>
              <a:defRPr sz="4741" b="1"/>
            </a:lvl2pPr>
            <a:lvl3pPr marL="2167494" indent="0">
              <a:buNone/>
              <a:defRPr sz="4267" b="1"/>
            </a:lvl3pPr>
            <a:lvl4pPr marL="3251241" indent="0">
              <a:buNone/>
              <a:defRPr sz="3793" b="1"/>
            </a:lvl4pPr>
            <a:lvl5pPr marL="4334988" indent="0">
              <a:buNone/>
              <a:defRPr sz="3793" b="1"/>
            </a:lvl5pPr>
            <a:lvl6pPr marL="5418734" indent="0">
              <a:buNone/>
              <a:defRPr sz="3793" b="1"/>
            </a:lvl6pPr>
            <a:lvl7pPr marL="6502481" indent="0">
              <a:buNone/>
              <a:defRPr sz="3793" b="1"/>
            </a:lvl7pPr>
            <a:lvl8pPr marL="7586228" indent="0">
              <a:buNone/>
              <a:defRPr sz="3793" b="1"/>
            </a:lvl8pPr>
            <a:lvl9pPr marL="8669975" indent="0">
              <a:buNone/>
              <a:defRPr sz="37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4" y="2899833"/>
            <a:ext cx="7185377" cy="5268384"/>
          </a:xfrm>
        </p:spPr>
        <p:txBody>
          <a:bodyPr/>
          <a:lstStyle>
            <a:lvl1pPr>
              <a:defRPr sz="5689"/>
            </a:lvl1pPr>
            <a:lvl2pPr>
              <a:defRPr sz="4741"/>
            </a:lvl2pPr>
            <a:lvl3pPr>
              <a:defRPr sz="4267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0304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12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100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364067"/>
            <a:ext cx="5348113" cy="1549400"/>
          </a:xfrm>
        </p:spPr>
        <p:txBody>
          <a:bodyPr anchor="b"/>
          <a:lstStyle>
            <a:lvl1pPr algn="l">
              <a:defRPr sz="4741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644" y="364068"/>
            <a:ext cx="9087557" cy="7804151"/>
          </a:xfrm>
        </p:spPr>
        <p:txBody>
          <a:bodyPr/>
          <a:lstStyle>
            <a:lvl1pPr>
              <a:defRPr sz="7585"/>
            </a:lvl1pPr>
            <a:lvl2pPr>
              <a:defRPr sz="6637"/>
            </a:lvl2pPr>
            <a:lvl3pPr>
              <a:defRPr sz="5689"/>
            </a:lvl3pPr>
            <a:lvl4pPr>
              <a:defRPr sz="4741"/>
            </a:lvl4pPr>
            <a:lvl5pPr>
              <a:defRPr sz="4741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1913468"/>
            <a:ext cx="5348113" cy="6254751"/>
          </a:xfrm>
        </p:spPr>
        <p:txBody>
          <a:bodyPr/>
          <a:lstStyle>
            <a:lvl1pPr marL="0" indent="0">
              <a:buNone/>
              <a:defRPr sz="3319"/>
            </a:lvl1pPr>
            <a:lvl2pPr marL="1083747" indent="0">
              <a:buNone/>
              <a:defRPr sz="2844"/>
            </a:lvl2pPr>
            <a:lvl3pPr marL="2167494" indent="0">
              <a:buNone/>
              <a:defRPr sz="2370"/>
            </a:lvl3pPr>
            <a:lvl4pPr marL="3251241" indent="0">
              <a:buNone/>
              <a:defRPr sz="2133"/>
            </a:lvl4pPr>
            <a:lvl5pPr marL="4334988" indent="0">
              <a:buNone/>
              <a:defRPr sz="2133"/>
            </a:lvl5pPr>
            <a:lvl6pPr marL="5418734" indent="0">
              <a:buNone/>
              <a:defRPr sz="2133"/>
            </a:lvl6pPr>
            <a:lvl7pPr marL="6502481" indent="0">
              <a:buNone/>
              <a:defRPr sz="2133"/>
            </a:lvl7pPr>
            <a:lvl8pPr marL="7586228" indent="0">
              <a:buNone/>
              <a:defRPr sz="2133"/>
            </a:lvl8pPr>
            <a:lvl9pPr marL="8669975" indent="0">
              <a:buNone/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9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90" y="6400801"/>
            <a:ext cx="9753600" cy="755651"/>
          </a:xfrm>
        </p:spPr>
        <p:txBody>
          <a:bodyPr anchor="b"/>
          <a:lstStyle>
            <a:lvl1pPr algn="l">
              <a:defRPr sz="4741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7585"/>
            </a:lvl1pPr>
            <a:lvl2pPr marL="1083747" indent="0">
              <a:buNone/>
              <a:defRPr sz="6637"/>
            </a:lvl2pPr>
            <a:lvl3pPr marL="2167494" indent="0">
              <a:buNone/>
              <a:defRPr sz="5689"/>
            </a:lvl3pPr>
            <a:lvl4pPr marL="3251241" indent="0">
              <a:buNone/>
              <a:defRPr sz="4741"/>
            </a:lvl4pPr>
            <a:lvl5pPr marL="4334988" indent="0">
              <a:buNone/>
              <a:defRPr sz="4741"/>
            </a:lvl5pPr>
            <a:lvl6pPr marL="5418734" indent="0">
              <a:buNone/>
              <a:defRPr sz="4741"/>
            </a:lvl6pPr>
            <a:lvl7pPr marL="6502481" indent="0">
              <a:buNone/>
              <a:defRPr sz="4741"/>
            </a:lvl7pPr>
            <a:lvl8pPr marL="7586228" indent="0">
              <a:buNone/>
              <a:defRPr sz="4741"/>
            </a:lvl8pPr>
            <a:lvl9pPr marL="8669975" indent="0">
              <a:buNone/>
              <a:defRPr sz="4741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90" y="7156452"/>
            <a:ext cx="9753600" cy="1073149"/>
          </a:xfrm>
        </p:spPr>
        <p:txBody>
          <a:bodyPr/>
          <a:lstStyle>
            <a:lvl1pPr marL="0" indent="0">
              <a:buNone/>
              <a:defRPr sz="3319"/>
            </a:lvl1pPr>
            <a:lvl2pPr marL="1083747" indent="0">
              <a:buNone/>
              <a:defRPr sz="2844"/>
            </a:lvl2pPr>
            <a:lvl3pPr marL="2167494" indent="0">
              <a:buNone/>
              <a:defRPr sz="2370"/>
            </a:lvl3pPr>
            <a:lvl4pPr marL="3251241" indent="0">
              <a:buNone/>
              <a:defRPr sz="2133"/>
            </a:lvl4pPr>
            <a:lvl5pPr marL="4334988" indent="0">
              <a:buNone/>
              <a:defRPr sz="2133"/>
            </a:lvl5pPr>
            <a:lvl6pPr marL="5418734" indent="0">
              <a:buNone/>
              <a:defRPr sz="2133"/>
            </a:lvl6pPr>
            <a:lvl7pPr marL="6502481" indent="0">
              <a:buNone/>
              <a:defRPr sz="2133"/>
            </a:lvl7pPr>
            <a:lvl8pPr marL="7586228" indent="0">
              <a:buNone/>
              <a:defRPr sz="2133"/>
            </a:lvl8pPr>
            <a:lvl9pPr marL="8669975" indent="0">
              <a:buNone/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1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416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186"/>
            <a:ext cx="365760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186"/>
            <a:ext cx="10701867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679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2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00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40755-65C7-47CF-BABC-6DFABB933027}" type="datetimeFigureOut">
              <a:rPr lang="en-GB" smtClean="0"/>
              <a:pPr/>
              <a:t>23/03/2021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134" y="8475135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133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F76FE-28A3-4872-99B0-FFB723E86B5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003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67494" rtl="0" eaLnBrk="1" latinLnBrk="0" hangingPunct="1">
        <a:spcBef>
          <a:spcPct val="0"/>
        </a:spcBef>
        <a:buNone/>
        <a:defRPr sz="104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2810" indent="-812810" algn="l" defTabSz="2167494" rtl="0" eaLnBrk="1" latinLnBrk="0" hangingPunct="1">
        <a:spcBef>
          <a:spcPct val="20000"/>
        </a:spcBef>
        <a:buFont typeface="Arial" pitchFamily="34" charset="0"/>
        <a:buChar char="•"/>
        <a:defRPr sz="7585" kern="1200">
          <a:solidFill>
            <a:schemeClr val="tx1"/>
          </a:solidFill>
          <a:latin typeface="+mn-lt"/>
          <a:ea typeface="+mn-ea"/>
          <a:cs typeface="+mn-cs"/>
        </a:defRPr>
      </a:lvl1pPr>
      <a:lvl2pPr marL="1761089" indent="-677342" algn="l" defTabSz="2167494" rtl="0" eaLnBrk="1" latinLnBrk="0" hangingPunct="1">
        <a:spcBef>
          <a:spcPct val="20000"/>
        </a:spcBef>
        <a:buFont typeface="Arial" pitchFamily="34" charset="0"/>
        <a:buChar char="–"/>
        <a:defRPr sz="6637" kern="1200">
          <a:solidFill>
            <a:schemeClr val="tx1"/>
          </a:solidFill>
          <a:latin typeface="+mn-lt"/>
          <a:ea typeface="+mn-ea"/>
          <a:cs typeface="+mn-cs"/>
        </a:defRPr>
      </a:lvl2pPr>
      <a:lvl3pPr marL="2709367" indent="-541873" algn="l" defTabSz="2167494" rtl="0" eaLnBrk="1" latinLnBrk="0" hangingPunct="1">
        <a:spcBef>
          <a:spcPct val="20000"/>
        </a:spcBef>
        <a:buFont typeface="Arial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3pPr>
      <a:lvl4pPr marL="3793114" indent="-541873" algn="l" defTabSz="2167494" rtl="0" eaLnBrk="1" latinLnBrk="0" hangingPunct="1">
        <a:spcBef>
          <a:spcPct val="20000"/>
        </a:spcBef>
        <a:buFont typeface="Arial" pitchFamily="34" charset="0"/>
        <a:buChar char="–"/>
        <a:defRPr sz="4741" kern="1200">
          <a:solidFill>
            <a:schemeClr val="tx1"/>
          </a:solidFill>
          <a:latin typeface="+mn-lt"/>
          <a:ea typeface="+mn-ea"/>
          <a:cs typeface="+mn-cs"/>
        </a:defRPr>
      </a:lvl4pPr>
      <a:lvl5pPr marL="4876861" indent="-541873" algn="l" defTabSz="2167494" rtl="0" eaLnBrk="1" latinLnBrk="0" hangingPunct="1">
        <a:spcBef>
          <a:spcPct val="20000"/>
        </a:spcBef>
        <a:buFont typeface="Arial" pitchFamily="34" charset="0"/>
        <a:buChar char="»"/>
        <a:defRPr sz="4741" kern="1200">
          <a:solidFill>
            <a:schemeClr val="tx1"/>
          </a:solidFill>
          <a:latin typeface="+mn-lt"/>
          <a:ea typeface="+mn-ea"/>
          <a:cs typeface="+mn-cs"/>
        </a:defRPr>
      </a:lvl5pPr>
      <a:lvl6pPr marL="5960608" indent="-541873" algn="l" defTabSz="2167494" rtl="0" eaLnBrk="1" latinLnBrk="0" hangingPunct="1">
        <a:spcBef>
          <a:spcPct val="20000"/>
        </a:spcBef>
        <a:buFont typeface="Arial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6pPr>
      <a:lvl7pPr marL="7044355" indent="-541873" algn="l" defTabSz="2167494" rtl="0" eaLnBrk="1" latinLnBrk="0" hangingPunct="1">
        <a:spcBef>
          <a:spcPct val="20000"/>
        </a:spcBef>
        <a:buFont typeface="Arial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7pPr>
      <a:lvl8pPr marL="8128102" indent="-541873" algn="l" defTabSz="2167494" rtl="0" eaLnBrk="1" latinLnBrk="0" hangingPunct="1">
        <a:spcBef>
          <a:spcPct val="20000"/>
        </a:spcBef>
        <a:buFont typeface="Arial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8pPr>
      <a:lvl9pPr marL="9211848" indent="-541873" algn="l" defTabSz="2167494" rtl="0" eaLnBrk="1" latinLnBrk="0" hangingPunct="1">
        <a:spcBef>
          <a:spcPct val="20000"/>
        </a:spcBef>
        <a:buFont typeface="Arial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1083747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167494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3pPr>
      <a:lvl4pPr marL="3251241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4pPr>
      <a:lvl5pPr marL="4334988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5pPr>
      <a:lvl6pPr marL="5418734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6502481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7586228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8669975" algn="l" defTabSz="2167494" rtl="0" eaLnBrk="1" latinLnBrk="0" hangingPunct="1">
        <a:defRPr sz="4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BD9851-F88D-45E6-B464-64D3AB653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52" y="0"/>
            <a:ext cx="6728749" cy="9144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51BCC9-E51C-4207-AA78-D6CA5ACD6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0048" y="35496"/>
            <a:ext cx="68467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83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4460" y="2987824"/>
            <a:ext cx="1040708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72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00694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78E391-D062-4972-9D66-EEF8BA3C76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38" b="50787"/>
          <a:stretch/>
        </p:blipFill>
        <p:spPr>
          <a:xfrm>
            <a:off x="963204" y="251520"/>
            <a:ext cx="14329592" cy="873673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2DF13-0129-40FD-A1EE-9A1F7ACBE192}"/>
                  </a:ext>
                </a:extLst>
              </p:cNvPr>
              <p:cNvSpPr txBox="1"/>
              <p:nvPr/>
            </p:nvSpPr>
            <p:spPr>
              <a:xfrm>
                <a:off x="14159694" y="2051720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2DF13-0129-40FD-A1EE-9A1F7ACBE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9694" y="2051720"/>
                <a:ext cx="1080120" cy="11294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009096-EE02-4665-9037-2F59AC9176A8}"/>
                  </a:ext>
                </a:extLst>
              </p:cNvPr>
              <p:cNvSpPr txBox="1"/>
              <p:nvPr/>
            </p:nvSpPr>
            <p:spPr>
              <a:xfrm>
                <a:off x="14212676" y="3826421"/>
                <a:ext cx="1080120" cy="1127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009096-EE02-4665-9037-2F59AC917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2676" y="3826421"/>
                <a:ext cx="1080120" cy="1127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421311-FA84-408D-9A23-4620D05508F2}"/>
                  </a:ext>
                </a:extLst>
              </p:cNvPr>
              <p:cNvSpPr txBox="1"/>
              <p:nvPr/>
            </p:nvSpPr>
            <p:spPr>
              <a:xfrm>
                <a:off x="14961952" y="5364088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7421311-FA84-408D-9A23-4620D0550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1952" y="5364088"/>
                <a:ext cx="1080120" cy="1129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52662C-EC96-4DB4-973A-ACB7F572EA20}"/>
                  </a:ext>
                </a:extLst>
              </p:cNvPr>
              <p:cNvSpPr txBox="1"/>
              <p:nvPr/>
            </p:nvSpPr>
            <p:spPr>
              <a:xfrm>
                <a:off x="8831102" y="7380312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352662C-EC96-4DB4-973A-ACB7F572E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1102" y="7380312"/>
                <a:ext cx="1080120" cy="11294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2397F08A-A208-4883-9A9C-924B05C64D37}"/>
              </a:ext>
            </a:extLst>
          </p:cNvPr>
          <p:cNvSpPr txBox="1"/>
          <p:nvPr/>
        </p:nvSpPr>
        <p:spPr>
          <a:xfrm>
            <a:off x="3934558" y="256797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4EFD06-8CF4-487C-B73D-A5AF9EB35F4E}"/>
              </a:ext>
            </a:extLst>
          </p:cNvPr>
          <p:cNvSpPr txBox="1"/>
          <p:nvPr/>
        </p:nvSpPr>
        <p:spPr>
          <a:xfrm>
            <a:off x="4661286" y="255961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endParaRPr lang="en-GB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197270-A5A9-4F2E-8A6A-45CBB5B640D0}"/>
              </a:ext>
            </a:extLst>
          </p:cNvPr>
          <p:cNvSpPr txBox="1"/>
          <p:nvPr/>
        </p:nvSpPr>
        <p:spPr>
          <a:xfrm>
            <a:off x="5394662" y="254129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6</a:t>
            </a:r>
            <a:endParaRPr lang="en-GB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043D80-296A-4E8F-B9B2-BE2ED70C1F7D}"/>
              </a:ext>
            </a:extLst>
          </p:cNvPr>
          <p:cNvSpPr txBox="1"/>
          <p:nvPr/>
        </p:nvSpPr>
        <p:spPr>
          <a:xfrm>
            <a:off x="6134686" y="254129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7</a:t>
            </a:r>
            <a:endParaRPr lang="en-GB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37D42F-9B23-42D4-8D78-F37D8A750400}"/>
              </a:ext>
            </a:extLst>
          </p:cNvPr>
          <p:cNvSpPr txBox="1"/>
          <p:nvPr/>
        </p:nvSpPr>
        <p:spPr>
          <a:xfrm>
            <a:off x="2498217" y="327585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endParaRPr lang="en-GB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DCBF7E-621D-4022-918B-CE0E64FC2371}"/>
              </a:ext>
            </a:extLst>
          </p:cNvPr>
          <p:cNvSpPr txBox="1"/>
          <p:nvPr/>
        </p:nvSpPr>
        <p:spPr>
          <a:xfrm>
            <a:off x="3224945" y="3267497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41641-29F8-4F26-924A-61A19FC05327}"/>
              </a:ext>
            </a:extLst>
          </p:cNvPr>
          <p:cNvSpPr txBox="1"/>
          <p:nvPr/>
        </p:nvSpPr>
        <p:spPr>
          <a:xfrm>
            <a:off x="3958321" y="324918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endParaRPr lang="en-GB" sz="4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3DC84C4-466A-4D72-80B7-3E71C483A9FD}"/>
              </a:ext>
            </a:extLst>
          </p:cNvPr>
          <p:cNvSpPr txBox="1"/>
          <p:nvPr/>
        </p:nvSpPr>
        <p:spPr>
          <a:xfrm>
            <a:off x="4698345" y="324918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6</a:t>
            </a:r>
            <a:endParaRPr lang="en-GB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DEFA34-B9EB-4F33-9104-D2D773E1456D}"/>
              </a:ext>
            </a:extLst>
          </p:cNvPr>
          <p:cNvSpPr txBox="1"/>
          <p:nvPr/>
        </p:nvSpPr>
        <p:spPr>
          <a:xfrm>
            <a:off x="5394662" y="322896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7</a:t>
            </a:r>
            <a:endParaRPr lang="en-GB" sz="4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7956EC-B865-4EDC-9CF0-9623800F352E}"/>
              </a:ext>
            </a:extLst>
          </p:cNvPr>
          <p:cNvSpPr txBox="1"/>
          <p:nvPr/>
        </p:nvSpPr>
        <p:spPr>
          <a:xfrm>
            <a:off x="6134686" y="322896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8</a:t>
            </a:r>
            <a:endParaRPr lang="en-GB" sz="40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34316A-001C-42DF-BFCE-D3D2738C0623}"/>
              </a:ext>
            </a:extLst>
          </p:cNvPr>
          <p:cNvSpPr txBox="1"/>
          <p:nvPr/>
        </p:nvSpPr>
        <p:spPr>
          <a:xfrm>
            <a:off x="2478273" y="402721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E9B716-0205-44E5-9BB3-8F12E68F778F}"/>
              </a:ext>
            </a:extLst>
          </p:cNvPr>
          <p:cNvSpPr txBox="1"/>
          <p:nvPr/>
        </p:nvSpPr>
        <p:spPr>
          <a:xfrm>
            <a:off x="3205001" y="401885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endParaRPr lang="en-GB" sz="4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4DA130-70A6-4C7D-A993-CA2EA45BDA8A}"/>
              </a:ext>
            </a:extLst>
          </p:cNvPr>
          <p:cNvSpPr txBox="1"/>
          <p:nvPr/>
        </p:nvSpPr>
        <p:spPr>
          <a:xfrm>
            <a:off x="3938377" y="400053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6</a:t>
            </a:r>
            <a:endParaRPr lang="en-GB" sz="4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A73D07-FD17-49D3-8EC3-84435E2653E4}"/>
              </a:ext>
            </a:extLst>
          </p:cNvPr>
          <p:cNvSpPr txBox="1"/>
          <p:nvPr/>
        </p:nvSpPr>
        <p:spPr>
          <a:xfrm>
            <a:off x="4678401" y="400053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7</a:t>
            </a:r>
            <a:endParaRPr lang="en-GB" sz="4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6EFB89E-EC08-4832-9868-9B7EA35B716D}"/>
              </a:ext>
            </a:extLst>
          </p:cNvPr>
          <p:cNvSpPr txBox="1"/>
          <p:nvPr/>
        </p:nvSpPr>
        <p:spPr>
          <a:xfrm>
            <a:off x="5374718" y="3980319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8</a:t>
            </a:r>
            <a:endParaRPr lang="en-GB" sz="4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BEAA1EB-6A01-4AF0-BAC3-BA31ADC69D63}"/>
              </a:ext>
            </a:extLst>
          </p:cNvPr>
          <p:cNvSpPr txBox="1"/>
          <p:nvPr/>
        </p:nvSpPr>
        <p:spPr>
          <a:xfrm>
            <a:off x="6114742" y="3980319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9</a:t>
            </a:r>
            <a:endParaRPr lang="en-GB" sz="40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5D5EB6-958B-4AB1-A4F5-3C24908FB295}"/>
              </a:ext>
            </a:extLst>
          </p:cNvPr>
          <p:cNvSpPr txBox="1"/>
          <p:nvPr/>
        </p:nvSpPr>
        <p:spPr>
          <a:xfrm>
            <a:off x="2530731" y="476211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endParaRPr lang="en-GB" sz="4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119D99-C506-42CD-A5E8-78FA60FC5B67}"/>
              </a:ext>
            </a:extLst>
          </p:cNvPr>
          <p:cNvSpPr txBox="1"/>
          <p:nvPr/>
        </p:nvSpPr>
        <p:spPr>
          <a:xfrm>
            <a:off x="3257459" y="4753752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6</a:t>
            </a:r>
            <a:endParaRPr lang="en-GB" sz="4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909455A-13D0-4E3D-B2AB-9DF3FBD0ADF3}"/>
              </a:ext>
            </a:extLst>
          </p:cNvPr>
          <p:cNvSpPr txBox="1"/>
          <p:nvPr/>
        </p:nvSpPr>
        <p:spPr>
          <a:xfrm>
            <a:off x="3990835" y="473543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7</a:t>
            </a:r>
            <a:endParaRPr lang="en-GB" sz="4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343C26-CA8F-4C52-B9BC-A9C1E8CF3C33}"/>
              </a:ext>
            </a:extLst>
          </p:cNvPr>
          <p:cNvSpPr txBox="1"/>
          <p:nvPr/>
        </p:nvSpPr>
        <p:spPr>
          <a:xfrm>
            <a:off x="4730859" y="473543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8</a:t>
            </a:r>
            <a:endParaRPr lang="en-GB" sz="4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99A89B-F279-4C32-8EDF-3566E24C749A}"/>
              </a:ext>
            </a:extLst>
          </p:cNvPr>
          <p:cNvSpPr txBox="1"/>
          <p:nvPr/>
        </p:nvSpPr>
        <p:spPr>
          <a:xfrm>
            <a:off x="5427176" y="471522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9</a:t>
            </a:r>
            <a:endParaRPr lang="en-GB" sz="4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60DD3CD-B78D-4DC2-A818-4A9881970F95}"/>
              </a:ext>
            </a:extLst>
          </p:cNvPr>
          <p:cNvSpPr txBox="1"/>
          <p:nvPr/>
        </p:nvSpPr>
        <p:spPr>
          <a:xfrm>
            <a:off x="6167200" y="471522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10</a:t>
            </a:r>
            <a:endParaRPr lang="en-GB" sz="4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8DFCD77-C118-471A-B675-4E7208759FE8}"/>
              </a:ext>
            </a:extLst>
          </p:cNvPr>
          <p:cNvSpPr txBox="1"/>
          <p:nvPr/>
        </p:nvSpPr>
        <p:spPr>
          <a:xfrm>
            <a:off x="2478273" y="5493249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6</a:t>
            </a:r>
            <a:endParaRPr lang="en-GB" sz="4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A58061-460E-4960-82CF-17EADDECA196}"/>
              </a:ext>
            </a:extLst>
          </p:cNvPr>
          <p:cNvSpPr txBox="1"/>
          <p:nvPr/>
        </p:nvSpPr>
        <p:spPr>
          <a:xfrm>
            <a:off x="3205001" y="548489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7</a:t>
            </a:r>
            <a:endParaRPr lang="en-GB" sz="40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C99407D-BBC4-41C3-8AFF-2AA7836172A9}"/>
              </a:ext>
            </a:extLst>
          </p:cNvPr>
          <p:cNvSpPr txBox="1"/>
          <p:nvPr/>
        </p:nvSpPr>
        <p:spPr>
          <a:xfrm>
            <a:off x="3938377" y="546657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8</a:t>
            </a:r>
            <a:endParaRPr lang="en-GB" sz="4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E1A9240-6904-4F11-A687-6D2BA7B42B71}"/>
              </a:ext>
            </a:extLst>
          </p:cNvPr>
          <p:cNvSpPr txBox="1"/>
          <p:nvPr/>
        </p:nvSpPr>
        <p:spPr>
          <a:xfrm>
            <a:off x="4678401" y="5466574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9</a:t>
            </a:r>
            <a:endParaRPr lang="en-GB" sz="4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09B186-65D5-415F-BF75-2E66FC30445F}"/>
              </a:ext>
            </a:extLst>
          </p:cNvPr>
          <p:cNvSpPr txBox="1"/>
          <p:nvPr/>
        </p:nvSpPr>
        <p:spPr>
          <a:xfrm>
            <a:off x="5374718" y="544635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10</a:t>
            </a:r>
            <a:endParaRPr lang="en-GB" sz="40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F9D3981-36EA-47A6-8A96-F498A1CBEF0B}"/>
              </a:ext>
            </a:extLst>
          </p:cNvPr>
          <p:cNvSpPr txBox="1"/>
          <p:nvPr/>
        </p:nvSpPr>
        <p:spPr>
          <a:xfrm>
            <a:off x="6114742" y="5446358"/>
            <a:ext cx="818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11</a:t>
            </a:r>
            <a:endParaRPr lang="en-GB" sz="4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8374D56-9498-4DA0-B3D2-F65B29640ECB}"/>
              </a:ext>
            </a:extLst>
          </p:cNvPr>
          <p:cNvSpPr txBox="1"/>
          <p:nvPr/>
        </p:nvSpPr>
        <p:spPr>
          <a:xfrm>
            <a:off x="2530731" y="622815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7</a:t>
            </a:r>
            <a:endParaRPr lang="en-GB" sz="4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2AE199-E46B-40C9-9234-9D9764744FD5}"/>
              </a:ext>
            </a:extLst>
          </p:cNvPr>
          <p:cNvSpPr txBox="1"/>
          <p:nvPr/>
        </p:nvSpPr>
        <p:spPr>
          <a:xfrm>
            <a:off x="3257459" y="621979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8</a:t>
            </a:r>
            <a:endParaRPr lang="en-GB" sz="4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2824605-AF78-4305-A65F-B7CB7A173F9A}"/>
              </a:ext>
            </a:extLst>
          </p:cNvPr>
          <p:cNvSpPr txBox="1"/>
          <p:nvPr/>
        </p:nvSpPr>
        <p:spPr>
          <a:xfrm>
            <a:off x="3990835" y="620147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9</a:t>
            </a:r>
            <a:endParaRPr lang="en-GB" sz="4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94B6B0-E1E1-4D3A-B07B-870CADFCFB33}"/>
              </a:ext>
            </a:extLst>
          </p:cNvPr>
          <p:cNvSpPr txBox="1"/>
          <p:nvPr/>
        </p:nvSpPr>
        <p:spPr>
          <a:xfrm>
            <a:off x="4730859" y="620147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10</a:t>
            </a:r>
            <a:endParaRPr lang="en-GB" sz="40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EF32F9B-C781-4233-BDB7-4E2359208ACD}"/>
              </a:ext>
            </a:extLst>
          </p:cNvPr>
          <p:cNvSpPr txBox="1"/>
          <p:nvPr/>
        </p:nvSpPr>
        <p:spPr>
          <a:xfrm>
            <a:off x="5427176" y="6181259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11</a:t>
            </a:r>
            <a:endParaRPr lang="en-GB" sz="4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391CE5D-5E70-424A-9093-4687A2DB8DC4}"/>
              </a:ext>
            </a:extLst>
          </p:cNvPr>
          <p:cNvSpPr txBox="1"/>
          <p:nvPr/>
        </p:nvSpPr>
        <p:spPr>
          <a:xfrm>
            <a:off x="6167200" y="6181259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12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52856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FF2CB3-0079-4D4D-A212-72544AD72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211" b="1"/>
          <a:stretch/>
        </p:blipFill>
        <p:spPr>
          <a:xfrm>
            <a:off x="1575272" y="63039"/>
            <a:ext cx="12673408" cy="87452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C65600-C731-42A5-9514-135E7B311EE1}"/>
                  </a:ext>
                </a:extLst>
              </p:cNvPr>
              <p:cNvSpPr txBox="1"/>
              <p:nvPr/>
            </p:nvSpPr>
            <p:spPr>
              <a:xfrm>
                <a:off x="9136112" y="4592985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9C65600-C731-42A5-9514-135E7B311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112" y="4592985"/>
                <a:ext cx="1080120" cy="11294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6B4C4-5E4D-4E3C-970C-7814C70943EE}"/>
                  </a:ext>
                </a:extLst>
              </p:cNvPr>
              <p:cNvSpPr txBox="1"/>
              <p:nvPr/>
            </p:nvSpPr>
            <p:spPr>
              <a:xfrm>
                <a:off x="9208120" y="6012160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816B4C4-5E4D-4E3C-970C-7814C7094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8120" y="6012160"/>
                <a:ext cx="1080120" cy="11294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62F880-1CF0-48AE-8B42-E4402334651E}"/>
                  </a:ext>
                </a:extLst>
              </p:cNvPr>
              <p:cNvSpPr txBox="1"/>
              <p:nvPr/>
            </p:nvSpPr>
            <p:spPr>
              <a:xfrm>
                <a:off x="11080328" y="7524328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62F880-1CF0-48AE-8B42-E44023346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0328" y="7524328"/>
                <a:ext cx="1080120" cy="11294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480898C-5DAC-4F08-A6AB-B1BA2AE04E2B}"/>
              </a:ext>
            </a:extLst>
          </p:cNvPr>
          <p:cNvSpPr txBox="1"/>
          <p:nvPr/>
        </p:nvSpPr>
        <p:spPr>
          <a:xfrm>
            <a:off x="9188523" y="2966182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8D3700-76BB-450C-BE8B-8B592E37B87D}"/>
              </a:ext>
            </a:extLst>
          </p:cNvPr>
          <p:cNvSpPr txBox="1"/>
          <p:nvPr/>
        </p:nvSpPr>
        <p:spPr>
          <a:xfrm>
            <a:off x="10675811" y="2880566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endParaRPr lang="en-GB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5BDD74-C5BC-4883-AA76-34A47133F803}"/>
              </a:ext>
            </a:extLst>
          </p:cNvPr>
          <p:cNvSpPr txBox="1"/>
          <p:nvPr/>
        </p:nvSpPr>
        <p:spPr>
          <a:xfrm>
            <a:off x="11517312" y="2880566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endParaRPr lang="en-GB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4286AA-5D23-4309-9FBA-392AED58A109}"/>
              </a:ext>
            </a:extLst>
          </p:cNvPr>
          <p:cNvSpPr txBox="1"/>
          <p:nvPr/>
        </p:nvSpPr>
        <p:spPr>
          <a:xfrm>
            <a:off x="12271224" y="2880566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endParaRPr lang="en-GB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97E134-623C-4107-B4BE-8E3ABAACFB1C}"/>
              </a:ext>
            </a:extLst>
          </p:cNvPr>
          <p:cNvSpPr txBox="1"/>
          <p:nvPr/>
        </p:nvSpPr>
        <p:spPr>
          <a:xfrm>
            <a:off x="13004600" y="2881697"/>
            <a:ext cx="884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30DC8C-DD29-4F11-80AF-21D1CD24F4DA}"/>
              </a:ext>
            </a:extLst>
          </p:cNvPr>
          <p:cNvSpPr txBox="1"/>
          <p:nvPr/>
        </p:nvSpPr>
        <p:spPr>
          <a:xfrm>
            <a:off x="9928200" y="213456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endParaRPr lang="en-GB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02AFF1-ABE4-4C4D-9A9C-C0C65D3966BA}"/>
              </a:ext>
            </a:extLst>
          </p:cNvPr>
          <p:cNvSpPr txBox="1"/>
          <p:nvPr/>
        </p:nvSpPr>
        <p:spPr>
          <a:xfrm>
            <a:off x="9202389" y="372778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DD1CE5-8BD9-4306-9A17-21FA8670922D}"/>
              </a:ext>
            </a:extLst>
          </p:cNvPr>
          <p:cNvSpPr txBox="1"/>
          <p:nvPr/>
        </p:nvSpPr>
        <p:spPr>
          <a:xfrm>
            <a:off x="9929117" y="3719421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endParaRPr lang="en-GB" sz="4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A23C20-7CE0-42E3-AAD8-49E7CBB04DD5}"/>
              </a:ext>
            </a:extLst>
          </p:cNvPr>
          <p:cNvSpPr txBox="1"/>
          <p:nvPr/>
        </p:nvSpPr>
        <p:spPr>
          <a:xfrm>
            <a:off x="10662492" y="3701105"/>
            <a:ext cx="811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8F8043-884E-4CBF-BFA0-2B4750735C6D}"/>
              </a:ext>
            </a:extLst>
          </p:cNvPr>
          <p:cNvSpPr txBox="1"/>
          <p:nvPr/>
        </p:nvSpPr>
        <p:spPr>
          <a:xfrm>
            <a:off x="11473506" y="3701105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6</a:t>
            </a:r>
            <a:endParaRPr lang="en-GB" sz="4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3548F3-CB9F-4B8D-95EF-B62A731A551F}"/>
              </a:ext>
            </a:extLst>
          </p:cNvPr>
          <p:cNvSpPr txBox="1"/>
          <p:nvPr/>
        </p:nvSpPr>
        <p:spPr>
          <a:xfrm>
            <a:off x="12284520" y="3680889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4BCCAB-1AF2-4B8F-869E-29E42A121225}"/>
              </a:ext>
            </a:extLst>
          </p:cNvPr>
          <p:cNvSpPr txBox="1"/>
          <p:nvPr/>
        </p:nvSpPr>
        <p:spPr>
          <a:xfrm>
            <a:off x="13024544" y="3680889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</a:t>
            </a:r>
            <a:endParaRPr lang="en-GB" sz="4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280E65-5AD9-4962-9512-4E8730F2F515}"/>
              </a:ext>
            </a:extLst>
          </p:cNvPr>
          <p:cNvSpPr txBox="1"/>
          <p:nvPr/>
        </p:nvSpPr>
        <p:spPr>
          <a:xfrm>
            <a:off x="11499452" y="2114657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9EC274B-6640-4C2D-B446-D66A946D4974}"/>
              </a:ext>
            </a:extLst>
          </p:cNvPr>
          <p:cNvSpPr txBox="1"/>
          <p:nvPr/>
        </p:nvSpPr>
        <p:spPr>
          <a:xfrm>
            <a:off x="12253364" y="2114657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2</a:t>
            </a:r>
            <a:endParaRPr lang="en-GB" sz="4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2A0368-18AF-468F-A554-507CFBB04B0B}"/>
              </a:ext>
            </a:extLst>
          </p:cNvPr>
          <p:cNvSpPr txBox="1"/>
          <p:nvPr/>
        </p:nvSpPr>
        <p:spPr>
          <a:xfrm>
            <a:off x="12986740" y="2115788"/>
            <a:ext cx="884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191333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BE7B90-DBDF-4B11-921F-2089A71DE1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1647280" y="195734"/>
            <a:ext cx="13105456" cy="875253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918DC9-5A34-484A-8969-27F0D61F4BD1}"/>
                  </a:ext>
                </a:extLst>
              </p:cNvPr>
              <p:cNvSpPr txBox="1"/>
              <p:nvPr/>
            </p:nvSpPr>
            <p:spPr>
              <a:xfrm>
                <a:off x="7659948" y="4283968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918DC9-5A34-484A-8969-27F0D61F4B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9948" y="4283968"/>
                <a:ext cx="1080120" cy="11294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229C33-7C62-4DDC-A44E-3EACF54E7DE7}"/>
                  </a:ext>
                </a:extLst>
              </p:cNvPr>
              <p:cNvSpPr txBox="1"/>
              <p:nvPr/>
            </p:nvSpPr>
            <p:spPr>
              <a:xfrm>
                <a:off x="8632056" y="5940152"/>
                <a:ext cx="1080120" cy="1127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229C33-7C62-4DDC-A44E-3EACF54E7D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2056" y="5940152"/>
                <a:ext cx="1080120" cy="11274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73C589-D7DD-421A-A3B1-0B0FE2FC6AEC}"/>
                  </a:ext>
                </a:extLst>
              </p:cNvPr>
              <p:cNvSpPr txBox="1"/>
              <p:nvPr/>
            </p:nvSpPr>
            <p:spPr>
              <a:xfrm>
                <a:off x="9496152" y="7444209"/>
                <a:ext cx="1080120" cy="1131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73C589-D7DD-421A-A3B1-0B0FE2FC6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6152" y="7444209"/>
                <a:ext cx="1080120" cy="11310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7CB0C73-9CAE-4850-83DE-8FE0C3120E01}"/>
              </a:ext>
            </a:extLst>
          </p:cNvPr>
          <p:cNvSpPr txBox="1"/>
          <p:nvPr/>
        </p:nvSpPr>
        <p:spPr>
          <a:xfrm>
            <a:off x="11249224" y="6515085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17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3F7AE6-57F9-4DAD-AAC4-3900A556D7CE}"/>
              </a:ext>
            </a:extLst>
          </p:cNvPr>
          <p:cNvSpPr txBox="1"/>
          <p:nvPr/>
        </p:nvSpPr>
        <p:spPr>
          <a:xfrm>
            <a:off x="12507192" y="6512019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0</a:t>
            </a:r>
            <a:endParaRPr lang="en-GB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0A3848-2A6B-4CA1-96A4-FEC79537418F}"/>
              </a:ext>
            </a:extLst>
          </p:cNvPr>
          <p:cNvSpPr txBox="1"/>
          <p:nvPr/>
        </p:nvSpPr>
        <p:spPr>
          <a:xfrm>
            <a:off x="13733583" y="6512019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</a:t>
            </a:r>
            <a:endParaRPr lang="en-GB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3CEB5C-ABE3-4758-9E8A-67A435DA70AB}"/>
              </a:ext>
            </a:extLst>
          </p:cNvPr>
          <p:cNvSpPr txBox="1"/>
          <p:nvPr/>
        </p:nvSpPr>
        <p:spPr>
          <a:xfrm>
            <a:off x="11249224" y="5589275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18</a:t>
            </a:r>
            <a:endParaRPr lang="en-GB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263DD1-5C4F-4AC4-AA9E-36A3C7B42E13}"/>
              </a:ext>
            </a:extLst>
          </p:cNvPr>
          <p:cNvSpPr txBox="1"/>
          <p:nvPr/>
        </p:nvSpPr>
        <p:spPr>
          <a:xfrm>
            <a:off x="12507192" y="5586209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</a:t>
            </a:r>
            <a:endParaRPr lang="en-GB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B92C38-0A72-471A-A43E-FF3691782826}"/>
              </a:ext>
            </a:extLst>
          </p:cNvPr>
          <p:cNvSpPr txBox="1"/>
          <p:nvPr/>
        </p:nvSpPr>
        <p:spPr>
          <a:xfrm>
            <a:off x="13733583" y="5586209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2</a:t>
            </a:r>
            <a:endParaRPr lang="en-GB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C0A08F-1F65-482D-A4C5-FBD08F05A7DF}"/>
              </a:ext>
            </a:extLst>
          </p:cNvPr>
          <p:cNvSpPr txBox="1"/>
          <p:nvPr/>
        </p:nvSpPr>
        <p:spPr>
          <a:xfrm>
            <a:off x="12507192" y="4759404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</a:t>
            </a:r>
            <a:endParaRPr lang="en-GB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C4CD26-02A0-4453-AF34-580B0CED3B79}"/>
              </a:ext>
            </a:extLst>
          </p:cNvPr>
          <p:cNvSpPr txBox="1"/>
          <p:nvPr/>
        </p:nvSpPr>
        <p:spPr>
          <a:xfrm>
            <a:off x="13733583" y="4759404"/>
            <a:ext cx="740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79098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D77E87-FE03-42BC-84F6-79385AAE72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212"/>
          <a:stretch/>
        </p:blipFill>
        <p:spPr>
          <a:xfrm>
            <a:off x="1647280" y="248929"/>
            <a:ext cx="12745416" cy="864614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A3AA0D-B701-4EBF-B27B-8CAC46CFF1B1}"/>
                  </a:ext>
                </a:extLst>
              </p:cNvPr>
              <p:cNvSpPr txBox="1"/>
              <p:nvPr/>
            </p:nvSpPr>
            <p:spPr>
              <a:xfrm>
                <a:off x="9208120" y="6012160"/>
                <a:ext cx="1080120" cy="11294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CA3AA0D-B701-4EBF-B27B-8CAC46CFF1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8120" y="6012160"/>
                <a:ext cx="1080120" cy="11294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A9EF3A-9421-4C45-813E-D951F193DF8B}"/>
                  </a:ext>
                </a:extLst>
              </p:cNvPr>
              <p:cNvSpPr txBox="1"/>
              <p:nvPr/>
            </p:nvSpPr>
            <p:spPr>
              <a:xfrm>
                <a:off x="9208120" y="7596336"/>
                <a:ext cx="1080120" cy="1125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A9EF3A-9421-4C45-813E-D951F193D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8120" y="7596336"/>
                <a:ext cx="1080120" cy="1125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FD512BC-F9F2-4395-B72D-EF7AFB1F9486}"/>
              </a:ext>
            </a:extLst>
          </p:cNvPr>
          <p:cNvSpPr txBox="1"/>
          <p:nvPr/>
        </p:nvSpPr>
        <p:spPr>
          <a:xfrm>
            <a:off x="12360026" y="2411760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10</a:t>
            </a:r>
            <a:endParaRPr lang="en-GB" sz="4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3CE05-082E-4E73-9979-D0468CF4B719}"/>
              </a:ext>
            </a:extLst>
          </p:cNvPr>
          <p:cNvSpPr txBox="1"/>
          <p:nvPr/>
        </p:nvSpPr>
        <p:spPr>
          <a:xfrm>
            <a:off x="13373893" y="2411760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14</a:t>
            </a:r>
            <a:endParaRPr lang="en-GB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6AD27B-6133-4382-ACA7-335D4F77786A}"/>
              </a:ext>
            </a:extLst>
          </p:cNvPr>
          <p:cNvSpPr txBox="1"/>
          <p:nvPr/>
        </p:nvSpPr>
        <p:spPr>
          <a:xfrm>
            <a:off x="10393610" y="3347864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</a:t>
            </a:r>
            <a:endParaRPr lang="en-GB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4E1507-78C4-4D6C-88EF-FEA467140528}"/>
              </a:ext>
            </a:extLst>
          </p:cNvPr>
          <p:cNvSpPr txBox="1"/>
          <p:nvPr/>
        </p:nvSpPr>
        <p:spPr>
          <a:xfrm>
            <a:off x="11407477" y="3347864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12</a:t>
            </a:r>
            <a:endParaRPr lang="en-GB" sz="4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242933-962C-4CAC-8E81-754F8650213D}"/>
              </a:ext>
            </a:extLst>
          </p:cNvPr>
          <p:cNvSpPr txBox="1"/>
          <p:nvPr/>
        </p:nvSpPr>
        <p:spPr>
          <a:xfrm>
            <a:off x="12390163" y="3352081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20</a:t>
            </a:r>
            <a:endParaRPr lang="en-GB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0A0655-5988-4EC3-8315-1BA77F0AE9E6}"/>
              </a:ext>
            </a:extLst>
          </p:cNvPr>
          <p:cNvSpPr txBox="1"/>
          <p:nvPr/>
        </p:nvSpPr>
        <p:spPr>
          <a:xfrm>
            <a:off x="13404030" y="3352081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28</a:t>
            </a:r>
            <a:endParaRPr lang="en-GB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055E45-1F37-4F3F-A8DA-F35C913EC0AE}"/>
              </a:ext>
            </a:extLst>
          </p:cNvPr>
          <p:cNvSpPr txBox="1"/>
          <p:nvPr/>
        </p:nvSpPr>
        <p:spPr>
          <a:xfrm>
            <a:off x="10393610" y="4213840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6</a:t>
            </a:r>
            <a:endParaRPr lang="en-GB" sz="4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D77D5A-66C2-4BFB-BECE-3544E015C484}"/>
              </a:ext>
            </a:extLst>
          </p:cNvPr>
          <p:cNvSpPr txBox="1"/>
          <p:nvPr/>
        </p:nvSpPr>
        <p:spPr>
          <a:xfrm>
            <a:off x="11407477" y="4213840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18</a:t>
            </a:r>
            <a:endParaRPr lang="en-GB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961E92-AEAD-46FF-808A-E3E5D7964395}"/>
              </a:ext>
            </a:extLst>
          </p:cNvPr>
          <p:cNvSpPr txBox="1"/>
          <p:nvPr/>
        </p:nvSpPr>
        <p:spPr>
          <a:xfrm>
            <a:off x="12390163" y="4218057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30</a:t>
            </a:r>
            <a:endParaRPr lang="en-GB" sz="4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579940-8FF3-4383-A9C8-FB8F5CD7BA80}"/>
              </a:ext>
            </a:extLst>
          </p:cNvPr>
          <p:cNvSpPr txBox="1"/>
          <p:nvPr/>
        </p:nvSpPr>
        <p:spPr>
          <a:xfrm>
            <a:off x="13404030" y="4218057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42</a:t>
            </a:r>
            <a:endParaRPr lang="en-GB" sz="4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B32E4AE-C737-4154-A25C-A9DDBA616A52}"/>
              </a:ext>
            </a:extLst>
          </p:cNvPr>
          <p:cNvSpPr txBox="1"/>
          <p:nvPr/>
        </p:nvSpPr>
        <p:spPr>
          <a:xfrm>
            <a:off x="10393610" y="5109980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8</a:t>
            </a:r>
            <a:endParaRPr lang="en-GB" sz="4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1447D9-56BD-48B6-9929-5510A61B7655}"/>
              </a:ext>
            </a:extLst>
          </p:cNvPr>
          <p:cNvSpPr txBox="1"/>
          <p:nvPr/>
        </p:nvSpPr>
        <p:spPr>
          <a:xfrm>
            <a:off x="11407477" y="5109980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24</a:t>
            </a:r>
            <a:endParaRPr lang="en-GB" sz="4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0FBB1-76C9-4680-9FF7-81E07AA1891F}"/>
              </a:ext>
            </a:extLst>
          </p:cNvPr>
          <p:cNvSpPr txBox="1"/>
          <p:nvPr/>
        </p:nvSpPr>
        <p:spPr>
          <a:xfrm>
            <a:off x="12390163" y="5114197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40</a:t>
            </a:r>
            <a:endParaRPr lang="en-GB" sz="4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B36CBF-7A0D-4F5C-9018-DF7154F2C0F3}"/>
              </a:ext>
            </a:extLst>
          </p:cNvPr>
          <p:cNvSpPr txBox="1"/>
          <p:nvPr/>
        </p:nvSpPr>
        <p:spPr>
          <a:xfrm>
            <a:off x="13404030" y="5114197"/>
            <a:ext cx="9525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56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690785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84</Words>
  <Application>Microsoft Office PowerPoint</Application>
  <PresentationFormat>Custom</PresentationFormat>
  <Paragraphs>84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</dc:creator>
  <cp:lastModifiedBy>Stewart Gale</cp:lastModifiedBy>
  <cp:revision>11</cp:revision>
  <dcterms:created xsi:type="dcterms:W3CDTF">2012-05-08T20:19:28Z</dcterms:created>
  <dcterms:modified xsi:type="dcterms:W3CDTF">2021-03-23T05:14:19Z</dcterms:modified>
</cp:coreProperties>
</file>