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1" r:id="rId6"/>
    <p:sldId id="262" r:id="rId7"/>
    <p:sldId id="259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AB2BBC-8015-474F-B9E3-A3393AA058AA}" v="5" dt="2025-09-24T04:35:59.7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39" y="7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EDAB2BBC-8015-474F-B9E3-A3393AA058AA}"/>
    <pc:docChg chg="modSld">
      <pc:chgData name="Stewart Gale" userId="3647ddd2-6040-41ae-a96d-232c23482af8" providerId="ADAL" clId="{EDAB2BBC-8015-474F-B9E3-A3393AA058AA}" dt="2025-09-24T04:35:59.729" v="5" actId="207"/>
      <pc:docMkLst>
        <pc:docMk/>
      </pc:docMkLst>
      <pc:sldChg chg="modSp">
        <pc:chgData name="Stewart Gale" userId="3647ddd2-6040-41ae-a96d-232c23482af8" providerId="ADAL" clId="{EDAB2BBC-8015-474F-B9E3-A3393AA058AA}" dt="2025-09-24T04:31:44.477" v="4" actId="207"/>
        <pc:sldMkLst>
          <pc:docMk/>
          <pc:sldMk cId="453986467" sldId="258"/>
        </pc:sldMkLst>
        <pc:spChg chg="mod">
          <ac:chgData name="Stewart Gale" userId="3647ddd2-6040-41ae-a96d-232c23482af8" providerId="ADAL" clId="{EDAB2BBC-8015-474F-B9E3-A3393AA058AA}" dt="2025-09-24T04:31:44.477" v="4" actId="207"/>
          <ac:spMkLst>
            <pc:docMk/>
            <pc:sldMk cId="453986467" sldId="258"/>
            <ac:spMk id="2" creationId="{00000000-0000-0000-0000-000000000000}"/>
          </ac:spMkLst>
        </pc:spChg>
      </pc:sldChg>
      <pc:sldChg chg="modSp mod modAnim">
        <pc:chgData name="Stewart Gale" userId="3647ddd2-6040-41ae-a96d-232c23482af8" providerId="ADAL" clId="{EDAB2BBC-8015-474F-B9E3-A3393AA058AA}" dt="2025-09-24T04:31:36.354" v="3" actId="207"/>
        <pc:sldMkLst>
          <pc:docMk/>
          <pc:sldMk cId="1019792398" sldId="261"/>
        </pc:sldMkLst>
        <pc:spChg chg="mod">
          <ac:chgData name="Stewart Gale" userId="3647ddd2-6040-41ae-a96d-232c23482af8" providerId="ADAL" clId="{EDAB2BBC-8015-474F-B9E3-A3393AA058AA}" dt="2025-09-24T04:31:20.222" v="0" actId="1076"/>
          <ac:spMkLst>
            <pc:docMk/>
            <pc:sldMk cId="1019792398" sldId="261"/>
            <ac:spMk id="6" creationId="{EAF68AE4-D7BB-4988-8306-B406BFFEB79C}"/>
          </ac:spMkLst>
        </pc:spChg>
        <pc:spChg chg="mod">
          <ac:chgData name="Stewart Gale" userId="3647ddd2-6040-41ae-a96d-232c23482af8" providerId="ADAL" clId="{EDAB2BBC-8015-474F-B9E3-A3393AA058AA}" dt="2025-09-24T04:31:36.354" v="3" actId="207"/>
          <ac:spMkLst>
            <pc:docMk/>
            <pc:sldMk cId="1019792398" sldId="261"/>
            <ac:spMk id="23" creationId="{360B3664-0AA7-46C3-9C20-791DB0035766}"/>
          </ac:spMkLst>
        </pc:spChg>
      </pc:sldChg>
      <pc:sldChg chg="modSp">
        <pc:chgData name="Stewart Gale" userId="3647ddd2-6040-41ae-a96d-232c23482af8" providerId="ADAL" clId="{EDAB2BBC-8015-474F-B9E3-A3393AA058AA}" dt="2025-09-24T04:35:59.729" v="5" actId="207"/>
        <pc:sldMkLst>
          <pc:docMk/>
          <pc:sldMk cId="1609320467" sldId="262"/>
        </pc:sldMkLst>
        <pc:spChg chg="mod">
          <ac:chgData name="Stewart Gale" userId="3647ddd2-6040-41ae-a96d-232c23482af8" providerId="ADAL" clId="{EDAB2BBC-8015-474F-B9E3-A3393AA058AA}" dt="2025-09-24T04:35:59.729" v="5" actId="207"/>
          <ac:spMkLst>
            <pc:docMk/>
            <pc:sldMk cId="1609320467" sldId="262"/>
            <ac:spMk id="25" creationId="{54C55C28-E3D6-49AB-8BC5-85103FE33E3A}"/>
          </ac:spMkLst>
        </pc:spChg>
        <pc:spChg chg="mod">
          <ac:chgData name="Stewart Gale" userId="3647ddd2-6040-41ae-a96d-232c23482af8" providerId="ADAL" clId="{EDAB2BBC-8015-474F-B9E3-A3393AA058AA}" dt="2025-09-24T04:35:59.729" v="5" actId="207"/>
          <ac:spMkLst>
            <pc:docMk/>
            <pc:sldMk cId="1609320467" sldId="262"/>
            <ac:spMk id="26" creationId="{EB333331-7EAC-4A74-A7CC-43175598BDA2}"/>
          </ac:spMkLst>
        </pc:spChg>
      </pc:sldChg>
    </pc:docChg>
  </pc:docChgLst>
  <pc:docChgLst>
    <pc:chgData name="Stewart Gale" userId="3647ddd2-6040-41ae-a96d-232c23482af8" providerId="ADAL" clId="{A8F9564B-8F3C-4EDC-8DFF-98B629774CBB}"/>
    <pc:docChg chg="undo redo custSel addSld modSld">
      <pc:chgData name="Stewart Gale" userId="3647ddd2-6040-41ae-a96d-232c23482af8" providerId="ADAL" clId="{A8F9564B-8F3C-4EDC-8DFF-98B629774CBB}" dt="2024-11-21T07:15:14.507" v="711"/>
      <pc:docMkLst>
        <pc:docMk/>
      </pc:docMkLst>
      <pc:sldChg chg="addSp modSp mod">
        <pc:chgData name="Stewart Gale" userId="3647ddd2-6040-41ae-a96d-232c23482af8" providerId="ADAL" clId="{A8F9564B-8F3C-4EDC-8DFF-98B629774CBB}" dt="2021-10-09T17:23:30.748" v="133" actId="1076"/>
        <pc:sldMkLst>
          <pc:docMk/>
          <pc:sldMk cId="1217275948" sldId="256"/>
        </pc:sldMkLst>
        <pc:picChg chg="add mod modCrop">
          <ac:chgData name="Stewart Gale" userId="3647ddd2-6040-41ae-a96d-232c23482af8" providerId="ADAL" clId="{A8F9564B-8F3C-4EDC-8DFF-98B629774CBB}" dt="2021-10-09T17:23:28.777" v="132" actId="1076"/>
          <ac:picMkLst>
            <pc:docMk/>
            <pc:sldMk cId="1217275948" sldId="256"/>
            <ac:picMk id="2" creationId="{AF0F39E3-D44F-4E34-A357-578CEBF22E18}"/>
          </ac:picMkLst>
        </pc:picChg>
        <pc:picChg chg="add mod modCrop">
          <ac:chgData name="Stewart Gale" userId="3647ddd2-6040-41ae-a96d-232c23482af8" providerId="ADAL" clId="{A8F9564B-8F3C-4EDC-8DFF-98B629774CBB}" dt="2021-10-09T17:23:18.463" v="129" actId="1076"/>
          <ac:picMkLst>
            <pc:docMk/>
            <pc:sldMk cId="1217275948" sldId="256"/>
            <ac:picMk id="3" creationId="{B05BF1D8-9207-4D6C-BAC2-E4982938B1A9}"/>
          </ac:picMkLst>
        </pc:picChg>
        <pc:picChg chg="mod modCrop">
          <ac:chgData name="Stewart Gale" userId="3647ddd2-6040-41ae-a96d-232c23482af8" providerId="ADAL" clId="{A8F9564B-8F3C-4EDC-8DFF-98B629774CBB}" dt="2021-10-09T17:23:30.748" v="133" actId="1076"/>
          <ac:picMkLst>
            <pc:docMk/>
            <pc:sldMk cId="1217275948" sldId="256"/>
            <ac:picMk id="4" creationId="{00000000-0000-0000-0000-000000000000}"/>
          </ac:picMkLst>
        </pc:picChg>
        <pc:picChg chg="mod modCrop">
          <ac:chgData name="Stewart Gale" userId="3647ddd2-6040-41ae-a96d-232c23482af8" providerId="ADAL" clId="{A8F9564B-8F3C-4EDC-8DFF-98B629774CBB}" dt="2021-10-09T17:23:15.880" v="128" actId="732"/>
          <ac:picMkLst>
            <pc:docMk/>
            <pc:sldMk cId="1217275948" sldId="256"/>
            <ac:picMk id="5" creationId="{00000000-0000-0000-0000-000000000000}"/>
          </ac:picMkLst>
        </pc:picChg>
      </pc:sldChg>
      <pc:sldChg chg="addSp delSp modSp mod">
        <pc:chgData name="Stewart Gale" userId="3647ddd2-6040-41ae-a96d-232c23482af8" providerId="ADAL" clId="{A8F9564B-8F3C-4EDC-8DFF-98B629774CBB}" dt="2021-10-09T17:24:50.691" v="157" actId="1076"/>
        <pc:sldMkLst>
          <pc:docMk/>
          <pc:sldMk cId="28478599" sldId="257"/>
        </pc:sldMkLst>
        <pc:picChg chg="del">
          <ac:chgData name="Stewart Gale" userId="3647ddd2-6040-41ae-a96d-232c23482af8" providerId="ADAL" clId="{A8F9564B-8F3C-4EDC-8DFF-98B629774CBB}" dt="2021-10-09T17:23:33.839" v="134" actId="478"/>
          <ac:picMkLst>
            <pc:docMk/>
            <pc:sldMk cId="28478599" sldId="257"/>
            <ac:picMk id="4" creationId="{00000000-0000-0000-0000-000000000000}"/>
          </ac:picMkLst>
        </pc:picChg>
        <pc:picChg chg="mod modCrop">
          <ac:chgData name="Stewart Gale" userId="3647ddd2-6040-41ae-a96d-232c23482af8" providerId="ADAL" clId="{A8F9564B-8F3C-4EDC-8DFF-98B629774CBB}" dt="2021-10-09T17:24:50.691" v="157" actId="1076"/>
          <ac:picMkLst>
            <pc:docMk/>
            <pc:sldMk cId="28478599" sldId="257"/>
            <ac:picMk id="5" creationId="{00000000-0000-0000-0000-000000000000}"/>
          </ac:picMkLst>
        </pc:picChg>
        <pc:picChg chg="add mod modCrop">
          <ac:chgData name="Stewart Gale" userId="3647ddd2-6040-41ae-a96d-232c23482af8" providerId="ADAL" clId="{A8F9564B-8F3C-4EDC-8DFF-98B629774CBB}" dt="2021-10-09T17:24:49.098" v="156" actId="1076"/>
          <ac:picMkLst>
            <pc:docMk/>
            <pc:sldMk cId="28478599" sldId="257"/>
            <ac:picMk id="6" creationId="{147E432B-8878-40B5-B9FB-6B3A8AAE2F3C}"/>
          </ac:picMkLst>
        </pc:picChg>
      </pc:sldChg>
      <pc:sldChg chg="addSp delSp modSp mod delAnim modAnim">
        <pc:chgData name="Stewart Gale" userId="3647ddd2-6040-41ae-a96d-232c23482af8" providerId="ADAL" clId="{A8F9564B-8F3C-4EDC-8DFF-98B629774CBB}" dt="2024-11-21T07:14:05.243" v="699"/>
        <pc:sldMkLst>
          <pc:docMk/>
          <pc:sldMk cId="453986467" sldId="258"/>
        </pc:sldMkLst>
        <pc:spChg chg="mod">
          <ac:chgData name="Stewart Gale" userId="3647ddd2-6040-41ae-a96d-232c23482af8" providerId="ADAL" clId="{A8F9564B-8F3C-4EDC-8DFF-98B629774CBB}" dt="2021-10-09T17:34:25.103" v="313" actId="6549"/>
          <ac:spMkLst>
            <pc:docMk/>
            <pc:sldMk cId="453986467" sldId="258"/>
            <ac:spMk id="2" creationId="{00000000-0000-0000-0000-000000000000}"/>
          </ac:spMkLst>
        </pc:spChg>
        <pc:spChg chg="del">
          <ac:chgData name="Stewart Gale" userId="3647ddd2-6040-41ae-a96d-232c23482af8" providerId="ADAL" clId="{A8F9564B-8F3C-4EDC-8DFF-98B629774CBB}" dt="2021-10-09T17:25:26.973" v="172" actId="478"/>
          <ac:spMkLst>
            <pc:docMk/>
            <pc:sldMk cId="453986467" sldId="258"/>
            <ac:spMk id="12" creationId="{00000000-0000-0000-0000-000000000000}"/>
          </ac:spMkLst>
        </pc:spChg>
        <pc:spChg chg="del">
          <ac:chgData name="Stewart Gale" userId="3647ddd2-6040-41ae-a96d-232c23482af8" providerId="ADAL" clId="{A8F9564B-8F3C-4EDC-8DFF-98B629774CBB}" dt="2021-10-09T17:25:14.153" v="166" actId="478"/>
          <ac:spMkLst>
            <pc:docMk/>
            <pc:sldMk cId="453986467" sldId="258"/>
            <ac:spMk id="16" creationId="{00000000-0000-0000-0000-000000000000}"/>
          </ac:spMkLst>
        </pc:spChg>
        <pc:spChg chg="mod">
          <ac:chgData name="Stewart Gale" userId="3647ddd2-6040-41ae-a96d-232c23482af8" providerId="ADAL" clId="{A8F9564B-8F3C-4EDC-8DFF-98B629774CBB}" dt="2021-10-10T06:37:12.332" v="506" actId="6549"/>
          <ac:spMkLst>
            <pc:docMk/>
            <pc:sldMk cId="453986467" sldId="258"/>
            <ac:spMk id="17" creationId="{00000000-0000-0000-0000-000000000000}"/>
          </ac:spMkLst>
        </pc:spChg>
        <pc:spChg chg="del">
          <ac:chgData name="Stewart Gale" userId="3647ddd2-6040-41ae-a96d-232c23482af8" providerId="ADAL" clId="{A8F9564B-8F3C-4EDC-8DFF-98B629774CBB}" dt="2021-10-09T17:25:03.200" v="160" actId="478"/>
          <ac:spMkLst>
            <pc:docMk/>
            <pc:sldMk cId="453986467" sldId="258"/>
            <ac:spMk id="18" creationId="{00000000-0000-0000-0000-000000000000}"/>
          </ac:spMkLst>
        </pc:spChg>
        <pc:spChg chg="del">
          <ac:chgData name="Stewart Gale" userId="3647ddd2-6040-41ae-a96d-232c23482af8" providerId="ADAL" clId="{A8F9564B-8F3C-4EDC-8DFF-98B629774CBB}" dt="2021-10-09T17:25:03.200" v="160" actId="478"/>
          <ac:spMkLst>
            <pc:docMk/>
            <pc:sldMk cId="453986467" sldId="258"/>
            <ac:spMk id="19" creationId="{00000000-0000-0000-0000-000000000000}"/>
          </ac:spMkLst>
        </pc:spChg>
        <pc:spChg chg="del">
          <ac:chgData name="Stewart Gale" userId="3647ddd2-6040-41ae-a96d-232c23482af8" providerId="ADAL" clId="{A8F9564B-8F3C-4EDC-8DFF-98B629774CBB}" dt="2021-10-09T17:25:14.153" v="166" actId="478"/>
          <ac:spMkLst>
            <pc:docMk/>
            <pc:sldMk cId="453986467" sldId="258"/>
            <ac:spMk id="20" creationId="{00000000-0000-0000-0000-000000000000}"/>
          </ac:spMkLst>
        </pc:spChg>
        <pc:spChg chg="del">
          <ac:chgData name="Stewart Gale" userId="3647ddd2-6040-41ae-a96d-232c23482af8" providerId="ADAL" clId="{A8F9564B-8F3C-4EDC-8DFF-98B629774CBB}" dt="2021-10-09T17:25:14.153" v="166" actId="478"/>
          <ac:spMkLst>
            <pc:docMk/>
            <pc:sldMk cId="453986467" sldId="258"/>
            <ac:spMk id="21" creationId="{00000000-0000-0000-0000-000000000000}"/>
          </ac:spMkLst>
        </pc:spChg>
        <pc:spChg chg="del">
          <ac:chgData name="Stewart Gale" userId="3647ddd2-6040-41ae-a96d-232c23482af8" providerId="ADAL" clId="{A8F9564B-8F3C-4EDC-8DFF-98B629774CBB}" dt="2021-10-09T17:25:14.153" v="166" actId="478"/>
          <ac:spMkLst>
            <pc:docMk/>
            <pc:sldMk cId="453986467" sldId="258"/>
            <ac:spMk id="22" creationId="{00000000-0000-0000-0000-000000000000}"/>
          </ac:spMkLst>
        </pc:spChg>
        <pc:picChg chg="del mod modCrop">
          <ac:chgData name="Stewart Gale" userId="3647ddd2-6040-41ae-a96d-232c23482af8" providerId="ADAL" clId="{A8F9564B-8F3C-4EDC-8DFF-98B629774CBB}" dt="2021-10-09T17:25:26.973" v="172" actId="478"/>
          <ac:picMkLst>
            <pc:docMk/>
            <pc:sldMk cId="453986467" sldId="258"/>
            <ac:picMk id="4" creationId="{00000000-0000-0000-0000-000000000000}"/>
          </ac:picMkLst>
        </pc:picChg>
        <pc:picChg chg="del mod">
          <ac:chgData name="Stewart Gale" userId="3647ddd2-6040-41ae-a96d-232c23482af8" providerId="ADAL" clId="{A8F9564B-8F3C-4EDC-8DFF-98B629774CBB}" dt="2021-10-09T17:25:12.967" v="165" actId="478"/>
          <ac:picMkLst>
            <pc:docMk/>
            <pc:sldMk cId="453986467" sldId="258"/>
            <ac:picMk id="5" creationId="{00000000-0000-0000-0000-000000000000}"/>
          </ac:picMkLst>
        </pc:picChg>
        <pc:picChg chg="add mod modCrop">
          <ac:chgData name="Stewart Gale" userId="3647ddd2-6040-41ae-a96d-232c23482af8" providerId="ADAL" clId="{A8F9564B-8F3C-4EDC-8DFF-98B629774CBB}" dt="2021-10-09T17:25:41.247" v="178" actId="1076"/>
          <ac:picMkLst>
            <pc:docMk/>
            <pc:sldMk cId="453986467" sldId="258"/>
            <ac:picMk id="7" creationId="{F8BD843F-B0CD-4776-9212-A8369EA8D509}"/>
          </ac:picMkLst>
        </pc:picChg>
        <pc:cxnChg chg="del">
          <ac:chgData name="Stewart Gale" userId="3647ddd2-6040-41ae-a96d-232c23482af8" providerId="ADAL" clId="{A8F9564B-8F3C-4EDC-8DFF-98B629774CBB}" dt="2021-10-09T17:25:26.973" v="172" actId="478"/>
          <ac:cxnSpMkLst>
            <pc:docMk/>
            <pc:sldMk cId="453986467" sldId="258"/>
            <ac:cxnSpMk id="3" creationId="{00000000-0000-0000-0000-000000000000}"/>
          </ac:cxnSpMkLst>
        </pc:cxnChg>
        <pc:cxnChg chg="del">
          <ac:chgData name="Stewart Gale" userId="3647ddd2-6040-41ae-a96d-232c23482af8" providerId="ADAL" clId="{A8F9564B-8F3C-4EDC-8DFF-98B629774CBB}" dt="2021-10-09T17:25:26.973" v="172" actId="478"/>
          <ac:cxnSpMkLst>
            <pc:docMk/>
            <pc:sldMk cId="453986467" sldId="258"/>
            <ac:cxnSpMk id="6" creationId="{00000000-0000-0000-0000-000000000000}"/>
          </ac:cxnSpMkLst>
        </pc:cxnChg>
        <pc:cxnChg chg="del">
          <ac:chgData name="Stewart Gale" userId="3647ddd2-6040-41ae-a96d-232c23482af8" providerId="ADAL" clId="{A8F9564B-8F3C-4EDC-8DFF-98B629774CBB}" dt="2021-10-09T17:25:26.973" v="172" actId="478"/>
          <ac:cxnSpMkLst>
            <pc:docMk/>
            <pc:sldMk cId="453986467" sldId="258"/>
            <ac:cxnSpMk id="9" creationId="{00000000-0000-0000-0000-000000000000}"/>
          </ac:cxnSpMkLst>
        </pc:cxnChg>
        <pc:cxnChg chg="del">
          <ac:chgData name="Stewart Gale" userId="3647ddd2-6040-41ae-a96d-232c23482af8" providerId="ADAL" clId="{A8F9564B-8F3C-4EDC-8DFF-98B629774CBB}" dt="2021-10-09T17:25:14.153" v="166" actId="478"/>
          <ac:cxnSpMkLst>
            <pc:docMk/>
            <pc:sldMk cId="453986467" sldId="258"/>
            <ac:cxnSpMk id="13" creationId="{00000000-0000-0000-0000-000000000000}"/>
          </ac:cxnSpMkLst>
        </pc:cxnChg>
        <pc:cxnChg chg="del">
          <ac:chgData name="Stewart Gale" userId="3647ddd2-6040-41ae-a96d-232c23482af8" providerId="ADAL" clId="{A8F9564B-8F3C-4EDC-8DFF-98B629774CBB}" dt="2021-10-09T17:25:14.153" v="166" actId="478"/>
          <ac:cxnSpMkLst>
            <pc:docMk/>
            <pc:sldMk cId="453986467" sldId="258"/>
            <ac:cxnSpMk id="14" creationId="{00000000-0000-0000-0000-000000000000}"/>
          </ac:cxnSpMkLst>
        </pc:cxnChg>
        <pc:cxnChg chg="del">
          <ac:chgData name="Stewart Gale" userId="3647ddd2-6040-41ae-a96d-232c23482af8" providerId="ADAL" clId="{A8F9564B-8F3C-4EDC-8DFF-98B629774CBB}" dt="2021-10-09T17:25:14.153" v="166" actId="478"/>
          <ac:cxnSpMkLst>
            <pc:docMk/>
            <pc:sldMk cId="453986467" sldId="258"/>
            <ac:cxnSpMk id="15" creationId="{00000000-0000-0000-0000-000000000000}"/>
          </ac:cxnSpMkLst>
        </pc:cxnChg>
      </pc:sldChg>
      <pc:sldChg chg="addSp delSp modSp mod delAnim modAnim">
        <pc:chgData name="Stewart Gale" userId="3647ddd2-6040-41ae-a96d-232c23482af8" providerId="ADAL" clId="{A8F9564B-8F3C-4EDC-8DFF-98B629774CBB}" dt="2024-11-21T07:14:53.739" v="708"/>
        <pc:sldMkLst>
          <pc:docMk/>
          <pc:sldMk cId="3269080070" sldId="259"/>
        </pc:sldMkLst>
        <pc:spChg chg="add mod">
          <ac:chgData name="Stewart Gale" userId="3647ddd2-6040-41ae-a96d-232c23482af8" providerId="ADAL" clId="{A8F9564B-8F3C-4EDC-8DFF-98B629774CBB}" dt="2021-10-10T08:21:56.009" v="646" actId="20577"/>
          <ac:spMkLst>
            <pc:docMk/>
            <pc:sldMk cId="3269080070" sldId="259"/>
            <ac:spMk id="6" creationId="{24A9477D-E5AF-4E1F-9687-2A02EDB5B738}"/>
          </ac:spMkLst>
        </pc:spChg>
        <pc:spChg chg="add mod">
          <ac:chgData name="Stewart Gale" userId="3647ddd2-6040-41ae-a96d-232c23482af8" providerId="ADAL" clId="{A8F9564B-8F3C-4EDC-8DFF-98B629774CBB}" dt="2021-10-10T08:22:18.942" v="660" actId="1076"/>
          <ac:spMkLst>
            <pc:docMk/>
            <pc:sldMk cId="3269080070" sldId="259"/>
            <ac:spMk id="7" creationId="{E45E2CF8-6398-4F13-8E59-3F9F871B21D6}"/>
          </ac:spMkLst>
        </pc:spChg>
        <pc:spChg chg="add mod">
          <ac:chgData name="Stewart Gale" userId="3647ddd2-6040-41ae-a96d-232c23482af8" providerId="ADAL" clId="{A8F9564B-8F3C-4EDC-8DFF-98B629774CBB}" dt="2021-10-10T08:22:30.209" v="668" actId="1076"/>
          <ac:spMkLst>
            <pc:docMk/>
            <pc:sldMk cId="3269080070" sldId="259"/>
            <ac:spMk id="8" creationId="{00992244-3061-4193-9A3F-09E9F3EBF870}"/>
          </ac:spMkLst>
        </pc:spChg>
        <pc:spChg chg="del">
          <ac:chgData name="Stewart Gale" userId="3647ddd2-6040-41ae-a96d-232c23482af8" providerId="ADAL" clId="{A8F9564B-8F3C-4EDC-8DFF-98B629774CBB}" dt="2021-10-09T17:30:28.341" v="277" actId="478"/>
          <ac:spMkLst>
            <pc:docMk/>
            <pc:sldMk cId="3269080070" sldId="259"/>
            <ac:spMk id="9" creationId="{00000000-0000-0000-0000-000000000000}"/>
          </ac:spMkLst>
        </pc:spChg>
        <pc:spChg chg="add mod">
          <ac:chgData name="Stewart Gale" userId="3647ddd2-6040-41ae-a96d-232c23482af8" providerId="ADAL" clId="{A8F9564B-8F3C-4EDC-8DFF-98B629774CBB}" dt="2021-10-10T08:22:44.459" v="673" actId="20577"/>
          <ac:spMkLst>
            <pc:docMk/>
            <pc:sldMk cId="3269080070" sldId="259"/>
            <ac:spMk id="9" creationId="{946FFD70-22BB-47A5-99D9-0D2CC7070DEF}"/>
          </ac:spMkLst>
        </pc:spChg>
        <pc:spChg chg="add mod">
          <ac:chgData name="Stewart Gale" userId="3647ddd2-6040-41ae-a96d-232c23482af8" providerId="ADAL" clId="{A8F9564B-8F3C-4EDC-8DFF-98B629774CBB}" dt="2021-10-10T08:22:52.812" v="681" actId="20577"/>
          <ac:spMkLst>
            <pc:docMk/>
            <pc:sldMk cId="3269080070" sldId="259"/>
            <ac:spMk id="10" creationId="{1233B9BE-467D-455C-8470-6C10236C87AA}"/>
          </ac:spMkLst>
        </pc:spChg>
        <pc:spChg chg="add mod">
          <ac:chgData name="Stewart Gale" userId="3647ddd2-6040-41ae-a96d-232c23482af8" providerId="ADAL" clId="{A8F9564B-8F3C-4EDC-8DFF-98B629774CBB}" dt="2021-10-10T08:22:55.017" v="683" actId="20577"/>
          <ac:spMkLst>
            <pc:docMk/>
            <pc:sldMk cId="3269080070" sldId="259"/>
            <ac:spMk id="11" creationId="{9402C111-A481-457F-A651-86BC76CC23F0}"/>
          </ac:spMkLst>
        </pc:spChg>
        <pc:spChg chg="del mod">
          <ac:chgData name="Stewart Gale" userId="3647ddd2-6040-41ae-a96d-232c23482af8" providerId="ADAL" clId="{A8F9564B-8F3C-4EDC-8DFF-98B629774CBB}" dt="2021-10-09T17:31:08.711" v="283" actId="21"/>
          <ac:spMkLst>
            <pc:docMk/>
            <pc:sldMk cId="3269080070" sldId="259"/>
            <ac:spMk id="13" creationId="{00000000-0000-0000-0000-000000000000}"/>
          </ac:spMkLst>
        </pc:spChg>
        <pc:spChg chg="del">
          <ac:chgData name="Stewart Gale" userId="3647ddd2-6040-41ae-a96d-232c23482af8" providerId="ADAL" clId="{A8F9564B-8F3C-4EDC-8DFF-98B629774CBB}" dt="2021-10-09T17:30:15.970" v="275" actId="478"/>
          <ac:spMkLst>
            <pc:docMk/>
            <pc:sldMk cId="3269080070" sldId="259"/>
            <ac:spMk id="15" creationId="{00000000-0000-0000-0000-000000000000}"/>
          </ac:spMkLst>
        </pc:spChg>
        <pc:spChg chg="del mod">
          <ac:chgData name="Stewart Gale" userId="3647ddd2-6040-41ae-a96d-232c23482af8" providerId="ADAL" clId="{A8F9564B-8F3C-4EDC-8DFF-98B629774CBB}" dt="2021-10-09T17:31:08.711" v="283" actId="21"/>
          <ac:spMkLst>
            <pc:docMk/>
            <pc:sldMk cId="3269080070" sldId="259"/>
            <ac:spMk id="16" creationId="{00000000-0000-0000-0000-000000000000}"/>
          </ac:spMkLst>
        </pc:spChg>
        <pc:spChg chg="del">
          <ac:chgData name="Stewart Gale" userId="3647ddd2-6040-41ae-a96d-232c23482af8" providerId="ADAL" clId="{A8F9564B-8F3C-4EDC-8DFF-98B629774CBB}" dt="2021-10-09T17:30:15.970" v="275" actId="478"/>
          <ac:spMkLst>
            <pc:docMk/>
            <pc:sldMk cId="3269080070" sldId="259"/>
            <ac:spMk id="17" creationId="{00000000-0000-0000-0000-000000000000}"/>
          </ac:spMkLst>
        </pc:spChg>
        <pc:spChg chg="add del mod">
          <ac:chgData name="Stewart Gale" userId="3647ddd2-6040-41ae-a96d-232c23482af8" providerId="ADAL" clId="{A8F9564B-8F3C-4EDC-8DFF-98B629774CBB}" dt="2021-10-09T17:36:49.072" v="383" actId="478"/>
          <ac:spMkLst>
            <pc:docMk/>
            <pc:sldMk cId="3269080070" sldId="259"/>
            <ac:spMk id="18" creationId="{0F10635A-6305-4DAF-82D6-D796CFBB7CA3}"/>
          </ac:spMkLst>
        </pc:spChg>
        <pc:spChg chg="del mod">
          <ac:chgData name="Stewart Gale" userId="3647ddd2-6040-41ae-a96d-232c23482af8" providerId="ADAL" clId="{A8F9564B-8F3C-4EDC-8DFF-98B629774CBB}" dt="2021-10-09T17:31:08.711" v="283" actId="21"/>
          <ac:spMkLst>
            <pc:docMk/>
            <pc:sldMk cId="3269080070" sldId="259"/>
            <ac:spMk id="19" creationId="{00000000-0000-0000-0000-000000000000}"/>
          </ac:spMkLst>
        </pc:spChg>
        <pc:spChg chg="del">
          <ac:chgData name="Stewart Gale" userId="3647ddd2-6040-41ae-a96d-232c23482af8" providerId="ADAL" clId="{A8F9564B-8F3C-4EDC-8DFF-98B629774CBB}" dt="2021-10-09T17:30:15.970" v="275" actId="478"/>
          <ac:spMkLst>
            <pc:docMk/>
            <pc:sldMk cId="3269080070" sldId="259"/>
            <ac:spMk id="20" creationId="{00000000-0000-0000-0000-000000000000}"/>
          </ac:spMkLst>
        </pc:spChg>
        <pc:spChg chg="del">
          <ac:chgData name="Stewart Gale" userId="3647ddd2-6040-41ae-a96d-232c23482af8" providerId="ADAL" clId="{A8F9564B-8F3C-4EDC-8DFF-98B629774CBB}" dt="2021-10-09T17:30:15.970" v="275" actId="478"/>
          <ac:spMkLst>
            <pc:docMk/>
            <pc:sldMk cId="3269080070" sldId="259"/>
            <ac:spMk id="21" creationId="{00000000-0000-0000-0000-000000000000}"/>
          </ac:spMkLst>
        </pc:spChg>
        <pc:spChg chg="add mod">
          <ac:chgData name="Stewart Gale" userId="3647ddd2-6040-41ae-a96d-232c23482af8" providerId="ADAL" clId="{A8F9564B-8F3C-4EDC-8DFF-98B629774CBB}" dt="2021-10-09T17:39:33.264" v="431" actId="1076"/>
          <ac:spMkLst>
            <pc:docMk/>
            <pc:sldMk cId="3269080070" sldId="259"/>
            <ac:spMk id="22" creationId="{8EACB6FC-A2DB-4CF7-B638-A12955157AE3}"/>
          </ac:spMkLst>
        </pc:spChg>
        <pc:spChg chg="add del mod">
          <ac:chgData name="Stewart Gale" userId="3647ddd2-6040-41ae-a96d-232c23482af8" providerId="ADAL" clId="{A8F9564B-8F3C-4EDC-8DFF-98B629774CBB}" dt="2021-10-09T17:38:48.778" v="409" actId="478"/>
          <ac:spMkLst>
            <pc:docMk/>
            <pc:sldMk cId="3269080070" sldId="259"/>
            <ac:spMk id="23" creationId="{3B0F3BDC-AA21-4176-9215-12FF0F3DAF44}"/>
          </ac:spMkLst>
        </pc:spChg>
        <pc:spChg chg="add del mod">
          <ac:chgData name="Stewart Gale" userId="3647ddd2-6040-41ae-a96d-232c23482af8" providerId="ADAL" clId="{A8F9564B-8F3C-4EDC-8DFF-98B629774CBB}" dt="2021-10-10T08:22:58.037" v="684" actId="478"/>
          <ac:spMkLst>
            <pc:docMk/>
            <pc:sldMk cId="3269080070" sldId="259"/>
            <ac:spMk id="24" creationId="{C98DA43B-268B-46A9-9BE2-33EF9838DAA9}"/>
          </ac:spMkLst>
        </pc:spChg>
        <pc:spChg chg="add del mod">
          <ac:chgData name="Stewart Gale" userId="3647ddd2-6040-41ae-a96d-232c23482af8" providerId="ADAL" clId="{A8F9564B-8F3C-4EDC-8DFF-98B629774CBB}" dt="2021-10-10T08:22:58.037" v="684" actId="478"/>
          <ac:spMkLst>
            <pc:docMk/>
            <pc:sldMk cId="3269080070" sldId="259"/>
            <ac:spMk id="25" creationId="{F4F2F590-1267-4636-AB1F-55BABF831393}"/>
          </ac:spMkLst>
        </pc:spChg>
        <pc:picChg chg="add mod modCrop">
          <ac:chgData name="Stewart Gale" userId="3647ddd2-6040-41ae-a96d-232c23482af8" providerId="ADAL" clId="{A8F9564B-8F3C-4EDC-8DFF-98B629774CBB}" dt="2021-10-09T17:30:46.797" v="281" actId="732"/>
          <ac:picMkLst>
            <pc:docMk/>
            <pc:sldMk cId="3269080070" sldId="259"/>
            <ac:picMk id="2" creationId="{D4C573FE-EA31-4FC1-8C5A-D20BF56FB49D}"/>
          </ac:picMkLst>
        </pc:picChg>
        <pc:picChg chg="del">
          <ac:chgData name="Stewart Gale" userId="3647ddd2-6040-41ae-a96d-232c23482af8" providerId="ADAL" clId="{A8F9564B-8F3C-4EDC-8DFF-98B629774CBB}" dt="2021-10-09T17:30:28.341" v="277" actId="478"/>
          <ac:picMkLst>
            <pc:docMk/>
            <pc:sldMk cId="3269080070" sldId="259"/>
            <ac:picMk id="4" creationId="{00000000-0000-0000-0000-000000000000}"/>
          </ac:picMkLst>
        </pc:picChg>
        <pc:picChg chg="del">
          <ac:chgData name="Stewart Gale" userId="3647ddd2-6040-41ae-a96d-232c23482af8" providerId="ADAL" clId="{A8F9564B-8F3C-4EDC-8DFF-98B629774CBB}" dt="2021-10-09T17:30:15.970" v="275" actId="478"/>
          <ac:picMkLst>
            <pc:docMk/>
            <pc:sldMk cId="3269080070" sldId="259"/>
            <ac:picMk id="5" creationId="{00000000-0000-0000-0000-000000000000}"/>
          </ac:picMkLst>
        </pc:picChg>
        <pc:cxnChg chg="del">
          <ac:chgData name="Stewart Gale" userId="3647ddd2-6040-41ae-a96d-232c23482af8" providerId="ADAL" clId="{A8F9564B-8F3C-4EDC-8DFF-98B629774CBB}" dt="2021-10-09T17:30:28.341" v="277" actId="478"/>
          <ac:cxnSpMkLst>
            <pc:docMk/>
            <pc:sldMk cId="3269080070" sldId="259"/>
            <ac:cxnSpMk id="6" creationId="{00000000-0000-0000-0000-000000000000}"/>
          </ac:cxnSpMkLst>
        </pc:cxnChg>
        <pc:cxnChg chg="del">
          <ac:chgData name="Stewart Gale" userId="3647ddd2-6040-41ae-a96d-232c23482af8" providerId="ADAL" clId="{A8F9564B-8F3C-4EDC-8DFF-98B629774CBB}" dt="2021-10-09T17:30:28.341" v="277" actId="478"/>
          <ac:cxnSpMkLst>
            <pc:docMk/>
            <pc:sldMk cId="3269080070" sldId="259"/>
            <ac:cxnSpMk id="7" creationId="{00000000-0000-0000-0000-000000000000}"/>
          </ac:cxnSpMkLst>
        </pc:cxnChg>
        <pc:cxnChg chg="del">
          <ac:chgData name="Stewart Gale" userId="3647ddd2-6040-41ae-a96d-232c23482af8" providerId="ADAL" clId="{A8F9564B-8F3C-4EDC-8DFF-98B629774CBB}" dt="2021-10-09T17:30:15.970" v="275" actId="478"/>
          <ac:cxnSpMkLst>
            <pc:docMk/>
            <pc:sldMk cId="3269080070" sldId="259"/>
            <ac:cxnSpMk id="8" creationId="{00000000-0000-0000-0000-000000000000}"/>
          </ac:cxnSpMkLst>
        </pc:cxnChg>
        <pc:cxnChg chg="del">
          <ac:chgData name="Stewart Gale" userId="3647ddd2-6040-41ae-a96d-232c23482af8" providerId="ADAL" clId="{A8F9564B-8F3C-4EDC-8DFF-98B629774CBB}" dt="2021-10-09T17:30:15.970" v="275" actId="478"/>
          <ac:cxnSpMkLst>
            <pc:docMk/>
            <pc:sldMk cId="3269080070" sldId="259"/>
            <ac:cxnSpMk id="12" creationId="{00000000-0000-0000-0000-000000000000}"/>
          </ac:cxnSpMkLst>
        </pc:cxnChg>
        <pc:cxnChg chg="del">
          <ac:chgData name="Stewart Gale" userId="3647ddd2-6040-41ae-a96d-232c23482af8" providerId="ADAL" clId="{A8F9564B-8F3C-4EDC-8DFF-98B629774CBB}" dt="2021-10-09T17:30:15.970" v="275" actId="478"/>
          <ac:cxnSpMkLst>
            <pc:docMk/>
            <pc:sldMk cId="3269080070" sldId="259"/>
            <ac:cxnSpMk id="14" creationId="{00000000-0000-0000-0000-000000000000}"/>
          </ac:cxnSpMkLst>
        </pc:cxnChg>
      </pc:sldChg>
      <pc:sldChg chg="modSp mod">
        <pc:chgData name="Stewart Gale" userId="3647ddd2-6040-41ae-a96d-232c23482af8" providerId="ADAL" clId="{A8F9564B-8F3C-4EDC-8DFF-98B629774CBB}" dt="2021-10-09T17:20:38.925" v="10" actId="1076"/>
        <pc:sldMkLst>
          <pc:docMk/>
          <pc:sldMk cId="2108846451" sldId="260"/>
        </pc:sldMkLst>
        <pc:spChg chg="mod">
          <ac:chgData name="Stewart Gale" userId="3647ddd2-6040-41ae-a96d-232c23482af8" providerId="ADAL" clId="{A8F9564B-8F3C-4EDC-8DFF-98B629774CBB}" dt="2021-10-09T17:20:38.925" v="10" actId="1076"/>
          <ac:spMkLst>
            <pc:docMk/>
            <pc:sldMk cId="2108846451" sldId="260"/>
            <ac:spMk id="4" creationId="{00000000-0000-0000-0000-000000000000}"/>
          </ac:spMkLst>
        </pc:spChg>
      </pc:sldChg>
      <pc:sldChg chg="addSp delSp modSp add mod delAnim modAnim">
        <pc:chgData name="Stewart Gale" userId="3647ddd2-6040-41ae-a96d-232c23482af8" providerId="ADAL" clId="{A8F9564B-8F3C-4EDC-8DFF-98B629774CBB}" dt="2024-11-21T07:14:17.022" v="701"/>
        <pc:sldMkLst>
          <pc:docMk/>
          <pc:sldMk cId="1019792398" sldId="261"/>
        </pc:sldMkLst>
        <pc:spChg chg="del">
          <ac:chgData name="Stewart Gale" userId="3647ddd2-6040-41ae-a96d-232c23482af8" providerId="ADAL" clId="{A8F9564B-8F3C-4EDC-8DFF-98B629774CBB}" dt="2021-10-09T17:26:36.812" v="206" actId="478"/>
          <ac:spMkLst>
            <pc:docMk/>
            <pc:sldMk cId="1019792398" sldId="261"/>
            <ac:spMk id="2" creationId="{00000000-0000-0000-0000-000000000000}"/>
          </ac:spMkLst>
        </pc:spChg>
        <pc:spChg chg="add mod">
          <ac:chgData name="Stewart Gale" userId="3647ddd2-6040-41ae-a96d-232c23482af8" providerId="ADAL" clId="{A8F9564B-8F3C-4EDC-8DFF-98B629774CBB}" dt="2021-10-10T08:21:04.539" v="627" actId="14100"/>
          <ac:spMkLst>
            <pc:docMk/>
            <pc:sldMk cId="1019792398" sldId="261"/>
            <ac:spMk id="2" creationId="{8D295C1B-49F1-439C-A582-2B380EBF36E9}"/>
          </ac:spMkLst>
        </pc:spChg>
        <pc:spChg chg="add mod">
          <ac:chgData name="Stewart Gale" userId="3647ddd2-6040-41ae-a96d-232c23482af8" providerId="ADAL" clId="{A8F9564B-8F3C-4EDC-8DFF-98B629774CBB}" dt="2021-10-10T08:21:08.170" v="628" actId="1076"/>
          <ac:spMkLst>
            <pc:docMk/>
            <pc:sldMk cId="1019792398" sldId="261"/>
            <ac:spMk id="3" creationId="{B65150D5-3EA5-4985-8B06-428F185241D0}"/>
          </ac:spMkLst>
        </pc:spChg>
        <pc:spChg chg="add del mod">
          <ac:chgData name="Stewart Gale" userId="3647ddd2-6040-41ae-a96d-232c23482af8" providerId="ADAL" clId="{A8F9564B-8F3C-4EDC-8DFF-98B629774CBB}" dt="2021-10-10T08:20:59.732" v="625" actId="478"/>
          <ac:spMkLst>
            <pc:docMk/>
            <pc:sldMk cId="1019792398" sldId="261"/>
            <ac:spMk id="5" creationId="{16A9480E-3E52-4844-B98B-F182DA8C7F49}"/>
          </ac:spMkLst>
        </pc:spChg>
        <pc:spChg chg="add del mod">
          <ac:chgData name="Stewart Gale" userId="3647ddd2-6040-41ae-a96d-232c23482af8" providerId="ADAL" clId="{A8F9564B-8F3C-4EDC-8DFF-98B629774CBB}" dt="2021-10-10T08:18:04.957" v="545" actId="478"/>
          <ac:spMkLst>
            <pc:docMk/>
            <pc:sldMk cId="1019792398" sldId="261"/>
            <ac:spMk id="5" creationId="{56A88224-9F7C-4AE4-8D0C-5AAD081ECF86}"/>
          </ac:spMkLst>
        </pc:spChg>
        <pc:spChg chg="add mod">
          <ac:chgData name="Stewart Gale" userId="3647ddd2-6040-41ae-a96d-232c23482af8" providerId="ADAL" clId="{A8F9564B-8F3C-4EDC-8DFF-98B629774CBB}" dt="2021-10-10T08:20:17.249" v="606" actId="1076"/>
          <ac:spMkLst>
            <pc:docMk/>
            <pc:sldMk cId="1019792398" sldId="261"/>
            <ac:spMk id="6" creationId="{EAF68AE4-D7BB-4988-8306-B406BFFEB79C}"/>
          </ac:spMkLst>
        </pc:spChg>
        <pc:spChg chg="del">
          <ac:chgData name="Stewart Gale" userId="3647ddd2-6040-41ae-a96d-232c23482af8" providerId="ADAL" clId="{A8F9564B-8F3C-4EDC-8DFF-98B629774CBB}" dt="2021-10-09T17:26:36.812" v="206" actId="478"/>
          <ac:spMkLst>
            <pc:docMk/>
            <pc:sldMk cId="1019792398" sldId="261"/>
            <ac:spMk id="12" creationId="{00000000-0000-0000-0000-000000000000}"/>
          </ac:spMkLst>
        </pc:spChg>
        <pc:spChg chg="del">
          <ac:chgData name="Stewart Gale" userId="3647ddd2-6040-41ae-a96d-232c23482af8" providerId="ADAL" clId="{A8F9564B-8F3C-4EDC-8DFF-98B629774CBB}" dt="2021-10-09T17:26:36.812" v="206" actId="478"/>
          <ac:spMkLst>
            <pc:docMk/>
            <pc:sldMk cId="1019792398" sldId="261"/>
            <ac:spMk id="16" creationId="{00000000-0000-0000-0000-000000000000}"/>
          </ac:spMkLst>
        </pc:spChg>
        <pc:spChg chg="del">
          <ac:chgData name="Stewart Gale" userId="3647ddd2-6040-41ae-a96d-232c23482af8" providerId="ADAL" clId="{A8F9564B-8F3C-4EDC-8DFF-98B629774CBB}" dt="2021-10-09T17:26:36.812" v="206" actId="478"/>
          <ac:spMkLst>
            <pc:docMk/>
            <pc:sldMk cId="1019792398" sldId="261"/>
            <ac:spMk id="17" creationId="{00000000-0000-0000-0000-000000000000}"/>
          </ac:spMkLst>
        </pc:spChg>
        <pc:spChg chg="del mod">
          <ac:chgData name="Stewart Gale" userId="3647ddd2-6040-41ae-a96d-232c23482af8" providerId="ADAL" clId="{A8F9564B-8F3C-4EDC-8DFF-98B629774CBB}" dt="2021-10-09T17:35:05.459" v="322" actId="478"/>
          <ac:spMkLst>
            <pc:docMk/>
            <pc:sldMk cId="1019792398" sldId="261"/>
            <ac:spMk id="18" creationId="{00000000-0000-0000-0000-000000000000}"/>
          </ac:spMkLst>
        </pc:spChg>
        <pc:spChg chg="del mod">
          <ac:chgData name="Stewart Gale" userId="3647ddd2-6040-41ae-a96d-232c23482af8" providerId="ADAL" clId="{A8F9564B-8F3C-4EDC-8DFF-98B629774CBB}" dt="2021-10-10T06:37:54.146" v="507" actId="478"/>
          <ac:spMkLst>
            <pc:docMk/>
            <pc:sldMk cId="1019792398" sldId="261"/>
            <ac:spMk id="19" creationId="{00000000-0000-0000-0000-000000000000}"/>
          </ac:spMkLst>
        </pc:spChg>
        <pc:spChg chg="del">
          <ac:chgData name="Stewart Gale" userId="3647ddd2-6040-41ae-a96d-232c23482af8" providerId="ADAL" clId="{A8F9564B-8F3C-4EDC-8DFF-98B629774CBB}" dt="2021-10-09T17:26:36.812" v="206" actId="478"/>
          <ac:spMkLst>
            <pc:docMk/>
            <pc:sldMk cId="1019792398" sldId="261"/>
            <ac:spMk id="20" creationId="{00000000-0000-0000-0000-000000000000}"/>
          </ac:spMkLst>
        </pc:spChg>
        <pc:spChg chg="del">
          <ac:chgData name="Stewart Gale" userId="3647ddd2-6040-41ae-a96d-232c23482af8" providerId="ADAL" clId="{A8F9564B-8F3C-4EDC-8DFF-98B629774CBB}" dt="2021-10-09T17:26:36.812" v="206" actId="478"/>
          <ac:spMkLst>
            <pc:docMk/>
            <pc:sldMk cId="1019792398" sldId="261"/>
            <ac:spMk id="21" creationId="{00000000-0000-0000-0000-000000000000}"/>
          </ac:spMkLst>
        </pc:spChg>
        <pc:spChg chg="del">
          <ac:chgData name="Stewart Gale" userId="3647ddd2-6040-41ae-a96d-232c23482af8" providerId="ADAL" clId="{A8F9564B-8F3C-4EDC-8DFF-98B629774CBB}" dt="2021-10-09T17:26:36.812" v="206" actId="478"/>
          <ac:spMkLst>
            <pc:docMk/>
            <pc:sldMk cId="1019792398" sldId="261"/>
            <ac:spMk id="22" creationId="{00000000-0000-0000-0000-000000000000}"/>
          </ac:spMkLst>
        </pc:spChg>
        <pc:spChg chg="add mod">
          <ac:chgData name="Stewart Gale" userId="3647ddd2-6040-41ae-a96d-232c23482af8" providerId="ADAL" clId="{A8F9564B-8F3C-4EDC-8DFF-98B629774CBB}" dt="2021-10-10T08:21:12.414" v="629" actId="1076"/>
          <ac:spMkLst>
            <pc:docMk/>
            <pc:sldMk cId="1019792398" sldId="261"/>
            <ac:spMk id="23" creationId="{360B3664-0AA7-46C3-9C20-791DB0035766}"/>
          </ac:spMkLst>
        </pc:spChg>
        <pc:picChg chg="mod modCrop">
          <ac:chgData name="Stewart Gale" userId="3647ddd2-6040-41ae-a96d-232c23482af8" providerId="ADAL" clId="{A8F9564B-8F3C-4EDC-8DFF-98B629774CBB}" dt="2021-10-10T08:21:14.965" v="631" actId="1076"/>
          <ac:picMkLst>
            <pc:docMk/>
            <pc:sldMk cId="1019792398" sldId="261"/>
            <ac:picMk id="4" creationId="{00000000-0000-0000-0000-000000000000}"/>
          </ac:picMkLst>
        </pc:picChg>
        <pc:picChg chg="del">
          <ac:chgData name="Stewart Gale" userId="3647ddd2-6040-41ae-a96d-232c23482af8" providerId="ADAL" clId="{A8F9564B-8F3C-4EDC-8DFF-98B629774CBB}" dt="2021-10-09T17:26:36.812" v="206" actId="478"/>
          <ac:picMkLst>
            <pc:docMk/>
            <pc:sldMk cId="1019792398" sldId="261"/>
            <ac:picMk id="5" creationId="{00000000-0000-0000-0000-000000000000}"/>
          </ac:picMkLst>
        </pc:picChg>
        <pc:cxnChg chg="del">
          <ac:chgData name="Stewart Gale" userId="3647ddd2-6040-41ae-a96d-232c23482af8" providerId="ADAL" clId="{A8F9564B-8F3C-4EDC-8DFF-98B629774CBB}" dt="2021-10-09T17:26:36.812" v="206" actId="478"/>
          <ac:cxnSpMkLst>
            <pc:docMk/>
            <pc:sldMk cId="1019792398" sldId="261"/>
            <ac:cxnSpMk id="3" creationId="{00000000-0000-0000-0000-000000000000}"/>
          </ac:cxnSpMkLst>
        </pc:cxnChg>
        <pc:cxnChg chg="del">
          <ac:chgData name="Stewart Gale" userId="3647ddd2-6040-41ae-a96d-232c23482af8" providerId="ADAL" clId="{A8F9564B-8F3C-4EDC-8DFF-98B629774CBB}" dt="2021-10-09T17:26:36.812" v="206" actId="478"/>
          <ac:cxnSpMkLst>
            <pc:docMk/>
            <pc:sldMk cId="1019792398" sldId="261"/>
            <ac:cxnSpMk id="6" creationId="{00000000-0000-0000-0000-000000000000}"/>
          </ac:cxnSpMkLst>
        </pc:cxnChg>
        <pc:cxnChg chg="del">
          <ac:chgData name="Stewart Gale" userId="3647ddd2-6040-41ae-a96d-232c23482af8" providerId="ADAL" clId="{A8F9564B-8F3C-4EDC-8DFF-98B629774CBB}" dt="2021-10-09T17:26:36.812" v="206" actId="478"/>
          <ac:cxnSpMkLst>
            <pc:docMk/>
            <pc:sldMk cId="1019792398" sldId="261"/>
            <ac:cxnSpMk id="9" creationId="{00000000-0000-0000-0000-000000000000}"/>
          </ac:cxnSpMkLst>
        </pc:cxnChg>
        <pc:cxnChg chg="del">
          <ac:chgData name="Stewart Gale" userId="3647ddd2-6040-41ae-a96d-232c23482af8" providerId="ADAL" clId="{A8F9564B-8F3C-4EDC-8DFF-98B629774CBB}" dt="2021-10-09T17:26:36.812" v="206" actId="478"/>
          <ac:cxnSpMkLst>
            <pc:docMk/>
            <pc:sldMk cId="1019792398" sldId="261"/>
            <ac:cxnSpMk id="13" creationId="{00000000-0000-0000-0000-000000000000}"/>
          </ac:cxnSpMkLst>
        </pc:cxnChg>
        <pc:cxnChg chg="del">
          <ac:chgData name="Stewart Gale" userId="3647ddd2-6040-41ae-a96d-232c23482af8" providerId="ADAL" clId="{A8F9564B-8F3C-4EDC-8DFF-98B629774CBB}" dt="2021-10-09T17:26:36.812" v="206" actId="478"/>
          <ac:cxnSpMkLst>
            <pc:docMk/>
            <pc:sldMk cId="1019792398" sldId="261"/>
            <ac:cxnSpMk id="14" creationId="{00000000-0000-0000-0000-000000000000}"/>
          </ac:cxnSpMkLst>
        </pc:cxnChg>
        <pc:cxnChg chg="del">
          <ac:chgData name="Stewart Gale" userId="3647ddd2-6040-41ae-a96d-232c23482af8" providerId="ADAL" clId="{A8F9564B-8F3C-4EDC-8DFF-98B629774CBB}" dt="2021-10-09T17:26:36.812" v="206" actId="478"/>
          <ac:cxnSpMkLst>
            <pc:docMk/>
            <pc:sldMk cId="1019792398" sldId="261"/>
            <ac:cxnSpMk id="15" creationId="{00000000-0000-0000-0000-000000000000}"/>
          </ac:cxnSpMkLst>
        </pc:cxnChg>
      </pc:sldChg>
      <pc:sldChg chg="addSp delSp modSp add mod delAnim modAnim">
        <pc:chgData name="Stewart Gale" userId="3647ddd2-6040-41ae-a96d-232c23482af8" providerId="ADAL" clId="{A8F9564B-8F3C-4EDC-8DFF-98B629774CBB}" dt="2024-11-21T07:15:14.507" v="711"/>
        <pc:sldMkLst>
          <pc:docMk/>
          <pc:sldMk cId="1609320467" sldId="262"/>
        </pc:sldMkLst>
        <pc:spChg chg="del">
          <ac:chgData name="Stewart Gale" userId="3647ddd2-6040-41ae-a96d-232c23482af8" providerId="ADAL" clId="{A8F9564B-8F3C-4EDC-8DFF-98B629774CBB}" dt="2021-10-09T17:27:49.595" v="237" actId="478"/>
          <ac:spMkLst>
            <pc:docMk/>
            <pc:sldMk cId="1609320467" sldId="262"/>
            <ac:spMk id="2" creationId="{00000000-0000-0000-0000-000000000000}"/>
          </ac:spMkLst>
        </pc:spChg>
        <pc:spChg chg="add mod">
          <ac:chgData name="Stewart Gale" userId="3647ddd2-6040-41ae-a96d-232c23482af8" providerId="ADAL" clId="{A8F9564B-8F3C-4EDC-8DFF-98B629774CBB}" dt="2021-10-09T17:29:42.380" v="272" actId="207"/>
          <ac:spMkLst>
            <pc:docMk/>
            <pc:sldMk cId="1609320467" sldId="262"/>
            <ac:spMk id="8" creationId="{5B1D2191-05F8-44B0-A0AA-774AC412CAEE}"/>
          </ac:spMkLst>
        </pc:spChg>
        <pc:spChg chg="del">
          <ac:chgData name="Stewart Gale" userId="3647ddd2-6040-41ae-a96d-232c23482af8" providerId="ADAL" clId="{A8F9564B-8F3C-4EDC-8DFF-98B629774CBB}" dt="2021-10-09T17:27:49.595" v="237" actId="478"/>
          <ac:spMkLst>
            <pc:docMk/>
            <pc:sldMk cId="1609320467" sldId="262"/>
            <ac:spMk id="12" creationId="{00000000-0000-0000-0000-000000000000}"/>
          </ac:spMkLst>
        </pc:spChg>
        <pc:spChg chg="del mod">
          <ac:chgData name="Stewart Gale" userId="3647ddd2-6040-41ae-a96d-232c23482af8" providerId="ADAL" clId="{A8F9564B-8F3C-4EDC-8DFF-98B629774CBB}" dt="2021-10-09T17:28:07.060" v="242" actId="478"/>
          <ac:spMkLst>
            <pc:docMk/>
            <pc:sldMk cId="1609320467" sldId="262"/>
            <ac:spMk id="16" creationId="{00000000-0000-0000-0000-000000000000}"/>
          </ac:spMkLst>
        </pc:spChg>
        <pc:spChg chg="del">
          <ac:chgData name="Stewart Gale" userId="3647ddd2-6040-41ae-a96d-232c23482af8" providerId="ADAL" clId="{A8F9564B-8F3C-4EDC-8DFF-98B629774CBB}" dt="2021-10-09T17:27:49.595" v="237" actId="478"/>
          <ac:spMkLst>
            <pc:docMk/>
            <pc:sldMk cId="1609320467" sldId="262"/>
            <ac:spMk id="17" creationId="{00000000-0000-0000-0000-000000000000}"/>
          </ac:spMkLst>
        </pc:spChg>
        <pc:spChg chg="del">
          <ac:chgData name="Stewart Gale" userId="3647ddd2-6040-41ae-a96d-232c23482af8" providerId="ADAL" clId="{A8F9564B-8F3C-4EDC-8DFF-98B629774CBB}" dt="2021-10-09T17:27:49.595" v="237" actId="478"/>
          <ac:spMkLst>
            <pc:docMk/>
            <pc:sldMk cId="1609320467" sldId="262"/>
            <ac:spMk id="18" creationId="{00000000-0000-0000-0000-000000000000}"/>
          </ac:spMkLst>
        </pc:spChg>
        <pc:spChg chg="del">
          <ac:chgData name="Stewart Gale" userId="3647ddd2-6040-41ae-a96d-232c23482af8" providerId="ADAL" clId="{A8F9564B-8F3C-4EDC-8DFF-98B629774CBB}" dt="2021-10-09T17:27:49.595" v="237" actId="478"/>
          <ac:spMkLst>
            <pc:docMk/>
            <pc:sldMk cId="1609320467" sldId="262"/>
            <ac:spMk id="19" creationId="{00000000-0000-0000-0000-000000000000}"/>
          </ac:spMkLst>
        </pc:spChg>
        <pc:spChg chg="del mod">
          <ac:chgData name="Stewart Gale" userId="3647ddd2-6040-41ae-a96d-232c23482af8" providerId="ADAL" clId="{A8F9564B-8F3C-4EDC-8DFF-98B629774CBB}" dt="2021-10-09T17:28:28.998" v="251" actId="21"/>
          <ac:spMkLst>
            <pc:docMk/>
            <pc:sldMk cId="1609320467" sldId="262"/>
            <ac:spMk id="20" creationId="{00000000-0000-0000-0000-000000000000}"/>
          </ac:spMkLst>
        </pc:spChg>
        <pc:spChg chg="del mod">
          <ac:chgData name="Stewart Gale" userId="3647ddd2-6040-41ae-a96d-232c23482af8" providerId="ADAL" clId="{A8F9564B-8F3C-4EDC-8DFF-98B629774CBB}" dt="2021-10-09T17:28:28.998" v="251" actId="21"/>
          <ac:spMkLst>
            <pc:docMk/>
            <pc:sldMk cId="1609320467" sldId="262"/>
            <ac:spMk id="21" creationId="{00000000-0000-0000-0000-000000000000}"/>
          </ac:spMkLst>
        </pc:spChg>
        <pc:spChg chg="del mod">
          <ac:chgData name="Stewart Gale" userId="3647ddd2-6040-41ae-a96d-232c23482af8" providerId="ADAL" clId="{A8F9564B-8F3C-4EDC-8DFF-98B629774CBB}" dt="2021-10-09T17:28:28.998" v="251" actId="21"/>
          <ac:spMkLst>
            <pc:docMk/>
            <pc:sldMk cId="1609320467" sldId="262"/>
            <ac:spMk id="22" creationId="{00000000-0000-0000-0000-000000000000}"/>
          </ac:spMkLst>
        </pc:spChg>
        <pc:spChg chg="add del mod">
          <ac:chgData name="Stewart Gale" userId="3647ddd2-6040-41ae-a96d-232c23482af8" providerId="ADAL" clId="{A8F9564B-8F3C-4EDC-8DFF-98B629774CBB}" dt="2021-10-09T17:35:38.066" v="342" actId="478"/>
          <ac:spMkLst>
            <pc:docMk/>
            <pc:sldMk cId="1609320467" sldId="262"/>
            <ac:spMk id="23" creationId="{C1110EEF-14D4-4EF8-BFC6-99BCAC328B63}"/>
          </ac:spMkLst>
        </pc:spChg>
        <pc:spChg chg="add mod">
          <ac:chgData name="Stewart Gale" userId="3647ddd2-6040-41ae-a96d-232c23482af8" providerId="ADAL" clId="{A8F9564B-8F3C-4EDC-8DFF-98B629774CBB}" dt="2021-10-09T17:36:02.704" v="354" actId="1076"/>
          <ac:spMkLst>
            <pc:docMk/>
            <pc:sldMk cId="1609320467" sldId="262"/>
            <ac:spMk id="24" creationId="{55E3EA95-9C96-4A42-AA4C-F97B07BCE9CB}"/>
          </ac:spMkLst>
        </pc:spChg>
        <pc:spChg chg="add mod">
          <ac:chgData name="Stewart Gale" userId="3647ddd2-6040-41ae-a96d-232c23482af8" providerId="ADAL" clId="{A8F9564B-8F3C-4EDC-8DFF-98B629774CBB}" dt="2021-10-09T17:35:54.974" v="350" actId="1076"/>
          <ac:spMkLst>
            <pc:docMk/>
            <pc:sldMk cId="1609320467" sldId="262"/>
            <ac:spMk id="25" creationId="{54C55C28-E3D6-49AB-8BC5-85103FE33E3A}"/>
          </ac:spMkLst>
        </pc:spChg>
        <pc:spChg chg="add mod">
          <ac:chgData name="Stewart Gale" userId="3647ddd2-6040-41ae-a96d-232c23482af8" providerId="ADAL" clId="{A8F9564B-8F3C-4EDC-8DFF-98B629774CBB}" dt="2021-10-09T17:35:48.146" v="346" actId="14100"/>
          <ac:spMkLst>
            <pc:docMk/>
            <pc:sldMk cId="1609320467" sldId="262"/>
            <ac:spMk id="26" creationId="{EB333331-7EAC-4A74-A7CC-43175598BDA2}"/>
          </ac:spMkLst>
        </pc:spChg>
        <pc:picChg chg="del">
          <ac:chgData name="Stewart Gale" userId="3647ddd2-6040-41ae-a96d-232c23482af8" providerId="ADAL" clId="{A8F9564B-8F3C-4EDC-8DFF-98B629774CBB}" dt="2021-10-09T17:27:54.165" v="238" actId="478"/>
          <ac:picMkLst>
            <pc:docMk/>
            <pc:sldMk cId="1609320467" sldId="262"/>
            <ac:picMk id="4" creationId="{00000000-0000-0000-0000-000000000000}"/>
          </ac:picMkLst>
        </pc:picChg>
        <pc:picChg chg="del mod">
          <ac:chgData name="Stewart Gale" userId="3647ddd2-6040-41ae-a96d-232c23482af8" providerId="ADAL" clId="{A8F9564B-8F3C-4EDC-8DFF-98B629774CBB}" dt="2021-10-09T17:28:07.060" v="242" actId="478"/>
          <ac:picMkLst>
            <pc:docMk/>
            <pc:sldMk cId="1609320467" sldId="262"/>
            <ac:picMk id="5" creationId="{00000000-0000-0000-0000-000000000000}"/>
          </ac:picMkLst>
        </pc:picChg>
        <pc:picChg chg="add mod modCrop">
          <ac:chgData name="Stewart Gale" userId="3647ddd2-6040-41ae-a96d-232c23482af8" providerId="ADAL" clId="{A8F9564B-8F3C-4EDC-8DFF-98B629774CBB}" dt="2021-10-09T17:28:22.273" v="249" actId="1076"/>
          <ac:picMkLst>
            <pc:docMk/>
            <pc:sldMk cId="1609320467" sldId="262"/>
            <ac:picMk id="7" creationId="{6CFD8CA6-585F-4AD8-A40F-692B26D43AA3}"/>
          </ac:picMkLst>
        </pc:picChg>
        <pc:cxnChg chg="del">
          <ac:chgData name="Stewart Gale" userId="3647ddd2-6040-41ae-a96d-232c23482af8" providerId="ADAL" clId="{A8F9564B-8F3C-4EDC-8DFF-98B629774CBB}" dt="2021-10-09T17:27:49.595" v="237" actId="478"/>
          <ac:cxnSpMkLst>
            <pc:docMk/>
            <pc:sldMk cId="1609320467" sldId="262"/>
            <ac:cxnSpMk id="3" creationId="{00000000-0000-0000-0000-000000000000}"/>
          </ac:cxnSpMkLst>
        </pc:cxnChg>
        <pc:cxnChg chg="del">
          <ac:chgData name="Stewart Gale" userId="3647ddd2-6040-41ae-a96d-232c23482af8" providerId="ADAL" clId="{A8F9564B-8F3C-4EDC-8DFF-98B629774CBB}" dt="2021-10-09T17:27:49.595" v="237" actId="478"/>
          <ac:cxnSpMkLst>
            <pc:docMk/>
            <pc:sldMk cId="1609320467" sldId="262"/>
            <ac:cxnSpMk id="6" creationId="{00000000-0000-0000-0000-000000000000}"/>
          </ac:cxnSpMkLst>
        </pc:cxnChg>
        <pc:cxnChg chg="del">
          <ac:chgData name="Stewart Gale" userId="3647ddd2-6040-41ae-a96d-232c23482af8" providerId="ADAL" clId="{A8F9564B-8F3C-4EDC-8DFF-98B629774CBB}" dt="2021-10-09T17:27:49.595" v="237" actId="478"/>
          <ac:cxnSpMkLst>
            <pc:docMk/>
            <pc:sldMk cId="1609320467" sldId="262"/>
            <ac:cxnSpMk id="9" creationId="{00000000-0000-0000-0000-000000000000}"/>
          </ac:cxnSpMkLst>
        </pc:cxnChg>
        <pc:cxnChg chg="del mod">
          <ac:chgData name="Stewart Gale" userId="3647ddd2-6040-41ae-a96d-232c23482af8" providerId="ADAL" clId="{A8F9564B-8F3C-4EDC-8DFF-98B629774CBB}" dt="2021-10-09T17:28:07.060" v="242" actId="478"/>
          <ac:cxnSpMkLst>
            <pc:docMk/>
            <pc:sldMk cId="1609320467" sldId="262"/>
            <ac:cxnSpMk id="13" creationId="{00000000-0000-0000-0000-000000000000}"/>
          </ac:cxnSpMkLst>
        </pc:cxnChg>
        <pc:cxnChg chg="del mod">
          <ac:chgData name="Stewart Gale" userId="3647ddd2-6040-41ae-a96d-232c23482af8" providerId="ADAL" clId="{A8F9564B-8F3C-4EDC-8DFF-98B629774CBB}" dt="2021-10-09T17:28:07.060" v="242" actId="478"/>
          <ac:cxnSpMkLst>
            <pc:docMk/>
            <pc:sldMk cId="1609320467" sldId="262"/>
            <ac:cxnSpMk id="14" creationId="{00000000-0000-0000-0000-000000000000}"/>
          </ac:cxnSpMkLst>
        </pc:cxnChg>
        <pc:cxnChg chg="del mod">
          <ac:chgData name="Stewart Gale" userId="3647ddd2-6040-41ae-a96d-232c23482af8" providerId="ADAL" clId="{A8F9564B-8F3C-4EDC-8DFF-98B629774CBB}" dt="2021-10-09T17:28:07.060" v="242" actId="478"/>
          <ac:cxnSpMkLst>
            <pc:docMk/>
            <pc:sldMk cId="1609320467" sldId="262"/>
            <ac:cxnSpMk id="15" creationId="{00000000-0000-0000-0000-000000000000}"/>
          </ac:cxnSpMkLst>
        </pc:cxnChg>
      </pc:sldChg>
      <pc:sldChg chg="addSp delSp modSp add mod delAnim modAnim">
        <pc:chgData name="Stewart Gale" userId="3647ddd2-6040-41ae-a96d-232c23482af8" providerId="ADAL" clId="{A8F9564B-8F3C-4EDC-8DFF-98B629774CBB}" dt="2024-11-21T07:15:02.769" v="710"/>
        <pc:sldMkLst>
          <pc:docMk/>
          <pc:sldMk cId="2738939164" sldId="263"/>
        </pc:sldMkLst>
        <pc:spChg chg="del">
          <ac:chgData name="Stewart Gale" userId="3647ddd2-6040-41ae-a96d-232c23482af8" providerId="ADAL" clId="{A8F9564B-8F3C-4EDC-8DFF-98B629774CBB}" dt="2021-10-09T17:39:50.630" v="434" actId="478"/>
          <ac:spMkLst>
            <pc:docMk/>
            <pc:sldMk cId="2738939164" sldId="263"/>
            <ac:spMk id="9" creationId="{00000000-0000-0000-0000-000000000000}"/>
          </ac:spMkLst>
        </pc:spChg>
        <pc:spChg chg="del">
          <ac:chgData name="Stewart Gale" userId="3647ddd2-6040-41ae-a96d-232c23482af8" providerId="ADAL" clId="{A8F9564B-8F3C-4EDC-8DFF-98B629774CBB}" dt="2021-10-09T17:39:50.630" v="434" actId="478"/>
          <ac:spMkLst>
            <pc:docMk/>
            <pc:sldMk cId="2738939164" sldId="263"/>
            <ac:spMk id="13" creationId="{00000000-0000-0000-0000-000000000000}"/>
          </ac:spMkLst>
        </pc:spChg>
        <pc:spChg chg="del">
          <ac:chgData name="Stewart Gale" userId="3647ddd2-6040-41ae-a96d-232c23482af8" providerId="ADAL" clId="{A8F9564B-8F3C-4EDC-8DFF-98B629774CBB}" dt="2021-10-09T17:40:12.741" v="438" actId="478"/>
          <ac:spMkLst>
            <pc:docMk/>
            <pc:sldMk cId="2738939164" sldId="263"/>
            <ac:spMk id="15" creationId="{00000000-0000-0000-0000-000000000000}"/>
          </ac:spMkLst>
        </pc:spChg>
        <pc:spChg chg="del">
          <ac:chgData name="Stewart Gale" userId="3647ddd2-6040-41ae-a96d-232c23482af8" providerId="ADAL" clId="{A8F9564B-8F3C-4EDC-8DFF-98B629774CBB}" dt="2021-10-09T17:39:50.630" v="434" actId="478"/>
          <ac:spMkLst>
            <pc:docMk/>
            <pc:sldMk cId="2738939164" sldId="263"/>
            <ac:spMk id="16" creationId="{00000000-0000-0000-0000-000000000000}"/>
          </ac:spMkLst>
        </pc:spChg>
        <pc:spChg chg="del">
          <ac:chgData name="Stewart Gale" userId="3647ddd2-6040-41ae-a96d-232c23482af8" providerId="ADAL" clId="{A8F9564B-8F3C-4EDC-8DFF-98B629774CBB}" dt="2021-10-09T17:40:12.741" v="438" actId="478"/>
          <ac:spMkLst>
            <pc:docMk/>
            <pc:sldMk cId="2738939164" sldId="263"/>
            <ac:spMk id="17" creationId="{00000000-0000-0000-0000-000000000000}"/>
          </ac:spMkLst>
        </pc:spChg>
        <pc:spChg chg="add mod">
          <ac:chgData name="Stewart Gale" userId="3647ddd2-6040-41ae-a96d-232c23482af8" providerId="ADAL" clId="{A8F9564B-8F3C-4EDC-8DFF-98B629774CBB}" dt="2021-10-10T08:23:22.076" v="697" actId="20577"/>
          <ac:spMkLst>
            <pc:docMk/>
            <pc:sldMk cId="2738939164" sldId="263"/>
            <ac:spMk id="18" creationId="{6E8432A1-1288-41AB-A591-073FB5E11C85}"/>
          </ac:spMkLst>
        </pc:spChg>
        <pc:spChg chg="del">
          <ac:chgData name="Stewart Gale" userId="3647ddd2-6040-41ae-a96d-232c23482af8" providerId="ADAL" clId="{A8F9564B-8F3C-4EDC-8DFF-98B629774CBB}" dt="2021-10-09T17:39:50.630" v="434" actId="478"/>
          <ac:spMkLst>
            <pc:docMk/>
            <pc:sldMk cId="2738939164" sldId="263"/>
            <ac:spMk id="19" creationId="{00000000-0000-0000-0000-000000000000}"/>
          </ac:spMkLst>
        </pc:spChg>
        <pc:spChg chg="del mod">
          <ac:chgData name="Stewart Gale" userId="3647ddd2-6040-41ae-a96d-232c23482af8" providerId="ADAL" clId="{A8F9564B-8F3C-4EDC-8DFF-98B629774CBB}" dt="2021-10-09T17:40:18.682" v="440" actId="21"/>
          <ac:spMkLst>
            <pc:docMk/>
            <pc:sldMk cId="2738939164" sldId="263"/>
            <ac:spMk id="20" creationId="{00000000-0000-0000-0000-000000000000}"/>
          </ac:spMkLst>
        </pc:spChg>
        <pc:spChg chg="del mod">
          <ac:chgData name="Stewart Gale" userId="3647ddd2-6040-41ae-a96d-232c23482af8" providerId="ADAL" clId="{A8F9564B-8F3C-4EDC-8DFF-98B629774CBB}" dt="2021-10-09T17:40:18.682" v="440" actId="21"/>
          <ac:spMkLst>
            <pc:docMk/>
            <pc:sldMk cId="2738939164" sldId="263"/>
            <ac:spMk id="21" creationId="{00000000-0000-0000-0000-000000000000}"/>
          </ac:spMkLst>
        </pc:spChg>
        <pc:spChg chg="add mod">
          <ac:chgData name="Stewart Gale" userId="3647ddd2-6040-41ae-a96d-232c23482af8" providerId="ADAL" clId="{A8F9564B-8F3C-4EDC-8DFF-98B629774CBB}" dt="2021-10-10T06:40:14.369" v="534" actId="20577"/>
          <ac:spMkLst>
            <pc:docMk/>
            <pc:sldMk cId="2738939164" sldId="263"/>
            <ac:spMk id="22" creationId="{411E9755-C534-4AE7-A44A-5E6D81179D02}"/>
          </ac:spMkLst>
        </pc:spChg>
        <pc:picChg chg="add mod modCrop">
          <ac:chgData name="Stewart Gale" userId="3647ddd2-6040-41ae-a96d-232c23482af8" providerId="ADAL" clId="{A8F9564B-8F3C-4EDC-8DFF-98B629774CBB}" dt="2021-10-09T17:41:43.613" v="488" actId="732"/>
          <ac:picMkLst>
            <pc:docMk/>
            <pc:sldMk cId="2738939164" sldId="263"/>
            <ac:picMk id="2" creationId="{96A23C31-D081-46A8-8039-F5A5683AE514}"/>
          </ac:picMkLst>
        </pc:picChg>
        <pc:picChg chg="add mod modCrop">
          <ac:chgData name="Stewart Gale" userId="3647ddd2-6040-41ae-a96d-232c23482af8" providerId="ADAL" clId="{A8F9564B-8F3C-4EDC-8DFF-98B629774CBB}" dt="2021-10-09T17:41:49.383" v="489" actId="1076"/>
          <ac:picMkLst>
            <pc:docMk/>
            <pc:sldMk cId="2738939164" sldId="263"/>
            <ac:picMk id="3" creationId="{E979E7EB-3927-456B-A8E7-33ED2E56CDF0}"/>
          </ac:picMkLst>
        </pc:picChg>
        <pc:picChg chg="del">
          <ac:chgData name="Stewart Gale" userId="3647ddd2-6040-41ae-a96d-232c23482af8" providerId="ADAL" clId="{A8F9564B-8F3C-4EDC-8DFF-98B629774CBB}" dt="2021-10-09T17:39:50.630" v="434" actId="478"/>
          <ac:picMkLst>
            <pc:docMk/>
            <pc:sldMk cId="2738939164" sldId="263"/>
            <ac:picMk id="4" creationId="{00000000-0000-0000-0000-000000000000}"/>
          </ac:picMkLst>
        </pc:picChg>
        <pc:picChg chg="del mod">
          <ac:chgData name="Stewart Gale" userId="3647ddd2-6040-41ae-a96d-232c23482af8" providerId="ADAL" clId="{A8F9564B-8F3C-4EDC-8DFF-98B629774CBB}" dt="2021-10-09T17:40:12.741" v="438" actId="478"/>
          <ac:picMkLst>
            <pc:docMk/>
            <pc:sldMk cId="2738939164" sldId="263"/>
            <ac:picMk id="5" creationId="{00000000-0000-0000-0000-000000000000}"/>
          </ac:picMkLst>
        </pc:picChg>
        <pc:cxnChg chg="del">
          <ac:chgData name="Stewart Gale" userId="3647ddd2-6040-41ae-a96d-232c23482af8" providerId="ADAL" clId="{A8F9564B-8F3C-4EDC-8DFF-98B629774CBB}" dt="2021-10-09T17:39:50.630" v="434" actId="478"/>
          <ac:cxnSpMkLst>
            <pc:docMk/>
            <pc:sldMk cId="2738939164" sldId="263"/>
            <ac:cxnSpMk id="6" creationId="{00000000-0000-0000-0000-000000000000}"/>
          </ac:cxnSpMkLst>
        </pc:cxnChg>
        <pc:cxnChg chg="del">
          <ac:chgData name="Stewart Gale" userId="3647ddd2-6040-41ae-a96d-232c23482af8" providerId="ADAL" clId="{A8F9564B-8F3C-4EDC-8DFF-98B629774CBB}" dt="2021-10-09T17:39:50.630" v="434" actId="478"/>
          <ac:cxnSpMkLst>
            <pc:docMk/>
            <pc:sldMk cId="2738939164" sldId="263"/>
            <ac:cxnSpMk id="7" creationId="{00000000-0000-0000-0000-000000000000}"/>
          </ac:cxnSpMkLst>
        </pc:cxnChg>
        <pc:cxnChg chg="del">
          <ac:chgData name="Stewart Gale" userId="3647ddd2-6040-41ae-a96d-232c23482af8" providerId="ADAL" clId="{A8F9564B-8F3C-4EDC-8DFF-98B629774CBB}" dt="2021-10-09T17:40:12.741" v="438" actId="478"/>
          <ac:cxnSpMkLst>
            <pc:docMk/>
            <pc:sldMk cId="2738939164" sldId="263"/>
            <ac:cxnSpMk id="8" creationId="{00000000-0000-0000-0000-000000000000}"/>
          </ac:cxnSpMkLst>
        </pc:cxnChg>
        <pc:cxnChg chg="del">
          <ac:chgData name="Stewart Gale" userId="3647ddd2-6040-41ae-a96d-232c23482af8" providerId="ADAL" clId="{A8F9564B-8F3C-4EDC-8DFF-98B629774CBB}" dt="2021-10-09T17:40:12.741" v="438" actId="478"/>
          <ac:cxnSpMkLst>
            <pc:docMk/>
            <pc:sldMk cId="2738939164" sldId="263"/>
            <ac:cxnSpMk id="12" creationId="{00000000-0000-0000-0000-000000000000}"/>
          </ac:cxnSpMkLst>
        </pc:cxnChg>
        <pc:cxnChg chg="del">
          <ac:chgData name="Stewart Gale" userId="3647ddd2-6040-41ae-a96d-232c23482af8" providerId="ADAL" clId="{A8F9564B-8F3C-4EDC-8DFF-98B629774CBB}" dt="2021-10-09T17:40:12.741" v="438" actId="478"/>
          <ac:cxnSpMkLst>
            <pc:docMk/>
            <pc:sldMk cId="2738939164" sldId="263"/>
            <ac:cxnSpMk id="14" creationId="{00000000-0000-0000-0000-000000000000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1E91A-6B45-4D93-9C3C-FFE265951284}" type="datetimeFigureOut">
              <a:rPr lang="en-GB" smtClean="0"/>
              <a:t>24/09/2025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0D1C4-925B-4B0A-85C0-CDCCDA2C59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46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1E91A-6B45-4D93-9C3C-FFE265951284}" type="datetimeFigureOut">
              <a:rPr lang="en-GB" smtClean="0"/>
              <a:t>24/09/2025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0D1C4-925B-4B0A-85C0-CDCCDA2C59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064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1E91A-6B45-4D93-9C3C-FFE265951284}" type="datetimeFigureOut">
              <a:rPr lang="en-GB" smtClean="0"/>
              <a:t>24/09/2025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0D1C4-925B-4B0A-85C0-CDCCDA2C59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4671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1E91A-6B45-4D93-9C3C-FFE265951284}" type="datetimeFigureOut">
              <a:rPr lang="en-GB" smtClean="0"/>
              <a:t>24/09/2025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0D1C4-925B-4B0A-85C0-CDCCDA2C59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9659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1E91A-6B45-4D93-9C3C-FFE265951284}" type="datetimeFigureOut">
              <a:rPr lang="en-GB" smtClean="0"/>
              <a:t>24/09/2025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0D1C4-925B-4B0A-85C0-CDCCDA2C59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990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1E91A-6B45-4D93-9C3C-FFE265951284}" type="datetimeFigureOut">
              <a:rPr lang="en-GB" smtClean="0"/>
              <a:t>24/09/2025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0D1C4-925B-4B0A-85C0-CDCCDA2C59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9896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1E91A-6B45-4D93-9C3C-FFE265951284}" type="datetimeFigureOut">
              <a:rPr lang="en-GB" smtClean="0"/>
              <a:t>24/09/2025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0D1C4-925B-4B0A-85C0-CDCCDA2C59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371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1E91A-6B45-4D93-9C3C-FFE265951284}" type="datetimeFigureOut">
              <a:rPr lang="en-GB" smtClean="0"/>
              <a:t>24/09/2025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0D1C4-925B-4B0A-85C0-CDCCDA2C59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492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1E91A-6B45-4D93-9C3C-FFE265951284}" type="datetimeFigureOut">
              <a:rPr lang="en-GB" smtClean="0"/>
              <a:t>24/09/2025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0D1C4-925B-4B0A-85C0-CDCCDA2C59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7389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1E91A-6B45-4D93-9C3C-FFE265951284}" type="datetimeFigureOut">
              <a:rPr lang="en-GB" smtClean="0"/>
              <a:t>24/09/2025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0D1C4-925B-4B0A-85C0-CDCCDA2C59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943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1E91A-6B45-4D93-9C3C-FFE265951284}" type="datetimeFigureOut">
              <a:rPr lang="en-GB" smtClean="0"/>
              <a:t>24/09/2025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0D1C4-925B-4B0A-85C0-CDCCDA2C59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849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E1E91A-6B45-4D93-9C3C-FFE265951284}" type="datetimeFigureOut">
              <a:rPr lang="en-GB" smtClean="0"/>
              <a:t>24/09/2025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0D1C4-925B-4B0A-85C0-CDCCDA2C59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125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1966" t="25609" r="60719" b="52867"/>
          <a:stretch/>
        </p:blipFill>
        <p:spPr>
          <a:xfrm>
            <a:off x="558424" y="155170"/>
            <a:ext cx="3933179" cy="30559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2350" t="24567" r="45447" b="47408"/>
          <a:stretch/>
        </p:blipFill>
        <p:spPr>
          <a:xfrm>
            <a:off x="5791628" y="221673"/>
            <a:ext cx="6049535" cy="32904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F0F39E3-D44F-4E34-A357-578CEBF22E1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5205" r="10386"/>
          <a:stretch/>
        </p:blipFill>
        <p:spPr>
          <a:xfrm>
            <a:off x="515668" y="3301715"/>
            <a:ext cx="4706304" cy="34930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05BF1D8-9207-4D6C-BAC2-E4982938B1A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066" b="35237"/>
          <a:stretch/>
        </p:blipFill>
        <p:spPr>
          <a:xfrm>
            <a:off x="5843209" y="3806020"/>
            <a:ext cx="5913120" cy="2898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75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2478" t="21490" r="35628" b="50225"/>
          <a:stretch/>
        </p:blipFill>
        <p:spPr>
          <a:xfrm>
            <a:off x="227689" y="199011"/>
            <a:ext cx="11090465" cy="46800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7E432B-8878-40B5-B9FB-6B3A8AAE2F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884" t="64837" r="26313" b="30873"/>
          <a:stretch/>
        </p:blipFill>
        <p:spPr>
          <a:xfrm>
            <a:off x="291526" y="5513696"/>
            <a:ext cx="11900474" cy="653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8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50720" y="2220670"/>
            <a:ext cx="811876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108846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6942523" y="1707383"/>
                <a:ext cx="4310056" cy="8274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4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4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  <m:r>
                          <a:rPr lang="en-GB" sz="4400" b="1" i="1" baseline="3000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sz="4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4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GB" sz="4400" b="1" i="1" baseline="300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rad>
                    <m:r>
                      <a:rPr lang="en-GB" sz="4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4400" b="1" dirty="0">
                    <a:solidFill>
                      <a:srgbClr val="0070C0"/>
                    </a:solidFill>
                  </a:rPr>
                  <a:t>= 13</a:t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2523" y="1707383"/>
                <a:ext cx="4310056" cy="827471"/>
              </a:xfrm>
              <a:prstGeom prst="rect">
                <a:avLst/>
              </a:prstGeom>
              <a:blipFill>
                <a:blip r:embed="rId2"/>
                <a:stretch>
                  <a:fillRect t="-6618" b="-352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094302" y="4070193"/>
                <a:ext cx="4468447" cy="1080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400" b="1" dirty="0">
                    <a:solidFill>
                      <a:srgbClr val="FF0000"/>
                    </a:solidFill>
                  </a:rPr>
                  <a:t>tan</a:t>
                </a:r>
                <a:r>
                  <a:rPr lang="en-GB" sz="4400" b="1" baseline="30000" dirty="0">
                    <a:solidFill>
                      <a:srgbClr val="FF0000"/>
                    </a:solidFill>
                  </a:rPr>
                  <a:t>-1</a:t>
                </a:r>
                <a:r>
                  <a:rPr lang="en-GB" sz="4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GB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GB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𝟏𝟑</m:t>
                        </m:r>
                      </m:den>
                    </m:f>
                    <m:r>
                      <a:rPr lang="en-US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GB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4400" b="1" dirty="0">
                    <a:solidFill>
                      <a:srgbClr val="FF0000"/>
                    </a:solidFill>
                  </a:rPr>
                  <a:t>= 21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4302" y="4070193"/>
                <a:ext cx="4468447" cy="1080424"/>
              </a:xfrm>
              <a:prstGeom prst="rect">
                <a:avLst/>
              </a:prstGeom>
              <a:blipFill>
                <a:blip r:embed="rId3"/>
                <a:stretch>
                  <a:fillRect l="-5593" b="-13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F8BD843F-B0CD-4776-9212-A8369EA8D5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0440" b="18710"/>
          <a:stretch/>
        </p:blipFill>
        <p:spPr>
          <a:xfrm>
            <a:off x="629251" y="736807"/>
            <a:ext cx="6221925" cy="502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986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1966" t="56762" r="56591" b="15744"/>
          <a:stretch/>
        </p:blipFill>
        <p:spPr>
          <a:xfrm>
            <a:off x="264031" y="85299"/>
            <a:ext cx="6825981" cy="547010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60B3664-0AA7-46C3-9C20-791DB0035766}"/>
                  </a:ext>
                </a:extLst>
              </p:cNvPr>
              <p:cNvSpPr txBox="1"/>
              <p:nvPr/>
            </p:nvSpPr>
            <p:spPr>
              <a:xfrm>
                <a:off x="7143403" y="3260425"/>
                <a:ext cx="4310056" cy="8274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4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4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  <m:r>
                          <a:rPr lang="en-GB" sz="4400" b="1" i="1" baseline="3000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sz="4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4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GB" sz="4400" b="1" i="1" baseline="300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rad>
                    <m:r>
                      <a:rPr lang="en-GB" sz="4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4400" b="1" dirty="0">
                    <a:solidFill>
                      <a:srgbClr val="0070C0"/>
                    </a:solidFill>
                  </a:rPr>
                  <a:t>= 12.4</a:t>
                </a: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60B3664-0AA7-46C3-9C20-791DB00357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3403" y="3260425"/>
                <a:ext cx="4310056" cy="827471"/>
              </a:xfrm>
              <a:prstGeom prst="rect">
                <a:avLst/>
              </a:prstGeom>
              <a:blipFill>
                <a:blip r:embed="rId3"/>
                <a:stretch>
                  <a:fillRect t="-8088" r="-4385" b="-34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AF68AE4-D7BB-4988-8306-B406BFFEB79C}"/>
                  </a:ext>
                </a:extLst>
              </p:cNvPr>
              <p:cNvSpPr txBox="1"/>
              <p:nvPr/>
            </p:nvSpPr>
            <p:spPr>
              <a:xfrm>
                <a:off x="6496829" y="5125121"/>
                <a:ext cx="3861914" cy="8631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44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…………..</m:t>
                          </m:r>
                          <m:r>
                            <a:rPr lang="en-US" sz="44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e>
                      </m:rad>
                    </m:oMath>
                  </m:oMathPara>
                </a14:m>
                <a:endParaRPr lang="en-GB" sz="4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AF68AE4-D7BB-4988-8306-B406BFFEB7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6829" y="5125121"/>
                <a:ext cx="3861914" cy="8631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D295C1B-49F1-439C-A582-2B380EBF36E9}"/>
                  </a:ext>
                </a:extLst>
              </p:cNvPr>
              <p:cNvSpPr txBox="1"/>
              <p:nvPr/>
            </p:nvSpPr>
            <p:spPr>
              <a:xfrm>
                <a:off x="7143403" y="5266441"/>
                <a:ext cx="2914997" cy="7218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  <m:sup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sSup>
                        <m:sSupPr>
                          <m:ctrlP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  <m:sup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D295C1B-49F1-439C-A582-2B380EBF36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3403" y="5266441"/>
                <a:ext cx="2914997" cy="72180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B65150D5-3EA5-4985-8B06-428F185241D0}"/>
              </a:ext>
            </a:extLst>
          </p:cNvPr>
          <p:cNvSpPr txBox="1"/>
          <p:nvPr/>
        </p:nvSpPr>
        <p:spPr>
          <a:xfrm>
            <a:off x="10149850" y="5189469"/>
            <a:ext cx="1113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= 13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792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6" grpId="0"/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CFD8CA6-585F-4AD8-A40F-692B26D43A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679" r="7481" b="16082"/>
          <a:stretch/>
        </p:blipFill>
        <p:spPr>
          <a:xfrm>
            <a:off x="384524" y="347778"/>
            <a:ext cx="8418282" cy="48176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5E3EA95-9C96-4A42-AA4C-F97B07BCE9CB}"/>
                  </a:ext>
                </a:extLst>
              </p:cNvPr>
              <p:cNvSpPr txBox="1"/>
              <p:nvPr/>
            </p:nvSpPr>
            <p:spPr>
              <a:xfrm>
                <a:off x="5845767" y="4986158"/>
                <a:ext cx="4204968" cy="1070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400" b="1" dirty="0">
                    <a:solidFill>
                      <a:srgbClr val="FF0000"/>
                    </a:solidFill>
                  </a:rPr>
                  <a:t>cos</a:t>
                </a:r>
                <a:r>
                  <a:rPr lang="en-GB" sz="4400" b="1" baseline="30000" dirty="0">
                    <a:solidFill>
                      <a:srgbClr val="FF0000"/>
                    </a:solidFill>
                  </a:rPr>
                  <a:t>-1</a:t>
                </a:r>
                <a:r>
                  <a:rPr lang="en-GB" sz="4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GB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  <m:r>
                          <a:rPr lang="en-GB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GB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num>
                      <m:den>
                        <m:r>
                          <a:rPr lang="en-GB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𝟐𝟎</m:t>
                        </m:r>
                      </m:den>
                    </m:f>
                    <m:r>
                      <a:rPr lang="en-US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GB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4400" b="1" dirty="0">
                    <a:solidFill>
                      <a:srgbClr val="FF0000"/>
                    </a:solidFill>
                  </a:rPr>
                  <a:t>= 58° 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5E3EA95-9C96-4A42-AA4C-F97B07BCE9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5767" y="4986158"/>
                <a:ext cx="4204968" cy="1070358"/>
              </a:xfrm>
              <a:prstGeom prst="rect">
                <a:avLst/>
              </a:prstGeom>
              <a:blipFill>
                <a:blip r:embed="rId3"/>
                <a:stretch>
                  <a:fillRect l="-5942" b="-130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4C55C28-E3D6-49AB-8BC5-85103FE33E3A}"/>
                  </a:ext>
                </a:extLst>
              </p:cNvPr>
              <p:cNvSpPr txBox="1"/>
              <p:nvPr/>
            </p:nvSpPr>
            <p:spPr>
              <a:xfrm>
                <a:off x="5969438" y="3684196"/>
                <a:ext cx="436191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4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𝟐𝟏</m:t>
                    </m:r>
                    <m:r>
                      <a:rPr lang="en-GB" sz="4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4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4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÷ </m:t>
                    </m:r>
                    <m:r>
                      <a:rPr lang="en-GB" sz="4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4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4400" b="1" dirty="0">
                    <a:solidFill>
                      <a:srgbClr val="0070C0"/>
                    </a:solidFill>
                  </a:rPr>
                  <a:t>= 10.6</a:t>
                </a:r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4C55C28-E3D6-49AB-8BC5-85103FE33E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9438" y="3684196"/>
                <a:ext cx="4361915" cy="769441"/>
              </a:xfrm>
              <a:prstGeom prst="rect">
                <a:avLst/>
              </a:prstGeom>
              <a:blipFill>
                <a:blip r:embed="rId4"/>
                <a:stretch>
                  <a:fillRect t="-15748" r="-1536" b="-36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5B1D2191-05F8-44B0-A0AA-774AC412CAEE}"/>
              </a:ext>
            </a:extLst>
          </p:cNvPr>
          <p:cNvSpPr/>
          <p:nvPr/>
        </p:nvSpPr>
        <p:spPr>
          <a:xfrm>
            <a:off x="4155743" y="2354239"/>
            <a:ext cx="1940257" cy="525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B333331-7EAC-4A74-A7CC-43175598BDA2}"/>
                  </a:ext>
                </a:extLst>
              </p:cNvPr>
              <p:cNvSpPr txBox="1"/>
              <p:nvPr/>
            </p:nvSpPr>
            <p:spPr>
              <a:xfrm>
                <a:off x="5845767" y="2339409"/>
                <a:ext cx="4697129" cy="8343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4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4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4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GB" sz="4400" b="1" i="1" baseline="3000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sz="4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4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𝟏𝟓</m:t>
                        </m:r>
                        <m:r>
                          <a:rPr lang="en-GB" sz="4400" b="1" i="1" baseline="300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rad>
                    <m:r>
                      <a:rPr lang="en-GB" sz="4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4400" b="1" dirty="0">
                    <a:solidFill>
                      <a:srgbClr val="0070C0"/>
                    </a:solidFill>
                  </a:rPr>
                  <a:t>= 21.2</a:t>
                </a:r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B333331-7EAC-4A74-A7CC-43175598BD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5767" y="2339409"/>
                <a:ext cx="4697129" cy="834396"/>
              </a:xfrm>
              <a:prstGeom prst="rect">
                <a:avLst/>
              </a:prstGeom>
              <a:blipFill>
                <a:blip r:embed="rId5"/>
                <a:stretch>
                  <a:fillRect t="-7299" r="-1818" b="-343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932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C573FE-EA31-4FC1-8C5A-D20BF56FB4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2048"/>
          <a:stretch/>
        </p:blipFill>
        <p:spPr>
          <a:xfrm>
            <a:off x="460142" y="262560"/>
            <a:ext cx="7605685" cy="41735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ACB6FC-A2DB-4CF7-B638-A12955157AE3}"/>
                  </a:ext>
                </a:extLst>
              </p:cNvPr>
              <p:cNvSpPr txBox="1"/>
              <p:nvPr/>
            </p:nvSpPr>
            <p:spPr>
              <a:xfrm>
                <a:off x="5391695" y="3291670"/>
                <a:ext cx="4366454" cy="11444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𝐐𝐑</m:t>
                      </m:r>
                      <m:r>
                        <a:rPr lang="en-US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GB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𝒕𝒂𝒏</m:t>
                          </m:r>
                          <m:r>
                            <a:rPr lang="en-GB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en-U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𝟐𝟑</m:t>
                      </m:r>
                      <m:r>
                        <a:rPr lang="en-U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GB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ACB6FC-A2DB-4CF7-B638-A12955157A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1695" y="3291670"/>
                <a:ext cx="4366454" cy="114441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4A9477D-E5AF-4E1F-9687-2A02EDB5B738}"/>
                  </a:ext>
                </a:extLst>
              </p:cNvPr>
              <p:cNvSpPr txBox="1"/>
              <p:nvPr/>
            </p:nvSpPr>
            <p:spPr>
              <a:xfrm>
                <a:off x="4583817" y="4644722"/>
                <a:ext cx="5174332" cy="8631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𝑷𝑹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44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…………..</m:t>
                          </m:r>
                          <m:r>
                            <a:rPr lang="en-US" sz="44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e>
                      </m:rad>
                    </m:oMath>
                  </m:oMathPara>
                </a14:m>
                <a:endParaRPr lang="en-GB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4A9477D-E5AF-4E1F-9687-2A02EDB5B7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3817" y="4644722"/>
                <a:ext cx="5174332" cy="8631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45E2CF8-6398-4F13-8E59-3F9F871B21D6}"/>
                  </a:ext>
                </a:extLst>
              </p:cNvPr>
              <p:cNvSpPr txBox="1"/>
              <p:nvPr/>
            </p:nvSpPr>
            <p:spPr>
              <a:xfrm>
                <a:off x="6461758" y="4786042"/>
                <a:ext cx="3474721" cy="7218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e>
                        <m:sup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sSup>
                        <m:sSupPr>
                          <m:ctrlP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𝟐𝟑</m:t>
                          </m:r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e>
                        <m:sup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45E2CF8-6398-4F13-8E59-3F9F871B21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1758" y="4786042"/>
                <a:ext cx="3474721" cy="72180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00992244-3061-4193-9A3F-09E9F3EBF870}"/>
              </a:ext>
            </a:extLst>
          </p:cNvPr>
          <p:cNvSpPr txBox="1"/>
          <p:nvPr/>
        </p:nvSpPr>
        <p:spPr>
          <a:xfrm>
            <a:off x="9936479" y="4722339"/>
            <a:ext cx="1611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= 24.1</a:t>
            </a:r>
            <a:endParaRPr lang="en-GB" sz="4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46FFD70-22BB-47A5-99D9-0D2CC7070DEF}"/>
                  </a:ext>
                </a:extLst>
              </p:cNvPr>
              <p:cNvSpPr txBox="1"/>
              <p:nvPr/>
            </p:nvSpPr>
            <p:spPr>
              <a:xfrm>
                <a:off x="4583817" y="5701904"/>
                <a:ext cx="5174332" cy="8631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𝑷𝑻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44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…………..</m:t>
                          </m:r>
                          <m:r>
                            <a:rPr lang="en-US" sz="44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e>
                      </m:rad>
                    </m:oMath>
                  </m:oMathPara>
                </a14:m>
                <a:endParaRPr lang="en-GB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46FFD70-22BB-47A5-99D9-0D2CC7070D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3817" y="5701904"/>
                <a:ext cx="5174332" cy="86312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233B9BE-467D-455C-8470-6C10236C87AA}"/>
                  </a:ext>
                </a:extLst>
              </p:cNvPr>
              <p:cNvSpPr txBox="1"/>
              <p:nvPr/>
            </p:nvSpPr>
            <p:spPr>
              <a:xfrm>
                <a:off x="6461758" y="5843224"/>
                <a:ext cx="3474721" cy="7218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e>
                        <m:sup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sSup>
                        <m:sSupPr>
                          <m:ctrlP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  <m:sup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233B9BE-467D-455C-8470-6C10236C87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1758" y="5843224"/>
                <a:ext cx="3474721" cy="72180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9402C111-A481-457F-A651-86BC76CC23F0}"/>
              </a:ext>
            </a:extLst>
          </p:cNvPr>
          <p:cNvSpPr txBox="1"/>
          <p:nvPr/>
        </p:nvSpPr>
        <p:spPr>
          <a:xfrm>
            <a:off x="9936479" y="5779521"/>
            <a:ext cx="1611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= 24.2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080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6A23C31-D081-46A8-8039-F5A5683AE5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b="38363"/>
          <a:stretch/>
        </p:blipFill>
        <p:spPr>
          <a:xfrm>
            <a:off x="366082" y="200594"/>
            <a:ext cx="9665022" cy="445284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E8432A1-1288-41AB-A591-073FB5E11C85}"/>
                  </a:ext>
                </a:extLst>
              </p:cNvPr>
              <p:cNvSpPr txBox="1"/>
              <p:nvPr/>
            </p:nvSpPr>
            <p:spPr>
              <a:xfrm>
                <a:off x="2967423" y="3819044"/>
                <a:ext cx="6811198" cy="8343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400" b="1" dirty="0">
                    <a:solidFill>
                      <a:srgbClr val="FF0000"/>
                    </a:solidFill>
                  </a:rPr>
                  <a:t>AC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4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4400" b="1" dirty="0">
                        <a:solidFill>
                          <a:srgbClr val="FF0000"/>
                        </a:solidFill>
                      </a:rPr>
                      <m:t>=</m:t>
                    </m:r>
                    <m:r>
                      <a:rPr lang="en-GB" sz="4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GB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GB" sz="4400" b="1" i="1" baseline="3000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  <m:r>
                          <a:rPr lang="en-GB" sz="4400" b="1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sz="4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GB" sz="4400" b="1" i="1" baseline="30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rad>
                    <m:r>
                      <a:rPr lang="en-US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𝟗</m:t>
                    </m:r>
                    <m:r>
                      <a:rPr lang="en-US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𝟏𝟏</m:t>
                    </m:r>
                  </m:oMath>
                </a14:m>
                <a:endParaRPr lang="en-GB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E8432A1-1288-41AB-A591-073FB5E11C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7423" y="3819044"/>
                <a:ext cx="6811198" cy="834396"/>
              </a:xfrm>
              <a:prstGeom prst="rect">
                <a:avLst/>
              </a:prstGeom>
              <a:blipFill>
                <a:blip r:embed="rId3"/>
                <a:stretch>
                  <a:fillRect l="-3671" t="-6569" b="-343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11E9755-C534-4AE7-A44A-5E6D81179D02}"/>
                  </a:ext>
                </a:extLst>
              </p:cNvPr>
              <p:cNvSpPr txBox="1"/>
              <p:nvPr/>
            </p:nvSpPr>
            <p:spPr>
              <a:xfrm>
                <a:off x="4801378" y="5392917"/>
                <a:ext cx="5086426" cy="11592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b="1" dirty="0">
                    <a:solidFill>
                      <a:srgbClr val="FF0000"/>
                    </a:solidFill>
                  </a:rPr>
                  <a:t>tan</a:t>
                </a:r>
                <a:r>
                  <a:rPr lang="en-GB" sz="4800" b="1" baseline="30000" dirty="0">
                    <a:solidFill>
                      <a:srgbClr val="FF0000"/>
                    </a:solidFill>
                  </a:rPr>
                  <a:t>-1</a:t>
                </a:r>
                <a:r>
                  <a:rPr lang="en-GB" sz="48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GB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  <m:r>
                          <a:rPr lang="en-US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  <m:r>
                      <a:rPr lang="en-US" sz="4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r>
                  <a:rPr lang="en-GB" sz="4800" b="1" dirty="0">
                    <a:solidFill>
                      <a:srgbClr val="FF0000"/>
                    </a:solidFill>
                  </a:rPr>
                  <a:t> 19.2° 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11E9755-C534-4AE7-A44A-5E6D81179D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1378" y="5392917"/>
                <a:ext cx="5086426" cy="1159228"/>
              </a:xfrm>
              <a:prstGeom prst="rect">
                <a:avLst/>
              </a:prstGeom>
              <a:blipFill>
                <a:blip r:embed="rId4"/>
                <a:stretch>
                  <a:fillRect l="-5516" b="-1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E979E7EB-3927-456B-A8E7-33ED2E56CDF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0919"/>
          <a:stretch/>
        </p:blipFill>
        <p:spPr>
          <a:xfrm>
            <a:off x="463059" y="4769892"/>
            <a:ext cx="9669094" cy="506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939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72</Words>
  <Application>Microsoft Office PowerPoint</Application>
  <PresentationFormat>Widescreen</PresentationFormat>
  <Paragraphs>19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2016-05-09T08:28:16Z</dcterms:created>
  <dcterms:modified xsi:type="dcterms:W3CDTF">2025-09-24T04:36:07Z</dcterms:modified>
</cp:coreProperties>
</file>