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40" d="100"/>
          <a:sy n="40" d="100"/>
        </p:scale>
        <p:origin x="1197" y="11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</a:t>
            </a:r>
            <a:r>
              <a:rPr lang="en-GB" sz="8000" b="1" smtClean="0">
                <a:solidFill>
                  <a:srgbClr val="0000FF"/>
                </a:solidFill>
              </a:rPr>
              <a:t>Challenge 5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GOLD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bc3ddef4-b288-484e-9a3d-374c56136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438859" y="3160342"/>
            <a:ext cx="1359152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978070" y="4018146"/>
            <a:ext cx="76938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QUS = UTS = QSU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due to alternate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segment circle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theorem.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Hence QUS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= QSU = 55 degrees. USQ = 180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– 55 – 55 =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70 degrees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a59e5f8a-7ea0-41eb-8502-f04e152df1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54" y="-9652"/>
            <a:ext cx="9156868" cy="686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83193" y="3923982"/>
            <a:ext cx="66752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robotolight"/>
              </a:rPr>
              <a:t>Due to the rule of tangent,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SP + RQ = 50cm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.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50 x h x 0.5 = 600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h = 24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so the radius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is 24 ÷ 2 = 12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69442" y="3088271"/>
            <a:ext cx="1888958" cy="67180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137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145928" y="3260686"/>
            <a:ext cx="1850936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227280" y="4201377"/>
                <a:ext cx="7312385" cy="16163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is the radius of the half circle made by the rotation.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So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its area is π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.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T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he area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of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the two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triangles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each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.</a:t>
                </a:r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280" y="4201377"/>
                <a:ext cx="7312385" cy="1616340"/>
              </a:xfrm>
              <a:prstGeom prst="rect">
                <a:avLst/>
              </a:prstGeom>
              <a:blipFill>
                <a:blip r:embed="rId3"/>
                <a:stretch>
                  <a:fillRect l="-1667" t="-1132" r="-1417" b="-3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10da6be1-9823-4579-b653-01d1881b43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051" y="1"/>
            <a:ext cx="9103338" cy="682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299841" y="2401482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966032" y="3199029"/>
            <a:ext cx="62840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Difference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of two squares then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199p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must be even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only even prime is 2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3076" name="Picture 4" descr="https://images.diagnosticquestions.com/uploads/questions/c616700b-4139-4344-88b4-1c4ffe0698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1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164683" y="3429001"/>
            <a:ext cx="1258801" cy="9986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215248" y="4523877"/>
            <a:ext cx="72040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Even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though there is the option of a tie and then having to do a redo, at the end of the day the only final options are 4/15 (Tom winning) or 2/15 (Geri winning) so 4/6 final options are when Tom wins, which = 2/3</a:t>
            </a:r>
            <a:endParaRPr lang="en-GB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142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23</cp:revision>
  <dcterms:created xsi:type="dcterms:W3CDTF">2020-06-11T04:03:37Z</dcterms:created>
  <dcterms:modified xsi:type="dcterms:W3CDTF">2020-06-14T17:08:46Z</dcterms:modified>
</cp:coreProperties>
</file>