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7" r:id="rId5"/>
    <p:sldId id="263" r:id="rId6"/>
    <p:sldId id="264" r:id="rId7"/>
    <p:sldId id="261" r:id="rId8"/>
    <p:sldId id="259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05A849-5076-4A83-9FD8-EE1C421A9C7B}" v="487" dt="2022-01-19T03:17:08.1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269539E-CC60-4FBC-BA77-1C1CFD0FA8A4}"/>
    <pc:docChg chg="custSel addSld modSld">
      <pc:chgData name="Stewart Gale" userId="3647ddd2-6040-41ae-a96d-232c23482af8" providerId="ADAL" clId="{2269539E-CC60-4FBC-BA77-1C1CFD0FA8A4}" dt="2022-01-16T17:35:22.239" v="4" actId="1076"/>
      <pc:docMkLst>
        <pc:docMk/>
      </pc:docMkLst>
      <pc:sldChg chg="delSp modSp mod">
        <pc:chgData name="Stewart Gale" userId="3647ddd2-6040-41ae-a96d-232c23482af8" providerId="ADAL" clId="{2269539E-CC60-4FBC-BA77-1C1CFD0FA8A4}" dt="2022-01-16T17:35:06.402" v="2" actId="1076"/>
        <pc:sldMkLst>
          <pc:docMk/>
          <pc:sldMk cId="1437785821" sldId="257"/>
        </pc:sldMkLst>
        <pc:spChg chg="mod">
          <ac:chgData name="Stewart Gale" userId="3647ddd2-6040-41ae-a96d-232c23482af8" providerId="ADAL" clId="{2269539E-CC60-4FBC-BA77-1C1CFD0FA8A4}" dt="2022-01-16T17:35:06.402" v="2" actId="1076"/>
          <ac:spMkLst>
            <pc:docMk/>
            <pc:sldMk cId="1437785821" sldId="257"/>
            <ac:spMk id="5" creationId="{00000000-0000-0000-0000-000000000000}"/>
          </ac:spMkLst>
        </pc:spChg>
        <pc:spChg chg="del">
          <ac:chgData name="Stewart Gale" userId="3647ddd2-6040-41ae-a96d-232c23482af8" providerId="ADAL" clId="{2269539E-CC60-4FBC-BA77-1C1CFD0FA8A4}" dt="2022-01-16T17:34:59.437" v="1" actId="478"/>
          <ac:spMkLst>
            <pc:docMk/>
            <pc:sldMk cId="1437785821" sldId="257"/>
            <ac:spMk id="7" creationId="{00000000-0000-0000-0000-000000000000}"/>
          </ac:spMkLst>
        </pc:spChg>
        <pc:graphicFrameChg chg="mod">
          <ac:chgData name="Stewart Gale" userId="3647ddd2-6040-41ae-a96d-232c23482af8" providerId="ADAL" clId="{2269539E-CC60-4FBC-BA77-1C1CFD0FA8A4}" dt="2022-01-16T17:35:06.402" v="2" actId="1076"/>
          <ac:graphicFrameMkLst>
            <pc:docMk/>
            <pc:sldMk cId="1437785821" sldId="257"/>
            <ac:graphicFrameMk id="4" creationId="{00000000-0000-0000-0000-000000000000}"/>
          </ac:graphicFrameMkLst>
        </pc:graphicFrameChg>
        <pc:graphicFrameChg chg="del">
          <ac:chgData name="Stewart Gale" userId="3647ddd2-6040-41ae-a96d-232c23482af8" providerId="ADAL" clId="{2269539E-CC60-4FBC-BA77-1C1CFD0FA8A4}" dt="2022-01-16T17:34:59.437" v="1" actId="478"/>
          <ac:graphicFrameMkLst>
            <pc:docMk/>
            <pc:sldMk cId="1437785821" sldId="257"/>
            <ac:graphicFrameMk id="6" creationId="{00000000-0000-0000-0000-000000000000}"/>
          </ac:graphicFrameMkLst>
        </pc:graphicFrameChg>
      </pc:sldChg>
      <pc:sldChg chg="delSp modSp add mod">
        <pc:chgData name="Stewart Gale" userId="3647ddd2-6040-41ae-a96d-232c23482af8" providerId="ADAL" clId="{2269539E-CC60-4FBC-BA77-1C1CFD0FA8A4}" dt="2022-01-16T17:35:22.239" v="4" actId="1076"/>
        <pc:sldMkLst>
          <pc:docMk/>
          <pc:sldMk cId="2327600678" sldId="259"/>
        </pc:sldMkLst>
        <pc:spChg chg="del">
          <ac:chgData name="Stewart Gale" userId="3647ddd2-6040-41ae-a96d-232c23482af8" providerId="ADAL" clId="{2269539E-CC60-4FBC-BA77-1C1CFD0FA8A4}" dt="2022-01-16T17:35:16.099" v="3" actId="478"/>
          <ac:spMkLst>
            <pc:docMk/>
            <pc:sldMk cId="2327600678" sldId="259"/>
            <ac:spMk id="5" creationId="{00000000-0000-0000-0000-000000000000}"/>
          </ac:spMkLst>
        </pc:spChg>
        <pc:spChg chg="mod">
          <ac:chgData name="Stewart Gale" userId="3647ddd2-6040-41ae-a96d-232c23482af8" providerId="ADAL" clId="{2269539E-CC60-4FBC-BA77-1C1CFD0FA8A4}" dt="2022-01-16T17:35:22.239" v="4" actId="1076"/>
          <ac:spMkLst>
            <pc:docMk/>
            <pc:sldMk cId="2327600678" sldId="259"/>
            <ac:spMk id="7" creationId="{00000000-0000-0000-0000-000000000000}"/>
          </ac:spMkLst>
        </pc:spChg>
        <pc:graphicFrameChg chg="del">
          <ac:chgData name="Stewart Gale" userId="3647ddd2-6040-41ae-a96d-232c23482af8" providerId="ADAL" clId="{2269539E-CC60-4FBC-BA77-1C1CFD0FA8A4}" dt="2022-01-16T17:35:16.099" v="3" actId="478"/>
          <ac:graphicFrameMkLst>
            <pc:docMk/>
            <pc:sldMk cId="2327600678" sldId="259"/>
            <ac:graphicFrameMk id="4" creationId="{00000000-0000-0000-0000-000000000000}"/>
          </ac:graphicFrameMkLst>
        </pc:graphicFrameChg>
        <pc:graphicFrameChg chg="mod">
          <ac:chgData name="Stewart Gale" userId="3647ddd2-6040-41ae-a96d-232c23482af8" providerId="ADAL" clId="{2269539E-CC60-4FBC-BA77-1C1CFD0FA8A4}" dt="2022-01-16T17:35:22.239" v="4" actId="1076"/>
          <ac:graphicFrameMkLst>
            <pc:docMk/>
            <pc:sldMk cId="2327600678" sldId="259"/>
            <ac:graphicFrameMk id="6" creationId="{00000000-0000-0000-0000-000000000000}"/>
          </ac:graphicFrameMkLst>
        </pc:graphicFrameChg>
      </pc:sldChg>
    </pc:docChg>
  </pc:docChgLst>
  <pc:docChgLst>
    <pc:chgData name="Stewart Gale" userId="3647ddd2-6040-41ae-a96d-232c23482af8" providerId="ADAL" clId="{AE05A849-5076-4A83-9FD8-EE1C421A9C7B}"/>
    <pc:docChg chg="undo custSel addSld delSld modSld sldOrd">
      <pc:chgData name="Stewart Gale" userId="3647ddd2-6040-41ae-a96d-232c23482af8" providerId="ADAL" clId="{AE05A849-5076-4A83-9FD8-EE1C421A9C7B}" dt="2022-01-19T03:17:08.180" v="709" actId="20577"/>
      <pc:docMkLst>
        <pc:docMk/>
      </pc:docMkLst>
      <pc:sldChg chg="modSp mod">
        <pc:chgData name="Stewart Gale" userId="3647ddd2-6040-41ae-a96d-232c23482af8" providerId="ADAL" clId="{AE05A849-5076-4A83-9FD8-EE1C421A9C7B}" dt="2022-01-18T13:40:43.928" v="4" actId="14100"/>
        <pc:sldMkLst>
          <pc:docMk/>
          <pc:sldMk cId="29388044" sldId="256"/>
        </pc:sldMkLst>
        <pc:graphicFrameChg chg="mod">
          <ac:chgData name="Stewart Gale" userId="3647ddd2-6040-41ae-a96d-232c23482af8" providerId="ADAL" clId="{AE05A849-5076-4A83-9FD8-EE1C421A9C7B}" dt="2022-01-18T13:40:37.753" v="2" actId="404"/>
          <ac:graphicFrameMkLst>
            <pc:docMk/>
            <pc:sldMk cId="29388044" sldId="256"/>
            <ac:graphicFrameMk id="4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AE05A849-5076-4A83-9FD8-EE1C421A9C7B}" dt="2022-01-18T13:40:43.928" v="4" actId="14100"/>
          <ac:graphicFrameMkLst>
            <pc:docMk/>
            <pc:sldMk cId="29388044" sldId="256"/>
            <ac:graphicFrameMk id="6" creationId="{00000000-0000-0000-0000-000000000000}"/>
          </ac:graphicFrameMkLst>
        </pc:graphicFrameChg>
      </pc:sldChg>
      <pc:sldChg chg="addSp delSp modSp mod">
        <pc:chgData name="Stewart Gale" userId="3647ddd2-6040-41ae-a96d-232c23482af8" providerId="ADAL" clId="{AE05A849-5076-4A83-9FD8-EE1C421A9C7B}" dt="2022-01-18T13:44:49.847" v="112" actId="20577"/>
        <pc:sldMkLst>
          <pc:docMk/>
          <pc:sldMk cId="1437785821" sldId="257"/>
        </pc:sldMkLst>
        <pc:spChg chg="mod">
          <ac:chgData name="Stewart Gale" userId="3647ddd2-6040-41ae-a96d-232c23482af8" providerId="ADAL" clId="{AE05A849-5076-4A83-9FD8-EE1C421A9C7B}" dt="2022-01-18T13:41:03.601" v="5" actId="1076"/>
          <ac:spMkLst>
            <pc:docMk/>
            <pc:sldMk cId="1437785821" sldId="257"/>
            <ac:spMk id="5" creationId="{00000000-0000-0000-0000-000000000000}"/>
          </ac:spMkLst>
        </pc:spChg>
        <pc:spChg chg="add del">
          <ac:chgData name="Stewart Gale" userId="3647ddd2-6040-41ae-a96d-232c23482af8" providerId="ADAL" clId="{AE05A849-5076-4A83-9FD8-EE1C421A9C7B}" dt="2022-01-18T13:43:25.503" v="75" actId="22"/>
          <ac:spMkLst>
            <pc:docMk/>
            <pc:sldMk cId="1437785821" sldId="257"/>
            <ac:spMk id="6" creationId="{9BF0B9E8-0469-48E7-AA4A-87F90A7057E3}"/>
          </ac:spMkLst>
        </pc:spChg>
        <pc:spChg chg="add mod">
          <ac:chgData name="Stewart Gale" userId="3647ddd2-6040-41ae-a96d-232c23482af8" providerId="ADAL" clId="{AE05A849-5076-4A83-9FD8-EE1C421A9C7B}" dt="2022-01-18T13:43:54.738" v="87" actId="20577"/>
          <ac:spMkLst>
            <pc:docMk/>
            <pc:sldMk cId="1437785821" sldId="257"/>
            <ac:spMk id="7" creationId="{7F6D99E4-96EA-41D5-8795-A9928EDD05C3}"/>
          </ac:spMkLst>
        </pc:spChg>
        <pc:spChg chg="add del mod">
          <ac:chgData name="Stewart Gale" userId="3647ddd2-6040-41ae-a96d-232c23482af8" providerId="ADAL" clId="{AE05A849-5076-4A83-9FD8-EE1C421A9C7B}" dt="2022-01-18T13:44:00.430" v="89" actId="478"/>
          <ac:spMkLst>
            <pc:docMk/>
            <pc:sldMk cId="1437785821" sldId="257"/>
            <ac:spMk id="8" creationId="{5083D7AA-6C84-49D1-A84A-9E76C260CEE6}"/>
          </ac:spMkLst>
        </pc:spChg>
        <pc:spChg chg="add mod">
          <ac:chgData name="Stewart Gale" userId="3647ddd2-6040-41ae-a96d-232c23482af8" providerId="ADAL" clId="{AE05A849-5076-4A83-9FD8-EE1C421A9C7B}" dt="2022-01-18T13:44:49.847" v="112" actId="20577"/>
          <ac:spMkLst>
            <pc:docMk/>
            <pc:sldMk cId="1437785821" sldId="257"/>
            <ac:spMk id="9" creationId="{95DD74F4-0723-4854-8DB4-BE6D51243288}"/>
          </ac:spMkLst>
        </pc:spChg>
        <pc:graphicFrameChg chg="add del mod modGraphic">
          <ac:chgData name="Stewart Gale" userId="3647ddd2-6040-41ae-a96d-232c23482af8" providerId="ADAL" clId="{AE05A849-5076-4A83-9FD8-EE1C421A9C7B}" dt="2022-01-18T13:43:22.428" v="73" actId="1076"/>
          <ac:graphicFrameMkLst>
            <pc:docMk/>
            <pc:sldMk cId="1437785821" sldId="257"/>
            <ac:graphicFrameMk id="4" creationId="{00000000-0000-0000-0000-000000000000}"/>
          </ac:graphicFrameMkLst>
        </pc:graphicFrameChg>
      </pc:sldChg>
      <pc:sldChg chg="addSp delSp modSp mod">
        <pc:chgData name="Stewart Gale" userId="3647ddd2-6040-41ae-a96d-232c23482af8" providerId="ADAL" clId="{AE05A849-5076-4A83-9FD8-EE1C421A9C7B}" dt="2022-01-18T13:52:54.662" v="353" actId="1076"/>
        <pc:sldMkLst>
          <pc:docMk/>
          <pc:sldMk cId="2327600678" sldId="259"/>
        </pc:sldMkLst>
        <pc:spChg chg="add mod">
          <ac:chgData name="Stewart Gale" userId="3647ddd2-6040-41ae-a96d-232c23482af8" providerId="ADAL" clId="{AE05A849-5076-4A83-9FD8-EE1C421A9C7B}" dt="2022-01-18T13:52:54.662" v="353" actId="1076"/>
          <ac:spMkLst>
            <pc:docMk/>
            <pc:sldMk cId="2327600678" sldId="259"/>
            <ac:spMk id="2" creationId="{80F73385-8EEB-4127-AD58-6489BD2FEE14}"/>
          </ac:spMkLst>
        </pc:spChg>
        <pc:spChg chg="add mod">
          <ac:chgData name="Stewart Gale" userId="3647ddd2-6040-41ae-a96d-232c23482af8" providerId="ADAL" clId="{AE05A849-5076-4A83-9FD8-EE1C421A9C7B}" dt="2022-01-18T13:51:17.064" v="280" actId="20577"/>
          <ac:spMkLst>
            <pc:docMk/>
            <pc:sldMk cId="2327600678" sldId="259"/>
            <ac:spMk id="4" creationId="{2578D0F1-9689-4742-B88C-2D15D5DA83A2}"/>
          </ac:spMkLst>
        </pc:spChg>
        <pc:spChg chg="add del mod">
          <ac:chgData name="Stewart Gale" userId="3647ddd2-6040-41ae-a96d-232c23482af8" providerId="ADAL" clId="{AE05A849-5076-4A83-9FD8-EE1C421A9C7B}" dt="2022-01-18T13:51:21.324" v="281" actId="478"/>
          <ac:spMkLst>
            <pc:docMk/>
            <pc:sldMk cId="2327600678" sldId="259"/>
            <ac:spMk id="5" creationId="{05F1D343-86BD-4D62-9DDC-0CBAD58DD386}"/>
          </ac:spMkLst>
        </pc:spChg>
        <pc:spChg chg="add mod">
          <ac:chgData name="Stewart Gale" userId="3647ddd2-6040-41ae-a96d-232c23482af8" providerId="ADAL" clId="{AE05A849-5076-4A83-9FD8-EE1C421A9C7B}" dt="2022-01-18T13:51:58.005" v="299" actId="1076"/>
          <ac:spMkLst>
            <pc:docMk/>
            <pc:sldMk cId="2327600678" sldId="259"/>
            <ac:spMk id="8" creationId="{FC6FA355-4B2F-4B37-BABC-6DC710E44938}"/>
          </ac:spMkLst>
        </pc:spChg>
        <pc:graphicFrameChg chg="mod modGraphic">
          <ac:chgData name="Stewart Gale" userId="3647ddd2-6040-41ae-a96d-232c23482af8" providerId="ADAL" clId="{AE05A849-5076-4A83-9FD8-EE1C421A9C7B}" dt="2022-01-18T13:52:01.224" v="301" actId="20577"/>
          <ac:graphicFrameMkLst>
            <pc:docMk/>
            <pc:sldMk cId="2327600678" sldId="259"/>
            <ac:graphicFrameMk id="6" creationId="{00000000-0000-0000-0000-000000000000}"/>
          </ac:graphicFrameMkLst>
        </pc:graphicFrameChg>
      </pc:sldChg>
      <pc:sldChg chg="add del">
        <pc:chgData name="Stewart Gale" userId="3647ddd2-6040-41ae-a96d-232c23482af8" providerId="ADAL" clId="{AE05A849-5076-4A83-9FD8-EE1C421A9C7B}" dt="2022-01-18T13:50:05.946" v="249" actId="47"/>
        <pc:sldMkLst>
          <pc:docMk/>
          <pc:sldMk cId="1648070649" sldId="260"/>
        </pc:sldMkLst>
      </pc:sldChg>
      <pc:sldChg chg="addSp delSp modSp add mod">
        <pc:chgData name="Stewart Gale" userId="3647ddd2-6040-41ae-a96d-232c23482af8" providerId="ADAL" clId="{AE05A849-5076-4A83-9FD8-EE1C421A9C7B}" dt="2022-01-18T13:50:00.321" v="248" actId="404"/>
        <pc:sldMkLst>
          <pc:docMk/>
          <pc:sldMk cId="658633305" sldId="261"/>
        </pc:sldMkLst>
        <pc:spChg chg="add mod">
          <ac:chgData name="Stewart Gale" userId="3647ddd2-6040-41ae-a96d-232c23482af8" providerId="ADAL" clId="{AE05A849-5076-4A83-9FD8-EE1C421A9C7B}" dt="2022-01-18T13:49:56.164" v="247" actId="1076"/>
          <ac:spMkLst>
            <pc:docMk/>
            <pc:sldMk cId="658633305" sldId="261"/>
            <ac:spMk id="6" creationId="{0648C66C-7A36-4BE3-B184-EFEFF4EF73FC}"/>
          </ac:spMkLst>
        </pc:spChg>
        <pc:spChg chg="add del mod">
          <ac:chgData name="Stewart Gale" userId="3647ddd2-6040-41ae-a96d-232c23482af8" providerId="ADAL" clId="{AE05A849-5076-4A83-9FD8-EE1C421A9C7B}" dt="2022-01-18T13:49:22.666" v="239" actId="478"/>
          <ac:spMkLst>
            <pc:docMk/>
            <pc:sldMk cId="658633305" sldId="261"/>
            <ac:spMk id="7" creationId="{CB33C191-2A81-4F4A-A027-1FAEE0858CD5}"/>
          </ac:spMkLst>
        </pc:spChg>
        <pc:spChg chg="add mod">
          <ac:chgData name="Stewart Gale" userId="3647ddd2-6040-41ae-a96d-232c23482af8" providerId="ADAL" clId="{AE05A849-5076-4A83-9FD8-EE1C421A9C7B}" dt="2022-01-18T13:50:00.321" v="248" actId="404"/>
          <ac:spMkLst>
            <pc:docMk/>
            <pc:sldMk cId="658633305" sldId="261"/>
            <ac:spMk id="8" creationId="{BBBC86EE-FC67-487B-BC43-FE4654C40C6B}"/>
          </ac:spMkLst>
        </pc:spChg>
        <pc:graphicFrameChg chg="mod modGraphic">
          <ac:chgData name="Stewart Gale" userId="3647ddd2-6040-41ae-a96d-232c23482af8" providerId="ADAL" clId="{AE05A849-5076-4A83-9FD8-EE1C421A9C7B}" dt="2022-01-18T13:47:46.659" v="189" actId="207"/>
          <ac:graphicFrameMkLst>
            <pc:docMk/>
            <pc:sldMk cId="658633305" sldId="261"/>
            <ac:graphicFrameMk id="4" creationId="{00000000-0000-0000-0000-000000000000}"/>
          </ac:graphicFrameMkLst>
        </pc:graphicFrameChg>
      </pc:sldChg>
      <pc:sldChg chg="addSp delSp modSp add mod ord">
        <pc:chgData name="Stewart Gale" userId="3647ddd2-6040-41ae-a96d-232c23482af8" providerId="ADAL" clId="{AE05A849-5076-4A83-9FD8-EE1C421A9C7B}" dt="2022-01-18T13:42:53.869" v="59"/>
        <pc:sldMkLst>
          <pc:docMk/>
          <pc:sldMk cId="2694691437" sldId="262"/>
        </pc:sldMkLst>
        <pc:spChg chg="add del mod">
          <ac:chgData name="Stewart Gale" userId="3647ddd2-6040-41ae-a96d-232c23482af8" providerId="ADAL" clId="{AE05A849-5076-4A83-9FD8-EE1C421A9C7B}" dt="2022-01-18T13:41:49.845" v="23" actId="478"/>
          <ac:spMkLst>
            <pc:docMk/>
            <pc:sldMk cId="2694691437" sldId="262"/>
            <ac:spMk id="2" creationId="{A565B97D-9AFD-4C88-A14F-7F0CE31110A5}"/>
          </ac:spMkLst>
        </pc:spChg>
        <pc:spChg chg="add mod">
          <ac:chgData name="Stewart Gale" userId="3647ddd2-6040-41ae-a96d-232c23482af8" providerId="ADAL" clId="{AE05A849-5076-4A83-9FD8-EE1C421A9C7B}" dt="2022-01-18T13:42:38.101" v="53" actId="207"/>
          <ac:spMkLst>
            <pc:docMk/>
            <pc:sldMk cId="2694691437" sldId="262"/>
            <ac:spMk id="6" creationId="{BED903E3-5BBB-45E5-8DC9-05545D970144}"/>
          </ac:spMkLst>
        </pc:spChg>
        <pc:spChg chg="add mod">
          <ac:chgData name="Stewart Gale" userId="3647ddd2-6040-41ae-a96d-232c23482af8" providerId="ADAL" clId="{AE05A849-5076-4A83-9FD8-EE1C421A9C7B}" dt="2022-01-18T13:42:48.810" v="57" actId="207"/>
          <ac:spMkLst>
            <pc:docMk/>
            <pc:sldMk cId="2694691437" sldId="262"/>
            <ac:spMk id="8" creationId="{563A5A67-EF86-4C67-B0AF-664B9022DC5E}"/>
          </ac:spMkLst>
        </pc:spChg>
        <pc:graphicFrameChg chg="mod modGraphic">
          <ac:chgData name="Stewart Gale" userId="3647ddd2-6040-41ae-a96d-232c23482af8" providerId="ADAL" clId="{AE05A849-5076-4A83-9FD8-EE1C421A9C7B}" dt="2022-01-18T13:41:54.834" v="24" actId="14100"/>
          <ac:graphicFrameMkLst>
            <pc:docMk/>
            <pc:sldMk cId="2694691437" sldId="262"/>
            <ac:graphicFrameMk id="4" creationId="{00000000-0000-0000-0000-000000000000}"/>
          </ac:graphicFrameMkLst>
        </pc:graphicFrameChg>
      </pc:sldChg>
      <pc:sldChg chg="addSp delSp modSp add mod">
        <pc:chgData name="Stewart Gale" userId="3647ddd2-6040-41ae-a96d-232c23482af8" providerId="ADAL" clId="{AE05A849-5076-4A83-9FD8-EE1C421A9C7B}" dt="2022-01-18T13:45:48.421" v="136" actId="20577"/>
        <pc:sldMkLst>
          <pc:docMk/>
          <pc:sldMk cId="602904105" sldId="263"/>
        </pc:sldMkLst>
        <pc:spChg chg="add mod">
          <ac:chgData name="Stewart Gale" userId="3647ddd2-6040-41ae-a96d-232c23482af8" providerId="ADAL" clId="{AE05A849-5076-4A83-9FD8-EE1C421A9C7B}" dt="2022-01-18T13:45:31.481" v="129" actId="1076"/>
          <ac:spMkLst>
            <pc:docMk/>
            <pc:sldMk cId="602904105" sldId="263"/>
            <ac:spMk id="6" creationId="{DA3902F5-9B4C-47CF-A305-899827FFDB22}"/>
          </ac:spMkLst>
        </pc:spChg>
        <pc:spChg chg="add del mod">
          <ac:chgData name="Stewart Gale" userId="3647ddd2-6040-41ae-a96d-232c23482af8" providerId="ADAL" clId="{AE05A849-5076-4A83-9FD8-EE1C421A9C7B}" dt="2022-01-18T13:45:35.473" v="130" actId="478"/>
          <ac:spMkLst>
            <pc:docMk/>
            <pc:sldMk cId="602904105" sldId="263"/>
            <ac:spMk id="7" creationId="{3B368A87-0352-4B5D-A09E-F55DC3DD9A01}"/>
          </ac:spMkLst>
        </pc:spChg>
        <pc:spChg chg="add mod">
          <ac:chgData name="Stewart Gale" userId="3647ddd2-6040-41ae-a96d-232c23482af8" providerId="ADAL" clId="{AE05A849-5076-4A83-9FD8-EE1C421A9C7B}" dt="2022-01-18T13:45:45.895" v="135" actId="20577"/>
          <ac:spMkLst>
            <pc:docMk/>
            <pc:sldMk cId="602904105" sldId="263"/>
            <ac:spMk id="8" creationId="{4DFFC3A1-7C91-441D-B0C0-2F6F42656A77}"/>
          </ac:spMkLst>
        </pc:spChg>
        <pc:graphicFrameChg chg="add del mod modGraphic">
          <ac:chgData name="Stewart Gale" userId="3647ddd2-6040-41ae-a96d-232c23482af8" providerId="ADAL" clId="{AE05A849-5076-4A83-9FD8-EE1C421A9C7B}" dt="2022-01-18T13:45:48.421" v="136" actId="20577"/>
          <ac:graphicFrameMkLst>
            <pc:docMk/>
            <pc:sldMk cId="602904105" sldId="263"/>
            <ac:graphicFrameMk id="4" creationId="{00000000-0000-0000-0000-000000000000}"/>
          </ac:graphicFrameMkLst>
        </pc:graphicFrameChg>
      </pc:sldChg>
      <pc:sldChg chg="addSp modSp add mod">
        <pc:chgData name="Stewart Gale" userId="3647ddd2-6040-41ae-a96d-232c23482af8" providerId="ADAL" clId="{AE05A849-5076-4A83-9FD8-EE1C421A9C7B}" dt="2022-01-18T13:47:12.928" v="172" actId="1076"/>
        <pc:sldMkLst>
          <pc:docMk/>
          <pc:sldMk cId="386784816" sldId="264"/>
        </pc:sldMkLst>
        <pc:spChg chg="add mod">
          <ac:chgData name="Stewart Gale" userId="3647ddd2-6040-41ae-a96d-232c23482af8" providerId="ADAL" clId="{AE05A849-5076-4A83-9FD8-EE1C421A9C7B}" dt="2022-01-18T13:46:54.575" v="163" actId="20577"/>
          <ac:spMkLst>
            <pc:docMk/>
            <pc:sldMk cId="386784816" sldId="264"/>
            <ac:spMk id="6" creationId="{047F3997-3B43-417D-95AE-B1184C95A97F}"/>
          </ac:spMkLst>
        </pc:spChg>
        <pc:spChg chg="add mod">
          <ac:chgData name="Stewart Gale" userId="3647ddd2-6040-41ae-a96d-232c23482af8" providerId="ADAL" clId="{AE05A849-5076-4A83-9FD8-EE1C421A9C7B}" dt="2022-01-18T13:47:12.928" v="172" actId="1076"/>
          <ac:spMkLst>
            <pc:docMk/>
            <pc:sldMk cId="386784816" sldId="264"/>
            <ac:spMk id="7" creationId="{4F48FD63-C25A-4974-8998-48960F9D289E}"/>
          </ac:spMkLst>
        </pc:spChg>
        <pc:graphicFrameChg chg="mod modGraphic">
          <ac:chgData name="Stewart Gale" userId="3647ddd2-6040-41ae-a96d-232c23482af8" providerId="ADAL" clId="{AE05A849-5076-4A83-9FD8-EE1C421A9C7B}" dt="2022-01-18T13:46:28.835" v="153" actId="20577"/>
          <ac:graphicFrameMkLst>
            <pc:docMk/>
            <pc:sldMk cId="386784816" sldId="264"/>
            <ac:graphicFrameMk id="4" creationId="{00000000-0000-0000-0000-000000000000}"/>
          </ac:graphicFrameMkLst>
        </pc:graphicFrameChg>
      </pc:sldChg>
      <pc:sldChg chg="addSp modSp add mod">
        <pc:chgData name="Stewart Gale" userId="3647ddd2-6040-41ae-a96d-232c23482af8" providerId="ADAL" clId="{AE05A849-5076-4A83-9FD8-EE1C421A9C7B}" dt="2022-01-18T13:56:14.968" v="441" actId="1076"/>
        <pc:sldMkLst>
          <pc:docMk/>
          <pc:sldMk cId="1373562668" sldId="265"/>
        </pc:sldMkLst>
        <pc:spChg chg="add mod">
          <ac:chgData name="Stewart Gale" userId="3647ddd2-6040-41ae-a96d-232c23482af8" providerId="ADAL" clId="{AE05A849-5076-4A83-9FD8-EE1C421A9C7B}" dt="2022-01-18T13:54:13.601" v="397"/>
          <ac:spMkLst>
            <pc:docMk/>
            <pc:sldMk cId="1373562668" sldId="265"/>
            <ac:spMk id="5" creationId="{15C6C48E-1669-4C9B-9C28-69C8F9CF83EB}"/>
          </ac:spMkLst>
        </pc:spChg>
        <pc:spChg chg="add mod">
          <ac:chgData name="Stewart Gale" userId="3647ddd2-6040-41ae-a96d-232c23482af8" providerId="ADAL" clId="{AE05A849-5076-4A83-9FD8-EE1C421A9C7B}" dt="2022-01-18T13:56:14.968" v="441" actId="1076"/>
          <ac:spMkLst>
            <pc:docMk/>
            <pc:sldMk cId="1373562668" sldId="265"/>
            <ac:spMk id="8" creationId="{8D4086F9-591D-4E27-B376-8FF06B4681E2}"/>
          </ac:spMkLst>
        </pc:spChg>
        <pc:spChg chg="add mod">
          <ac:chgData name="Stewart Gale" userId="3647ddd2-6040-41ae-a96d-232c23482af8" providerId="ADAL" clId="{AE05A849-5076-4A83-9FD8-EE1C421A9C7B}" dt="2022-01-18T13:55:26.849" v="418" actId="14100"/>
          <ac:spMkLst>
            <pc:docMk/>
            <pc:sldMk cId="1373562668" sldId="265"/>
            <ac:spMk id="9" creationId="{3719503E-0BB0-4B77-B876-A3EE4CD66DE1}"/>
          </ac:spMkLst>
        </pc:spChg>
        <pc:spChg chg="add mod">
          <ac:chgData name="Stewart Gale" userId="3647ddd2-6040-41ae-a96d-232c23482af8" providerId="ADAL" clId="{AE05A849-5076-4A83-9FD8-EE1C421A9C7B}" dt="2022-01-18T13:55:50.030" v="428" actId="1076"/>
          <ac:spMkLst>
            <pc:docMk/>
            <pc:sldMk cId="1373562668" sldId="265"/>
            <ac:spMk id="10" creationId="{88BF9FDA-2FFA-470C-A9D0-335657FF5DAE}"/>
          </ac:spMkLst>
        </pc:spChg>
        <pc:spChg chg="add mod">
          <ac:chgData name="Stewart Gale" userId="3647ddd2-6040-41ae-a96d-232c23482af8" providerId="ADAL" clId="{AE05A849-5076-4A83-9FD8-EE1C421A9C7B}" dt="2022-01-18T13:56:10.128" v="440" actId="1076"/>
          <ac:spMkLst>
            <pc:docMk/>
            <pc:sldMk cId="1373562668" sldId="265"/>
            <ac:spMk id="11" creationId="{3F9B0711-EA85-4F71-80FC-6FD161A3FF7E}"/>
          </ac:spMkLst>
        </pc:spChg>
        <pc:graphicFrameChg chg="mod modGraphic">
          <ac:chgData name="Stewart Gale" userId="3647ddd2-6040-41ae-a96d-232c23482af8" providerId="ADAL" clId="{AE05A849-5076-4A83-9FD8-EE1C421A9C7B}" dt="2022-01-18T13:53:23.474" v="364" actId="403"/>
          <ac:graphicFrameMkLst>
            <pc:docMk/>
            <pc:sldMk cId="1373562668" sldId="265"/>
            <ac:graphicFrameMk id="6" creationId="{00000000-0000-0000-0000-000000000000}"/>
          </ac:graphicFrameMkLst>
        </pc:graphicFrameChg>
      </pc:sldChg>
      <pc:sldChg chg="addSp modSp add mod">
        <pc:chgData name="Stewart Gale" userId="3647ddd2-6040-41ae-a96d-232c23482af8" providerId="ADAL" clId="{AE05A849-5076-4A83-9FD8-EE1C421A9C7B}" dt="2022-01-19T03:17:08.180" v="709" actId="20577"/>
        <pc:sldMkLst>
          <pc:docMk/>
          <pc:sldMk cId="1441632829" sldId="266"/>
        </pc:sldMkLst>
        <pc:spChg chg="add mod">
          <ac:chgData name="Stewart Gale" userId="3647ddd2-6040-41ae-a96d-232c23482af8" providerId="ADAL" clId="{AE05A849-5076-4A83-9FD8-EE1C421A9C7B}" dt="2022-01-19T03:16:41.878" v="704" actId="20577"/>
          <ac:spMkLst>
            <pc:docMk/>
            <pc:sldMk cId="1441632829" sldId="266"/>
            <ac:spMk id="4" creationId="{2FB525E1-A64A-4BBA-8DE8-E4AF2C430833}"/>
          </ac:spMkLst>
        </pc:spChg>
        <pc:spChg chg="add mod">
          <ac:chgData name="Stewart Gale" userId="3647ddd2-6040-41ae-a96d-232c23482af8" providerId="ADAL" clId="{AE05A849-5076-4A83-9FD8-EE1C421A9C7B}" dt="2022-01-19T03:16:45.399" v="705" actId="20577"/>
          <ac:spMkLst>
            <pc:docMk/>
            <pc:sldMk cId="1441632829" sldId="266"/>
            <ac:spMk id="5" creationId="{7033908E-A936-458B-8122-ABDC4CDF78B7}"/>
          </ac:spMkLst>
        </pc:spChg>
        <pc:spChg chg="add mod">
          <ac:chgData name="Stewart Gale" userId="3647ddd2-6040-41ae-a96d-232c23482af8" providerId="ADAL" clId="{AE05A849-5076-4A83-9FD8-EE1C421A9C7B}" dt="2022-01-18T13:59:05.938" v="529" actId="20577"/>
          <ac:spMkLst>
            <pc:docMk/>
            <pc:sldMk cId="1441632829" sldId="266"/>
            <ac:spMk id="8" creationId="{39C2FED6-86F9-40E0-A0F6-95076A1ACF36}"/>
          </ac:spMkLst>
        </pc:spChg>
        <pc:spChg chg="add mod">
          <ac:chgData name="Stewart Gale" userId="3647ddd2-6040-41ae-a96d-232c23482af8" providerId="ADAL" clId="{AE05A849-5076-4A83-9FD8-EE1C421A9C7B}" dt="2022-01-18T14:00:46.610" v="547" actId="20577"/>
          <ac:spMkLst>
            <pc:docMk/>
            <pc:sldMk cId="1441632829" sldId="266"/>
            <ac:spMk id="9" creationId="{3B1C031A-5A06-4378-8DC4-99A242ED5F82}"/>
          </ac:spMkLst>
        </pc:spChg>
        <pc:spChg chg="add mod">
          <ac:chgData name="Stewart Gale" userId="3647ddd2-6040-41ae-a96d-232c23482af8" providerId="ADAL" clId="{AE05A849-5076-4A83-9FD8-EE1C421A9C7B}" dt="2022-01-19T03:17:08.180" v="709" actId="20577"/>
          <ac:spMkLst>
            <pc:docMk/>
            <pc:sldMk cId="1441632829" sldId="266"/>
            <ac:spMk id="10" creationId="{15744592-E7C6-490C-BDA4-86098A1D47C8}"/>
          </ac:spMkLst>
        </pc:spChg>
        <pc:graphicFrameChg chg="mod modGraphic">
          <ac:chgData name="Stewart Gale" userId="3647ddd2-6040-41ae-a96d-232c23482af8" providerId="ADAL" clId="{AE05A849-5076-4A83-9FD8-EE1C421A9C7B}" dt="2022-01-18T13:56:45.798" v="455" actId="403"/>
          <ac:graphicFrameMkLst>
            <pc:docMk/>
            <pc:sldMk cId="1441632829" sldId="266"/>
            <ac:graphicFrameMk id="6" creationId="{00000000-0000-0000-0000-000000000000}"/>
          </ac:graphicFrameMkLst>
        </pc:graphicFrameChg>
      </pc:sldChg>
      <pc:sldChg chg="addSp delSp modSp add mod">
        <pc:chgData name="Stewart Gale" userId="3647ddd2-6040-41ae-a96d-232c23482af8" providerId="ADAL" clId="{AE05A849-5076-4A83-9FD8-EE1C421A9C7B}" dt="2022-01-18T14:06:36.460" v="703" actId="1076"/>
        <pc:sldMkLst>
          <pc:docMk/>
          <pc:sldMk cId="3860543359" sldId="267"/>
        </pc:sldMkLst>
        <pc:spChg chg="add mod">
          <ac:chgData name="Stewart Gale" userId="3647ddd2-6040-41ae-a96d-232c23482af8" providerId="ADAL" clId="{AE05A849-5076-4A83-9FD8-EE1C421A9C7B}" dt="2022-01-18T14:06:34.927" v="702" actId="1076"/>
          <ac:spMkLst>
            <pc:docMk/>
            <pc:sldMk cId="3860543359" sldId="267"/>
            <ac:spMk id="4" creationId="{411887D4-70A4-432E-930E-7003202D8044}"/>
          </ac:spMkLst>
        </pc:spChg>
        <pc:spChg chg="add mod">
          <ac:chgData name="Stewart Gale" userId="3647ddd2-6040-41ae-a96d-232c23482af8" providerId="ADAL" clId="{AE05A849-5076-4A83-9FD8-EE1C421A9C7B}" dt="2022-01-18T14:06:34.927" v="702" actId="1076"/>
          <ac:spMkLst>
            <pc:docMk/>
            <pc:sldMk cId="3860543359" sldId="267"/>
            <ac:spMk id="5" creationId="{513916FF-CF0B-4F90-838E-8EC684C75A94}"/>
          </ac:spMkLst>
        </pc:spChg>
        <pc:spChg chg="mod">
          <ac:chgData name="Stewart Gale" userId="3647ddd2-6040-41ae-a96d-232c23482af8" providerId="ADAL" clId="{AE05A849-5076-4A83-9FD8-EE1C421A9C7B}" dt="2022-01-18T14:02:53.050" v="603" actId="403"/>
          <ac:spMkLst>
            <pc:docMk/>
            <pc:sldMk cId="3860543359" sldId="267"/>
            <ac:spMk id="7" creationId="{00000000-0000-0000-0000-000000000000}"/>
          </ac:spMkLst>
        </pc:spChg>
        <pc:spChg chg="add mod">
          <ac:chgData name="Stewart Gale" userId="3647ddd2-6040-41ae-a96d-232c23482af8" providerId="ADAL" clId="{AE05A849-5076-4A83-9FD8-EE1C421A9C7B}" dt="2022-01-18T14:06:36.460" v="703" actId="1076"/>
          <ac:spMkLst>
            <pc:docMk/>
            <pc:sldMk cId="3860543359" sldId="267"/>
            <ac:spMk id="8" creationId="{5CCEAD9A-228D-4635-A30D-9873749899AC}"/>
          </ac:spMkLst>
        </pc:spChg>
        <pc:graphicFrameChg chg="add del mod modGraphic">
          <ac:chgData name="Stewart Gale" userId="3647ddd2-6040-41ae-a96d-232c23482af8" providerId="ADAL" clId="{AE05A849-5076-4A83-9FD8-EE1C421A9C7B}" dt="2022-01-18T13:57:24.287" v="474" actId="1076"/>
          <ac:graphicFrameMkLst>
            <pc:docMk/>
            <pc:sldMk cId="3860543359" sldId="267"/>
            <ac:graphicFrameMk id="6" creationId="{00000000-0000-0000-0000-000000000000}"/>
          </ac:graphicFrameMkLst>
        </pc:graphicFrameChg>
      </pc:sldChg>
      <pc:sldChg chg="addSp delSp modSp add mod">
        <pc:chgData name="Stewart Gale" userId="3647ddd2-6040-41ae-a96d-232c23482af8" providerId="ADAL" clId="{AE05A849-5076-4A83-9FD8-EE1C421A9C7B}" dt="2022-01-18T14:06:18.284" v="690" actId="20577"/>
        <pc:sldMkLst>
          <pc:docMk/>
          <pc:sldMk cId="3986676209" sldId="268"/>
        </pc:sldMkLst>
        <pc:spChg chg="add mod">
          <ac:chgData name="Stewart Gale" userId="3647ddd2-6040-41ae-a96d-232c23482af8" providerId="ADAL" clId="{AE05A849-5076-4A83-9FD8-EE1C421A9C7B}" dt="2022-01-18T14:03:31.561" v="625" actId="1076"/>
          <ac:spMkLst>
            <pc:docMk/>
            <pc:sldMk cId="3986676209" sldId="268"/>
            <ac:spMk id="4" creationId="{B2B09C6E-2C03-4845-B100-4FF57E2E4901}"/>
          </ac:spMkLst>
        </pc:spChg>
        <pc:spChg chg="add del mod">
          <ac:chgData name="Stewart Gale" userId="3647ddd2-6040-41ae-a96d-232c23482af8" providerId="ADAL" clId="{AE05A849-5076-4A83-9FD8-EE1C421A9C7B}" dt="2022-01-18T14:03:34.923" v="627" actId="478"/>
          <ac:spMkLst>
            <pc:docMk/>
            <pc:sldMk cId="3986676209" sldId="268"/>
            <ac:spMk id="5" creationId="{55D74966-A6F4-467A-BCBC-6DDEC032BBC1}"/>
          </ac:spMkLst>
        </pc:spChg>
        <pc:spChg chg="add mod">
          <ac:chgData name="Stewart Gale" userId="3647ddd2-6040-41ae-a96d-232c23482af8" providerId="ADAL" clId="{AE05A849-5076-4A83-9FD8-EE1C421A9C7B}" dt="2022-01-18T14:05:09.271" v="659" actId="14100"/>
          <ac:spMkLst>
            <pc:docMk/>
            <pc:sldMk cId="3986676209" sldId="268"/>
            <ac:spMk id="8" creationId="{E9895D64-6C69-4742-A01D-66C0F0A234CC}"/>
          </ac:spMkLst>
        </pc:spChg>
        <pc:spChg chg="add mod">
          <ac:chgData name="Stewart Gale" userId="3647ddd2-6040-41ae-a96d-232c23482af8" providerId="ADAL" clId="{AE05A849-5076-4A83-9FD8-EE1C421A9C7B}" dt="2022-01-18T14:05:58.529" v="682" actId="14100"/>
          <ac:spMkLst>
            <pc:docMk/>
            <pc:sldMk cId="3986676209" sldId="268"/>
            <ac:spMk id="9" creationId="{F7BAFBAF-AADC-4924-BFBE-78E74A713E8D}"/>
          </ac:spMkLst>
        </pc:spChg>
        <pc:spChg chg="add mod">
          <ac:chgData name="Stewart Gale" userId="3647ddd2-6040-41ae-a96d-232c23482af8" providerId="ADAL" clId="{AE05A849-5076-4A83-9FD8-EE1C421A9C7B}" dt="2022-01-18T14:06:18.284" v="690" actId="20577"/>
          <ac:spMkLst>
            <pc:docMk/>
            <pc:sldMk cId="3986676209" sldId="268"/>
            <ac:spMk id="10" creationId="{80220FDA-FA36-4136-81B7-40A21A4D471A}"/>
          </ac:spMkLst>
        </pc:spChg>
        <pc:graphicFrameChg chg="mod modGraphic">
          <ac:chgData name="Stewart Gale" userId="3647ddd2-6040-41ae-a96d-232c23482af8" providerId="ADAL" clId="{AE05A849-5076-4A83-9FD8-EE1C421A9C7B}" dt="2022-01-18T13:57:42.046" v="482" actId="403"/>
          <ac:graphicFrameMkLst>
            <pc:docMk/>
            <pc:sldMk cId="3986676209" sldId="268"/>
            <ac:graphicFrameMk id="6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1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079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19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13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55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207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206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402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78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73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08B9B-7F29-451E-A6D8-D22BABB94B0C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213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08B9B-7F29-451E-A6D8-D22BABB94B0C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BC3A4-1862-4817-AAFD-C766DD131F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245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7994293"/>
                  </p:ext>
                </p:extLst>
              </p:nvPr>
            </p:nvGraphicFramePr>
            <p:xfrm>
              <a:off x="360632" y="897774"/>
              <a:ext cx="5325273" cy="569144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325273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24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2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628" marR="336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12627469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24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 ≡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  2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2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628" marR="336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85077279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+3</m:t>
                                </m:r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</m:t>
                                </m:r>
                                <m:sSup>
                                  <m:sSupPr>
                                    <m:ctrlPr>
                                      <a:rPr lang="en-GB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  2</m:t>
                                    </m:r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628" marR="336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94652855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d>
                                  <m:d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+1</m:t>
                                    </m:r>
                                  </m:e>
                                </m:d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  2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628" marR="336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85808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24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GB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+2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24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r>
                                          <a:rPr lang="en-GB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  2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</a:txBody>
                      <a:tcPr marL="33628" marR="336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79265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47994293"/>
                  </p:ext>
                </p:extLst>
              </p:nvPr>
            </p:nvGraphicFramePr>
            <p:xfrm>
              <a:off x="360632" y="897774"/>
              <a:ext cx="5325273" cy="569144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325273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4" t="-535" r="-229" b="-4005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2627469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4" t="-100535" r="-229" b="-3005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5077279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4" t="-201613" r="-229" b="-2021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4652855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4" t="-300000" r="-229" b="-1010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5808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4" t="-400000" r="-229" b="-10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92654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502245" y="276384"/>
            <a:ext cx="5230470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Show 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that the following Identities are true.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8260326"/>
                  </p:ext>
                </p:extLst>
              </p:nvPr>
            </p:nvGraphicFramePr>
            <p:xfrm>
              <a:off x="5985165" y="897773"/>
              <a:ext cx="6035040" cy="569144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098567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936473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24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+3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e>
                                </m:d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+7 ≡ 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𝑏𝑥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sz="12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00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00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00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00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</m:oMath>
                            </m:oMathPara>
                          </a14:m>
                          <a:endParaRPr lang="en-GB" sz="10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53733107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d>
                                  <m:d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d>
                                  <m:d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𝑎𝑥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+ 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≡  22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+28</m:t>
                                </m:r>
                              </m:oMath>
                            </m:oMathPara>
                          </a14:m>
                          <a:endParaRPr lang="en-GB" sz="120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2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00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00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00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0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26149614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𝑎𝑥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+ </m:t>
                                    </m:r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  21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0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0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7909723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24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GB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+2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24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GB" sz="2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+3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  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GB" sz="2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𝑏𝑥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00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00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00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00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</m:oMath>
                            </m:oMathPara>
                          </a14:m>
                          <a:endParaRPr lang="en-GB" sz="10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62376994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2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+4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≡  </m:t>
                                </m:r>
                                <m:sSup>
                                  <m:sSupPr>
                                    <m:ctrlPr>
                                      <a:rPr lang="en-GB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GB" sz="2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𝑏𝑥</m:t>
                                </m:r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0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0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1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</m:oMath>
                            </m:oMathPara>
                          </a14:m>
                          <a:endParaRPr lang="en-GB" sz="1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99456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8260326"/>
                  </p:ext>
                </p:extLst>
              </p:nvPr>
            </p:nvGraphicFramePr>
            <p:xfrm>
              <a:off x="5985165" y="897773"/>
              <a:ext cx="6035040" cy="569144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098567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936473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" t="-535" r="-18638" b="-400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44156" t="-535" r="-1299" b="-4005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3733107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" t="-100535" r="-18638" b="-300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44156" t="-100535" r="-1299" b="-3005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6149614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" t="-201613" r="-18638" b="-2021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44156" t="-201613" r="-1299" b="-2021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909723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" t="-300000" r="-18638" b="-1010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44156" t="-300000" r="-1299" b="-1010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376994"/>
                      </a:ext>
                    </a:extLst>
                  </a:tr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" t="-400000" r="-18638" b="-10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44156" t="-400000" r="-1299" b="-10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94566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6312132" y="276384"/>
            <a:ext cx="5507918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Find the </a:t>
            </a: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missing numbers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 of these Identities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8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9389" y="2050472"/>
            <a:ext cx="83348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29678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5670168"/>
                  </p:ext>
                </p:extLst>
              </p:nvPr>
            </p:nvGraphicFramePr>
            <p:xfrm>
              <a:off x="809106" y="770312"/>
              <a:ext cx="10518370" cy="108619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518370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08619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48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</m:t>
                                </m:r>
                                <m:sSup>
                                  <m:sSup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 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1262746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5670168"/>
                  </p:ext>
                </p:extLst>
              </p:nvPr>
            </p:nvGraphicFramePr>
            <p:xfrm>
              <a:off x="809106" y="770312"/>
              <a:ext cx="10518370" cy="108619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518370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0861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" t="-559" r="-116" b="-11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262746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75525" y="93504"/>
            <a:ext cx="5230470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Show 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that the following Identities are true.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D903E3-5BBB-45E5-8DC9-05545D970144}"/>
                  </a:ext>
                </a:extLst>
              </p:cNvPr>
              <p:cNvSpPr txBox="1"/>
              <p:nvPr/>
            </p:nvSpPr>
            <p:spPr>
              <a:xfrm>
                <a:off x="809106" y="2110316"/>
                <a:ext cx="60960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8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kumimoji="0" lang="en-GB" sz="480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0" lang="en-US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D903E3-5BBB-45E5-8DC9-05545D970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106" y="2110316"/>
                <a:ext cx="6096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3A5A67-EF86-4C67-B0AF-664B9022DC5E}"/>
                  </a:ext>
                </a:extLst>
              </p:cNvPr>
              <p:cNvSpPr txBox="1"/>
              <p:nvPr/>
            </p:nvSpPr>
            <p:spPr>
              <a:xfrm>
                <a:off x="1052945" y="3501189"/>
                <a:ext cx="546977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  <m:r>
                            <a:rPr kumimoji="0" lang="en-GB" sz="4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4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4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GB" sz="4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GB" sz="4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4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3A5A67-EF86-4C67-B0AF-664B9022D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45" y="3501189"/>
                <a:ext cx="5469775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4691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6996207"/>
                  </p:ext>
                </p:extLst>
              </p:nvPr>
            </p:nvGraphicFramePr>
            <p:xfrm>
              <a:off x="1191491" y="786938"/>
              <a:ext cx="9687097" cy="11382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687097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44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 ≡</m:t>
                                </m:r>
                                <m:sSup>
                                  <m:sSup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  2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850772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6996207"/>
                  </p:ext>
                </p:extLst>
              </p:nvPr>
            </p:nvGraphicFramePr>
            <p:xfrm>
              <a:off x="1191491" y="786938"/>
              <a:ext cx="9687097" cy="11382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687097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3" t="-535" r="-126" b="-10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50772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75525" y="93504"/>
            <a:ext cx="5230470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Show 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that the following Identities are true.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F6D99E4-96EA-41D5-8795-A9928EDD05C3}"/>
                  </a:ext>
                </a:extLst>
              </p:cNvPr>
              <p:cNvSpPr txBox="1"/>
              <p:nvPr/>
            </p:nvSpPr>
            <p:spPr>
              <a:xfrm>
                <a:off x="642852" y="2348615"/>
                <a:ext cx="60960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8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+ 2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kumimoji="0" lang="en-GB" sz="480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0" lang="en-US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F6D99E4-96EA-41D5-8795-A9928EDD0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52" y="2348615"/>
                <a:ext cx="6096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5DD74F4-0723-4854-8DB4-BE6D51243288}"/>
                  </a:ext>
                </a:extLst>
              </p:cNvPr>
              <p:cNvSpPr txBox="1"/>
              <p:nvPr/>
            </p:nvSpPr>
            <p:spPr>
              <a:xfrm>
                <a:off x="543099" y="3678389"/>
                <a:ext cx="6096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2</m:t>
                          </m:r>
                          <m:r>
                            <a:rPr kumimoji="0" lang="en-GB" sz="4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US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US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r>
                        <a:rPr kumimoji="0" lang="en-GB" sz="4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𝑥𝑦</m:t>
                      </m:r>
                      <m:r>
                        <a:rPr kumimoji="0" lang="en-GB" sz="4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GB" sz="4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4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5DD74F4-0723-4854-8DB4-BE6D51243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99" y="3678389"/>
                <a:ext cx="6096000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7785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3535463"/>
                  </p:ext>
                </p:extLst>
              </p:nvPr>
            </p:nvGraphicFramePr>
            <p:xfrm>
              <a:off x="961505" y="759228"/>
              <a:ext cx="10268989" cy="11382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268989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4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4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+3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</m:t>
                                </m:r>
                                <m:sSup>
                                  <m:sSupPr>
                                    <m:ctrlPr>
                                      <a:rPr lang="en-GB" sz="4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  2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4000" b="1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4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946528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3535463"/>
                  </p:ext>
                </p:extLst>
              </p:nvPr>
            </p:nvGraphicFramePr>
            <p:xfrm>
              <a:off x="961505" y="759228"/>
              <a:ext cx="10268989" cy="11382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268989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" t="-532" r="-119" b="-10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465285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75525" y="93504"/>
            <a:ext cx="5230470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Show 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that the following Identities are true.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A3902F5-9B4C-47CF-A305-899827FFDB22}"/>
                  </a:ext>
                </a:extLst>
              </p:cNvPr>
              <p:cNvSpPr txBox="1"/>
              <p:nvPr/>
            </p:nvSpPr>
            <p:spPr>
              <a:xfrm>
                <a:off x="75525" y="2314002"/>
                <a:ext cx="751470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kumimoji="0" lang="en-GB" sz="440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+ 3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A3902F5-9B4C-47CF-A305-899827FFD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25" y="2314002"/>
                <a:ext cx="7514705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FFC3A1-7C91-441D-B0C0-2F6F42656A77}"/>
                  </a:ext>
                </a:extLst>
              </p:cNvPr>
              <p:cNvSpPr txBox="1"/>
              <p:nvPr/>
            </p:nvSpPr>
            <p:spPr>
              <a:xfrm>
                <a:off x="559723" y="3673427"/>
                <a:ext cx="609600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2</m:t>
                          </m:r>
                          <m:r>
                            <a:rPr kumimoji="0" lang="en-GB" sz="40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40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US" sz="4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US" sz="4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sz="4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  <m:r>
                        <a:rPr kumimoji="0" lang="en-GB" sz="4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𝑥𝑦</m:t>
                      </m:r>
                      <m:r>
                        <a:rPr kumimoji="0" lang="en-GB" sz="4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0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40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FFC3A1-7C91-441D-B0C0-2F6F42656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23" y="3673427"/>
                <a:ext cx="609600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2904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6906974"/>
                  </p:ext>
                </p:extLst>
              </p:nvPr>
            </p:nvGraphicFramePr>
            <p:xfrm>
              <a:off x="759229" y="814647"/>
              <a:ext cx="10673541" cy="130314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673541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48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d>
                                  <m:d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  2</m:t>
                                </m:r>
                                <m:sSup>
                                  <m:sSup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GB" sz="2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85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6906974"/>
                  </p:ext>
                </p:extLst>
              </p:nvPr>
            </p:nvGraphicFramePr>
            <p:xfrm>
              <a:off x="759229" y="814647"/>
              <a:ext cx="10673541" cy="130314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673541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3031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7" t="-465" r="-114" b="-9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58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75525" y="93504"/>
            <a:ext cx="5230470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Show 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that the following Identities are true.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7F3997-3B43-417D-95AE-B1184C95A97F}"/>
                  </a:ext>
                </a:extLst>
              </p:cNvPr>
              <p:cNvSpPr txBox="1"/>
              <p:nvPr/>
            </p:nvSpPr>
            <p:spPr>
              <a:xfrm>
                <a:off x="1019696" y="2640992"/>
                <a:ext cx="60960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8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7F3997-3B43-417D-95AE-B1184C95A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696" y="2640992"/>
                <a:ext cx="6096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48FD63-C25A-4974-8998-48960F9D289E}"/>
                  </a:ext>
                </a:extLst>
              </p:cNvPr>
              <p:cNvSpPr txBox="1"/>
              <p:nvPr/>
            </p:nvSpPr>
            <p:spPr>
              <a:xfrm>
                <a:off x="881150" y="3995187"/>
                <a:ext cx="6096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 2</m:t>
                          </m:r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48FD63-C25A-4974-8998-48960F9D28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50" y="3995187"/>
                <a:ext cx="6096000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784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5531620"/>
                  </p:ext>
                </p:extLst>
              </p:nvPr>
            </p:nvGraphicFramePr>
            <p:xfrm>
              <a:off x="886691" y="942109"/>
              <a:ext cx="10418617" cy="11382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418617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48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48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48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GB" sz="48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+2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48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48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r>
                                          <a:rPr lang="en-GB" sz="48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  2</m:t>
                                </m:r>
                                <m:sSup>
                                  <m:sSupPr>
                                    <m:ctrlPr>
                                      <a:rPr lang="en-GB" sz="48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8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GB" sz="4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48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</m:oMath>
                            </m:oMathPara>
                          </a14:m>
                          <a:endParaRPr lang="en-GB" sz="4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79265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5531620"/>
                  </p:ext>
                </p:extLst>
              </p:nvPr>
            </p:nvGraphicFramePr>
            <p:xfrm>
              <a:off x="886691" y="942109"/>
              <a:ext cx="10418617" cy="113828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418617">
                      <a:extLst>
                        <a:ext uri="{9D8B030D-6E8A-4147-A177-3AD203B41FA5}">
                          <a16:colId xmlns:a16="http://schemas.microsoft.com/office/drawing/2014/main" val="1770853353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628" marR="33628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8" t="-532" r="-117" b="-10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92654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/>
          <p:cNvSpPr/>
          <p:nvPr/>
        </p:nvSpPr>
        <p:spPr>
          <a:xfrm>
            <a:off x="75525" y="93504"/>
            <a:ext cx="5230470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Show 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that the following Identities are true.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48C66C-7A36-4BE3-B184-EFEFF4EF73FC}"/>
                  </a:ext>
                </a:extLst>
              </p:cNvPr>
              <p:cNvSpPr txBox="1"/>
              <p:nvPr/>
            </p:nvSpPr>
            <p:spPr>
              <a:xfrm>
                <a:off x="254923" y="2506002"/>
                <a:ext cx="7414953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4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+4+</m:t>
                      </m:r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US" sz="4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1−2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kumimoji="0" lang="en-US" sz="4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48C66C-7A36-4BE3-B184-EFEFF4EF7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923" y="2506002"/>
                <a:ext cx="7414953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BC86EE-FC67-487B-BC43-FE4654C40C6B}"/>
                  </a:ext>
                </a:extLst>
              </p:cNvPr>
              <p:cNvSpPr txBox="1"/>
              <p:nvPr/>
            </p:nvSpPr>
            <p:spPr>
              <a:xfrm>
                <a:off x="831274" y="3868327"/>
                <a:ext cx="6096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sSup>
                        <m:sSupPr>
                          <m:ctrlPr>
                            <a:rPr kumimoji="0" lang="en-GB" sz="4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4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>
                        <a:rPr kumimoji="0" lang="en-GB" sz="4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4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BC86EE-FC67-487B-BC43-FE4654C40C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274" y="3868327"/>
                <a:ext cx="6096000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8633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8707146"/>
                  </p:ext>
                </p:extLst>
              </p:nvPr>
            </p:nvGraphicFramePr>
            <p:xfrm>
              <a:off x="753687" y="853439"/>
              <a:ext cx="10867506" cy="245364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181167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686339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1382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4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+3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4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e>
                                </m:d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+7 ≡ 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GB" sz="40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0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𝑏𝑥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4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8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2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537331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8707146"/>
                  </p:ext>
                </p:extLst>
              </p:nvPr>
            </p:nvGraphicFramePr>
            <p:xfrm>
              <a:off x="753687" y="853439"/>
              <a:ext cx="10867506" cy="245364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181167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686339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24536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" t="-248" r="-18514" b="-4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4404" t="-248" r="-722" b="-4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37331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3302924" y="193257"/>
            <a:ext cx="5507918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Find the </a:t>
            </a: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missing numbers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 of these Identities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578D0F1-9689-4742-B88C-2D15D5DA83A2}"/>
                  </a:ext>
                </a:extLst>
              </p:cNvPr>
              <p:cNvSpPr txBox="1"/>
              <p:nvPr/>
            </p:nvSpPr>
            <p:spPr>
              <a:xfrm>
                <a:off x="269489" y="3621871"/>
                <a:ext cx="751470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−15+7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578D0F1-9689-4742-B88C-2D15D5DA83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489" y="3621871"/>
                <a:ext cx="7514705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C6FA355-4B2F-4B37-BABC-6DC710E44938}"/>
                  </a:ext>
                </a:extLst>
              </p:cNvPr>
              <p:cNvSpPr txBox="1"/>
              <p:nvPr/>
            </p:nvSpPr>
            <p:spPr>
              <a:xfrm>
                <a:off x="1664996" y="4871552"/>
                <a:ext cx="4723689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7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C6FA355-4B2F-4B37-BABC-6DC710E44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996" y="4871552"/>
                <a:ext cx="4723689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0F73385-8EEB-4127-AD58-6489BD2FEE14}"/>
              </a:ext>
            </a:extLst>
          </p:cNvPr>
          <p:cNvSpPr txBox="1"/>
          <p:nvPr/>
        </p:nvSpPr>
        <p:spPr>
          <a:xfrm>
            <a:off x="8235142" y="3544260"/>
            <a:ext cx="17900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a = 2</a:t>
            </a:r>
          </a:p>
          <a:p>
            <a:r>
              <a:rPr lang="en-US" sz="4800" dirty="0">
                <a:solidFill>
                  <a:srgbClr val="FF0000"/>
                </a:solidFill>
              </a:rPr>
              <a:t>b = -7</a:t>
            </a:r>
          </a:p>
          <a:p>
            <a:r>
              <a:rPr lang="en-US" sz="4800" dirty="0">
                <a:solidFill>
                  <a:srgbClr val="FF0000"/>
                </a:solidFill>
              </a:rPr>
              <a:t>c = -8 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600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5642275"/>
                  </p:ext>
                </p:extLst>
              </p:nvPr>
            </p:nvGraphicFramePr>
            <p:xfrm>
              <a:off x="798022" y="814646"/>
              <a:ext cx="11044843" cy="201244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330987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713856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41870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44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d>
                                  <m:d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d>
                                  <m:d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𝑎𝑥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+ 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≡  22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+28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3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261496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75642275"/>
                  </p:ext>
                </p:extLst>
              </p:nvPr>
            </p:nvGraphicFramePr>
            <p:xfrm>
              <a:off x="798022" y="814646"/>
              <a:ext cx="11044843" cy="201244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330987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713856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20124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5" t="-302" r="-18473" b="-6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5552" t="-302" r="-712" b="-6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614961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3302924" y="193257"/>
            <a:ext cx="5507918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Find the </a:t>
            </a: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missing numbers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 of these Identities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C6C48E-1669-4C9B-9C28-69C8F9CF83EB}"/>
                  </a:ext>
                </a:extLst>
              </p:cNvPr>
              <p:cNvSpPr txBox="1"/>
              <p:nvPr/>
            </p:nvSpPr>
            <p:spPr>
              <a:xfrm>
                <a:off x="676102" y="3195294"/>
                <a:ext cx="609600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4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C6C48E-1669-4C9B-9C28-69C8F9CF8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02" y="3195294"/>
                <a:ext cx="6096000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D4086F9-591D-4E27-B376-8FF06B4681E2}"/>
                  </a:ext>
                </a:extLst>
              </p:cNvPr>
              <p:cNvSpPr txBox="1"/>
              <p:nvPr/>
            </p:nvSpPr>
            <p:spPr>
              <a:xfrm>
                <a:off x="931025" y="4301132"/>
                <a:ext cx="5469776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4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D4086F9-591D-4E27-B376-8FF06B4681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025" y="4301132"/>
                <a:ext cx="5469776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19503E-0BB0-4B77-B876-A3EE4CD66DE1}"/>
                  </a:ext>
                </a:extLst>
              </p:cNvPr>
              <p:cNvSpPr txBox="1"/>
              <p:nvPr/>
            </p:nvSpPr>
            <p:spPr>
              <a:xfrm>
                <a:off x="676102" y="5438779"/>
                <a:ext cx="3258589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10</m:t>
                      </m:r>
                      <m:r>
                        <a:rPr kumimoji="0" lang="en-US" sz="4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19503E-0BB0-4B77-B876-A3EE4CD66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02" y="5438779"/>
                <a:ext cx="3258589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8BF9FDA-2FFA-470C-A9D0-335657FF5DAE}"/>
                  </a:ext>
                </a:extLst>
              </p:cNvPr>
              <p:cNvSpPr txBox="1"/>
              <p:nvPr/>
            </p:nvSpPr>
            <p:spPr>
              <a:xfrm>
                <a:off x="3452553" y="5438779"/>
                <a:ext cx="3070167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8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8BF9FDA-2FFA-470C-A9D0-335657FF5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553" y="5438779"/>
                <a:ext cx="3070167" cy="7694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F9B0711-EA85-4F71-80FC-6FD161A3FF7E}"/>
              </a:ext>
            </a:extLst>
          </p:cNvPr>
          <p:cNvSpPr txBox="1"/>
          <p:nvPr/>
        </p:nvSpPr>
        <p:spPr>
          <a:xfrm>
            <a:off x="7915838" y="4879838"/>
            <a:ext cx="179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a = 2</a:t>
            </a:r>
          </a:p>
          <a:p>
            <a:r>
              <a:rPr lang="en-US" sz="4800" dirty="0">
                <a:solidFill>
                  <a:srgbClr val="FF0000"/>
                </a:solidFill>
              </a:rPr>
              <a:t>b = 4 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562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25937"/>
                  </p:ext>
                </p:extLst>
              </p:nvPr>
            </p:nvGraphicFramePr>
            <p:xfrm>
              <a:off x="698269" y="814646"/>
              <a:ext cx="10950633" cy="164037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251395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699238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64037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44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𝑎𝑥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d>
                                  <m:d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+ </m:t>
                                    </m:r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d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  21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18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1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18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790972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25937"/>
                  </p:ext>
                </p:extLst>
              </p:nvPr>
            </p:nvGraphicFramePr>
            <p:xfrm>
              <a:off x="698269" y="814646"/>
              <a:ext cx="10950633" cy="164037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251395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699238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6403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" t="-370" r="-18511" b="-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4444" t="-370" r="-717" b="-7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90972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3302924" y="193257"/>
            <a:ext cx="5507918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Find the </a:t>
            </a: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missing numbers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 of these Identities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B525E1-A64A-4BBA-8DE8-E4AF2C430833}"/>
                  </a:ext>
                </a:extLst>
              </p:cNvPr>
              <p:cNvSpPr txBox="1"/>
              <p:nvPr/>
            </p:nvSpPr>
            <p:spPr>
              <a:xfrm>
                <a:off x="581891" y="2789150"/>
                <a:ext cx="604058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FB525E1-A64A-4BBA-8DE8-E4AF2C430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91" y="2789150"/>
                <a:ext cx="6040582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33908E-A936-458B-8122-ABDC4CDF78B7}"/>
                  </a:ext>
                </a:extLst>
              </p:cNvPr>
              <p:cNvSpPr txBox="1"/>
              <p:nvPr/>
            </p:nvSpPr>
            <p:spPr>
              <a:xfrm>
                <a:off x="836814" y="3894988"/>
                <a:ext cx="5469776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4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33908E-A936-458B-8122-ABDC4CDF78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14" y="3894988"/>
                <a:ext cx="5469776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C2FED6-86F9-40E0-A0F6-95076A1ACF36}"/>
                  </a:ext>
                </a:extLst>
              </p:cNvPr>
              <p:cNvSpPr txBox="1"/>
              <p:nvPr/>
            </p:nvSpPr>
            <p:spPr>
              <a:xfrm>
                <a:off x="581891" y="5032635"/>
                <a:ext cx="3258589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</m:t>
                      </m:r>
                      <m:r>
                        <a:rPr kumimoji="0" lang="en-US" sz="4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C2FED6-86F9-40E0-A0F6-95076A1AC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91" y="5032635"/>
                <a:ext cx="3258589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B1C031A-5A06-4378-8DC4-99A242ED5F82}"/>
                  </a:ext>
                </a:extLst>
              </p:cNvPr>
              <p:cNvSpPr txBox="1"/>
              <p:nvPr/>
            </p:nvSpPr>
            <p:spPr>
              <a:xfrm>
                <a:off x="3302924" y="5004718"/>
                <a:ext cx="3070167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3−</m:t>
                      </m:r>
                      <m:r>
                        <a:rPr kumimoji="0" lang="en-US" sz="4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11</m:t>
                      </m:r>
                      <m:r>
                        <a:rPr kumimoji="0" lang="en-GB" sz="4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B1C031A-5A06-4378-8DC4-99A242ED5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924" y="5004718"/>
                <a:ext cx="3070167" cy="7694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744592-E7C6-490C-BDA4-86098A1D47C8}"/>
                  </a:ext>
                </a:extLst>
              </p:cNvPr>
              <p:cNvSpPr txBox="1"/>
              <p:nvPr/>
            </p:nvSpPr>
            <p:spPr>
              <a:xfrm>
                <a:off x="7821627" y="4473694"/>
                <a:ext cx="179000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>
                    <a:solidFill>
                      <a:srgbClr val="FF0000"/>
                    </a:solidFill>
                  </a:rPr>
                  <a:t>a = 9</a:t>
                </a:r>
              </a:p>
              <a:p>
                <a:r>
                  <a:rPr lang="en-US" sz="4800" dirty="0">
                    <a:solidFill>
                      <a:srgbClr val="FF0000"/>
                    </a:solidFill>
                  </a:rPr>
                  <a:t>b =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744592-E7C6-490C-BDA4-86098A1D4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1627" y="4473694"/>
                <a:ext cx="1790008" cy="1569660"/>
              </a:xfrm>
              <a:prstGeom prst="rect">
                <a:avLst/>
              </a:prstGeom>
              <a:blipFill>
                <a:blip r:embed="rId7"/>
                <a:stretch>
                  <a:fillRect l="-15306" t="-8560" b="-20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1632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0463080"/>
                  </p:ext>
                </p:extLst>
              </p:nvPr>
            </p:nvGraphicFramePr>
            <p:xfrm>
              <a:off x="673331" y="892232"/>
              <a:ext cx="10845338" cy="182880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227126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618212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82880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44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44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4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GB" sz="4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+2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44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4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GB" sz="44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+3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 ≡  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GB" sz="44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44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𝑏𝑥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4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sz="105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05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0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20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</m:oMath>
                            </m:oMathPara>
                          </a14:m>
                          <a:endParaRPr lang="en-GB" sz="14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623769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0463080"/>
                  </p:ext>
                </p:extLst>
              </p:nvPr>
            </p:nvGraphicFramePr>
            <p:xfrm>
              <a:off x="673331" y="892232"/>
              <a:ext cx="10845338" cy="182880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227126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618212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8288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6" t="-332" r="-17701" b="-6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69549" t="-332" r="-752" b="-6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37699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2715592" y="211575"/>
            <a:ext cx="6582829" cy="489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Find the </a:t>
            </a:r>
            <a:r>
              <a:rPr lang="en-GB" sz="24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missing numbers</a:t>
            </a:r>
            <a:r>
              <a:rPr lang="en-GB" sz="24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 of these Identities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11887D4-70A4-432E-930E-7003202D8044}"/>
                  </a:ext>
                </a:extLst>
              </p:cNvPr>
              <p:cNvSpPr txBox="1"/>
              <p:nvPr/>
            </p:nvSpPr>
            <p:spPr>
              <a:xfrm>
                <a:off x="419792" y="3105239"/>
                <a:ext cx="6720165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+ 2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+4+</m:t>
                      </m:r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+ 6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11887D4-70A4-432E-930E-7003202D8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92" y="3105239"/>
                <a:ext cx="6720165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3916FF-CF0B-4F90-838E-8EC684C75A94}"/>
                  </a:ext>
                </a:extLst>
              </p:cNvPr>
              <p:cNvSpPr txBox="1"/>
              <p:nvPr/>
            </p:nvSpPr>
            <p:spPr>
              <a:xfrm>
                <a:off x="1260763" y="4343836"/>
                <a:ext cx="4835237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+ 8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+13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13916FF-CF0B-4F90-838E-8EC684C75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0763" y="4343836"/>
                <a:ext cx="4835237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CCEAD9A-228D-4635-A30D-9873749899AC}"/>
              </a:ext>
            </a:extLst>
          </p:cNvPr>
          <p:cNvSpPr txBox="1"/>
          <p:nvPr/>
        </p:nvSpPr>
        <p:spPr>
          <a:xfrm>
            <a:off x="7952510" y="3049307"/>
            <a:ext cx="17900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a = 2</a:t>
            </a:r>
          </a:p>
          <a:p>
            <a:r>
              <a:rPr lang="en-US" sz="4800" dirty="0">
                <a:solidFill>
                  <a:srgbClr val="FF0000"/>
                </a:solidFill>
              </a:rPr>
              <a:t>b = 8</a:t>
            </a:r>
          </a:p>
          <a:p>
            <a:r>
              <a:rPr lang="en-US" sz="4800" dirty="0">
                <a:solidFill>
                  <a:srgbClr val="FF0000"/>
                </a:solidFill>
              </a:rPr>
              <a:t>c = 13 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543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093110"/>
                  </p:ext>
                </p:extLst>
              </p:nvPr>
            </p:nvGraphicFramePr>
            <p:xfrm>
              <a:off x="537557" y="814646"/>
              <a:ext cx="11133512" cy="210312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405897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727615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171796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32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+4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32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≡  </m:t>
                                </m:r>
                                <m:sSup>
                                  <m:sSupPr>
                                    <m:ctrlPr>
                                      <a:rPr lang="en-GB" sz="32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GB" sz="32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3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𝑏𝑥</m:t>
                                </m:r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32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GB" sz="24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GB" sz="24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99456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093110"/>
                  </p:ext>
                </p:extLst>
              </p:nvPr>
            </p:nvGraphicFramePr>
            <p:xfrm>
              <a:off x="537557" y="814646"/>
              <a:ext cx="11133512" cy="210312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405897">
                      <a:extLst>
                        <a:ext uri="{9D8B030D-6E8A-4147-A177-3AD203B41FA5}">
                          <a16:colId xmlns:a16="http://schemas.microsoft.com/office/drawing/2014/main" val="676444048"/>
                        </a:ext>
                      </a:extLst>
                    </a:gridCol>
                    <a:gridCol w="1727615">
                      <a:extLst>
                        <a:ext uri="{9D8B030D-6E8A-4147-A177-3AD203B41FA5}">
                          <a16:colId xmlns:a16="http://schemas.microsoft.com/office/drawing/2014/main" val="1862338451"/>
                        </a:ext>
                      </a:extLst>
                    </a:gridCol>
                  </a:tblGrid>
                  <a:tr h="2103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5" t="-289" r="-18535" b="-5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3484" marR="33484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3662" t="-289" r="-704" b="-5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94566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3302924" y="193257"/>
            <a:ext cx="5507918" cy="423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Find the </a:t>
            </a:r>
            <a:r>
              <a:rPr lang="en-GB" sz="2000" b="1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missing numbers</a:t>
            </a:r>
            <a:r>
              <a:rPr lang="en-GB" sz="2000" dirty="0">
                <a:effectLst/>
                <a:latin typeface="Malgun Gothic" panose="020B0503020000020004" pitchFamily="34" charset="-127"/>
                <a:ea typeface="Calibri" panose="020F0502020204030204" pitchFamily="34" charset="0"/>
                <a:cs typeface="Arial" panose="020B0604020202020204" pitchFamily="34" charset="0"/>
              </a:rPr>
              <a:t> of these Identities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2B09C6E-2C03-4845-B100-4FF57E2E4901}"/>
                  </a:ext>
                </a:extLst>
              </p:cNvPr>
              <p:cNvSpPr txBox="1"/>
              <p:nvPr/>
            </p:nvSpPr>
            <p:spPr>
              <a:xfrm>
                <a:off x="620683" y="3344011"/>
                <a:ext cx="6328757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+ 5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+4)(</m:t>
                      </m:r>
                      <m:r>
                        <a:rPr kumimoji="0" lang="en-US" sz="440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2B09C6E-2C03-4845-B100-4FF57E2E49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83" y="3344011"/>
                <a:ext cx="6328757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9895D64-6C69-4742-A01D-66C0F0A234CC}"/>
                  </a:ext>
                </a:extLst>
              </p:cNvPr>
              <p:cNvSpPr txBox="1"/>
              <p:nvPr/>
            </p:nvSpPr>
            <p:spPr>
              <a:xfrm>
                <a:off x="579121" y="4539697"/>
                <a:ext cx="753964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 </m:t>
                          </m:r>
                          <m:sSup>
                            <m:sSupPr>
                              <m:ctrlPr>
                                <a:rPr lang="en-GB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5</m:t>
                          </m:r>
                          <m:sSup>
                            <m:sSupPr>
                              <m:ctrlPr>
                                <a:rPr lang="en-GB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4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0" lang="en-US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− 5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9895D64-6C69-4742-A01D-66C0F0A23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1" y="4539697"/>
                <a:ext cx="7539644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BAFBAF-AADC-4924-BFBE-78E74A713E8D}"/>
                  </a:ext>
                </a:extLst>
              </p:cNvPr>
              <p:cNvSpPr txBox="1"/>
              <p:nvPr/>
            </p:nvSpPr>
            <p:spPr>
              <a:xfrm>
                <a:off x="437804" y="5735383"/>
                <a:ext cx="7015941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BAFBAF-AADC-4924-BFBE-78E74A713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804" y="5735383"/>
                <a:ext cx="7015941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0220FDA-FA36-4136-81B7-40A21A4D471A}"/>
              </a:ext>
            </a:extLst>
          </p:cNvPr>
          <p:cNvSpPr txBox="1"/>
          <p:nvPr/>
        </p:nvSpPr>
        <p:spPr>
          <a:xfrm>
            <a:off x="9188335" y="4259154"/>
            <a:ext cx="17900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a = 4</a:t>
            </a:r>
          </a:p>
          <a:p>
            <a:r>
              <a:rPr lang="en-US" sz="4800" dirty="0">
                <a:solidFill>
                  <a:srgbClr val="FF0000"/>
                </a:solidFill>
              </a:rPr>
              <a:t>b = -1</a:t>
            </a:r>
          </a:p>
          <a:p>
            <a:r>
              <a:rPr lang="en-US" sz="4800" dirty="0">
                <a:solidFill>
                  <a:srgbClr val="FF0000"/>
                </a:solidFill>
              </a:rPr>
              <a:t>c = -4 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76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603</Words>
  <Application>Microsoft Office PowerPoint</Application>
  <PresentationFormat>Widescreen</PresentationFormat>
  <Paragraphs>128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Malgun Gothic</vt:lpstr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2020-04-23T05:09:13Z</dcterms:created>
  <dcterms:modified xsi:type="dcterms:W3CDTF">2022-01-19T03:17:15Z</dcterms:modified>
</cp:coreProperties>
</file>