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12" r:id="rId2"/>
    <p:sldId id="513" r:id="rId3"/>
    <p:sldId id="484" r:id="rId4"/>
    <p:sldId id="514" r:id="rId5"/>
    <p:sldId id="517" r:id="rId6"/>
    <p:sldId id="485" r:id="rId7"/>
    <p:sldId id="509" r:id="rId8"/>
    <p:sldId id="520" r:id="rId9"/>
    <p:sldId id="515" r:id="rId10"/>
    <p:sldId id="523" r:id="rId11"/>
    <p:sldId id="524" r:id="rId12"/>
    <p:sldId id="525" r:id="rId13"/>
    <p:sldId id="516" r:id="rId14"/>
    <p:sldId id="511" r:id="rId15"/>
    <p:sldId id="526" r:id="rId16"/>
    <p:sldId id="527" r:id="rId17"/>
    <p:sldId id="528" r:id="rId18"/>
    <p:sldId id="529" r:id="rId19"/>
    <p:sldId id="510" r:id="rId20"/>
    <p:sldId id="530" r:id="rId21"/>
    <p:sldId id="518" r:id="rId22"/>
    <p:sldId id="533" r:id="rId23"/>
    <p:sldId id="531" r:id="rId24"/>
    <p:sldId id="532" r:id="rId25"/>
    <p:sldId id="51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0C16C-D86F-46B3-A65C-E048779A6F53}" v="43" dt="2023-08-30T04:45:57.6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0" autoAdjust="0"/>
    <p:restoredTop sz="95373" autoAdjust="0"/>
  </p:normalViewPr>
  <p:slideViewPr>
    <p:cSldViewPr>
      <p:cViewPr varScale="1">
        <p:scale>
          <a:sx n="93" d="100"/>
          <a:sy n="93" d="100"/>
        </p:scale>
        <p:origin x="57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CCCCB54-3786-4DA4-A935-4CCF9DB83E97}"/>
    <pc:docChg chg="undo custSel addSld delSld modSld sldOrd modMainMaster modNotesMaster">
      <pc:chgData name="Stewart Gale" userId="3647ddd2-6040-41ae-a96d-232c23482af8" providerId="ADAL" clId="{5CCCCB54-3786-4DA4-A935-4CCF9DB83E97}" dt="2023-08-15T08:08:39.209" v="1093" actId="478"/>
      <pc:docMkLst>
        <pc:docMk/>
      </pc:docMkLst>
      <pc:sldChg chg="delSp modSp mod">
        <pc:chgData name="Stewart Gale" userId="3647ddd2-6040-41ae-a96d-232c23482af8" providerId="ADAL" clId="{5CCCCB54-3786-4DA4-A935-4CCF9DB83E97}" dt="2023-08-15T07:40:35.294" v="646" actId="1037"/>
        <pc:sldMkLst>
          <pc:docMk/>
          <pc:sldMk cId="3617830027" sldId="484"/>
        </pc:sldMkLst>
        <pc:spChg chg="mod topLvl">
          <ac:chgData name="Stewart Gale" userId="3647ddd2-6040-41ae-a96d-232c23482af8" providerId="ADAL" clId="{5CCCCB54-3786-4DA4-A935-4CCF9DB83E97}" dt="2023-08-15T07:19:45.633" v="60" actId="1076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35.294" v="646" actId="1037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35.294" v="646" actId="1037"/>
          <ac:spMkLst>
            <pc:docMk/>
            <pc:sldMk cId="3617830027" sldId="484"/>
            <ac:spMk id="12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35.294" v="646" actId="1037"/>
          <ac:spMkLst>
            <pc:docMk/>
            <pc:sldMk cId="3617830027" sldId="484"/>
            <ac:spMk id="1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35.294" v="646" actId="1037"/>
          <ac:spMkLst>
            <pc:docMk/>
            <pc:sldMk cId="3617830027" sldId="484"/>
            <ac:spMk id="14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18:08.998" v="40" actId="478"/>
          <ac:grpSpMkLst>
            <pc:docMk/>
            <pc:sldMk cId="3617830027" sldId="48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5CCCCB54-3786-4DA4-A935-4CCF9DB83E97}" dt="2023-08-15T07:18:08.998" v="40" actId="478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5CCCCB54-3786-4DA4-A935-4CCF9DB83E97}" dt="2023-08-15T07:40:57.376" v="649" actId="113"/>
        <pc:sldMkLst>
          <pc:docMk/>
          <pc:sldMk cId="1675231928" sldId="485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67523192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1:09.165" v="99" actId="1076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1:25.742" v="102" actId="1076"/>
          <ac:spMkLst>
            <pc:docMk/>
            <pc:sldMk cId="1675231928" sldId="485"/>
            <ac:spMk id="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57.376" v="649" actId="113"/>
          <ac:spMkLst>
            <pc:docMk/>
            <pc:sldMk cId="1675231928" sldId="485"/>
            <ac:spMk id="8" creationId="{16F89428-A974-B900-B2E1-B2AF3959E22D}"/>
          </ac:spMkLst>
        </pc:spChg>
        <pc:spChg chg="mod">
          <ac:chgData name="Stewart Gale" userId="3647ddd2-6040-41ae-a96d-232c23482af8" providerId="ADAL" clId="{5CCCCB54-3786-4DA4-A935-4CCF9DB83E97}" dt="2023-08-15T07:21:25.742" v="102" actId="1076"/>
          <ac:spMkLst>
            <pc:docMk/>
            <pc:sldMk cId="1675231928" sldId="485"/>
            <ac:spMk id="12" creationId="{E8F07619-ECC2-3BA9-23DC-739B844BA381}"/>
          </ac:spMkLst>
        </pc:spChg>
        <pc:grpChg chg="del mod">
          <ac:chgData name="Stewart Gale" userId="3647ddd2-6040-41ae-a96d-232c23482af8" providerId="ADAL" clId="{5CCCCB54-3786-4DA4-A935-4CCF9DB83E97}" dt="2023-08-15T07:20:58.708" v="92" actId="478"/>
          <ac:grpSpMkLst>
            <pc:docMk/>
            <pc:sldMk cId="1675231928" sldId="4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1675231928" sldId="48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21:45.839" v="107" actId="1076"/>
        <pc:sldMkLst>
          <pc:docMk/>
          <pc:sldMk cId="4210836629" sldId="509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1:45.839" v="107" actId="1076"/>
          <ac:spMkLst>
            <pc:docMk/>
            <pc:sldMk cId="4210836629" sldId="509"/>
            <ac:spMk id="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8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10" creationId="{11C7CB77-6099-68B7-A95E-7032B03C5771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12" creationId="{89FAABAA-CAB5-A63D-AD9F-481D05DA0CAA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10836629" sldId="509"/>
            <ac:spMk id="14" creationId="{DC7774BC-7C21-5643-53D4-5DF1F18DF402}"/>
          </ac:spMkLst>
        </pc:spChg>
        <pc:grpChg chg="del mod">
          <ac:chgData name="Stewart Gale" userId="3647ddd2-6040-41ae-a96d-232c23482af8" providerId="ADAL" clId="{5CCCCB54-3786-4DA4-A935-4CCF9DB83E97}" dt="2023-08-15T07:21:32.087" v="103" actId="478"/>
          <ac:grpSpMkLst>
            <pc:docMk/>
            <pc:sldMk cId="4210836629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4210836629" sldId="50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43:53.446" v="672" actId="113"/>
        <pc:sldMkLst>
          <pc:docMk/>
          <pc:sldMk cId="1558509889" sldId="510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558509889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9:04.533" v="619" actId="1076"/>
          <ac:spMkLst>
            <pc:docMk/>
            <pc:sldMk cId="1558509889" sldId="510"/>
            <ac:spMk id="6" creationId="{B884E46E-BC2B-C631-46FA-4B7D8B9C0275}"/>
          </ac:spMkLst>
        </pc:spChg>
        <pc:spChg chg="mod">
          <ac:chgData name="Stewart Gale" userId="3647ddd2-6040-41ae-a96d-232c23482af8" providerId="ADAL" clId="{5CCCCB54-3786-4DA4-A935-4CCF9DB83E97}" dt="2023-08-15T07:39:04.533" v="619" actId="1076"/>
          <ac:spMkLst>
            <pc:docMk/>
            <pc:sldMk cId="1558509889" sldId="510"/>
            <ac:spMk id="8" creationId="{3B3D2497-E27B-88BC-F750-0B454C7EF844}"/>
          </ac:spMkLst>
        </pc:spChg>
        <pc:spChg chg="mod">
          <ac:chgData name="Stewart Gale" userId="3647ddd2-6040-41ae-a96d-232c23482af8" providerId="ADAL" clId="{5CCCCB54-3786-4DA4-A935-4CCF9DB83E97}" dt="2023-08-15T07:39:04.533" v="619" actId="1076"/>
          <ac:spMkLst>
            <pc:docMk/>
            <pc:sldMk cId="1558509889" sldId="510"/>
            <ac:spMk id="10" creationId="{5D46D6E5-EBEB-9B9A-9D94-7FB45DDCCD9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558509889" sldId="510"/>
            <ac:spMk id="12" creationId="{C860F63F-9EC8-C011-EDD7-89CE50323778}"/>
          </ac:spMkLst>
        </pc:spChg>
        <pc:spChg chg="mod">
          <ac:chgData name="Stewart Gale" userId="3647ddd2-6040-41ae-a96d-232c23482af8" providerId="ADAL" clId="{5CCCCB54-3786-4DA4-A935-4CCF9DB83E97}" dt="2023-08-15T07:43:53.446" v="672" actId="113"/>
          <ac:spMkLst>
            <pc:docMk/>
            <pc:sldMk cId="1558509889" sldId="510"/>
            <ac:spMk id="18" creationId="{BB79DE5D-061A-95CF-A2F9-05DD88E54491}"/>
          </ac:spMkLst>
        </pc:spChg>
        <pc:spChg chg="mod">
          <ac:chgData name="Stewart Gale" userId="3647ddd2-6040-41ae-a96d-232c23482af8" providerId="ADAL" clId="{5CCCCB54-3786-4DA4-A935-4CCF9DB83E97}" dt="2023-08-15T07:38:53.214" v="618" actId="1076"/>
          <ac:spMkLst>
            <pc:docMk/>
            <pc:sldMk cId="1558509889" sldId="510"/>
            <ac:spMk id="26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38:42.806" v="612" actId="478"/>
          <ac:grpSpMkLst>
            <pc:docMk/>
            <pc:sldMk cId="1558509889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1558509889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CCCCB54-3786-4DA4-A935-4CCF9DB83E97}" dt="2023-08-15T07:39:15.516" v="622" actId="1076"/>
          <ac:cxnSpMkLst>
            <pc:docMk/>
            <pc:sldMk cId="1558509889" sldId="510"/>
            <ac:cxnSpMk id="14" creationId="{D6584D76-A384-ED7C-99A3-B890FA02947F}"/>
          </ac:cxnSpMkLst>
        </pc:cxnChg>
      </pc:sldChg>
      <pc:sldChg chg="addSp delSp modSp mod delAnim modAnim">
        <pc:chgData name="Stewart Gale" userId="3647ddd2-6040-41ae-a96d-232c23482af8" providerId="ADAL" clId="{5CCCCB54-3786-4DA4-A935-4CCF9DB83E97}" dt="2023-08-15T07:42:40.772" v="662" actId="113"/>
        <pc:sldMkLst>
          <pc:docMk/>
          <pc:sldMk cId="1569170863" sldId="511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569170863" sldId="511"/>
            <ac:spMk id="3" creationId="{00000000-0000-0000-0000-000000000000}"/>
          </ac:spMkLst>
        </pc:spChg>
        <pc:spChg chg="add mod">
          <ac:chgData name="Stewart Gale" userId="3647ddd2-6040-41ae-a96d-232c23482af8" providerId="ADAL" clId="{5CCCCB54-3786-4DA4-A935-4CCF9DB83E97}" dt="2023-08-15T07:42:40.772" v="662" actId="113"/>
          <ac:spMkLst>
            <pc:docMk/>
            <pc:sldMk cId="1569170863" sldId="511"/>
            <ac:spMk id="6" creationId="{102137A3-D8A4-0109-C6E5-67AF155E3B20}"/>
          </ac:spMkLst>
        </pc:spChg>
        <pc:spChg chg="mod">
          <ac:chgData name="Stewart Gale" userId="3647ddd2-6040-41ae-a96d-232c23482af8" providerId="ADAL" clId="{5CCCCB54-3786-4DA4-A935-4CCF9DB83E97}" dt="2023-08-15T07:31:21.222" v="285" actId="1076"/>
          <ac:spMkLst>
            <pc:docMk/>
            <pc:sldMk cId="1569170863" sldId="511"/>
            <ac:spMk id="9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1:37.779" v="299" actId="14100"/>
          <ac:spMkLst>
            <pc:docMk/>
            <pc:sldMk cId="1569170863" sldId="511"/>
            <ac:spMk id="10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08.116" v="271" actId="478"/>
          <ac:spMkLst>
            <pc:docMk/>
            <pc:sldMk cId="1569170863" sldId="511"/>
            <ac:spMk id="11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08.116" v="271" actId="478"/>
          <ac:spMkLst>
            <pc:docMk/>
            <pc:sldMk cId="1569170863" sldId="511"/>
            <ac:spMk id="12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11.035" v="272" actId="478"/>
          <ac:spMkLst>
            <pc:docMk/>
            <pc:sldMk cId="1569170863" sldId="511"/>
            <ac:spMk id="14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11.035" v="272" actId="478"/>
          <ac:spMkLst>
            <pc:docMk/>
            <pc:sldMk cId="1569170863" sldId="511"/>
            <ac:spMk id="15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08.116" v="271" actId="478"/>
          <ac:spMkLst>
            <pc:docMk/>
            <pc:sldMk cId="1569170863" sldId="511"/>
            <ac:spMk id="16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31:08.116" v="271" actId="478"/>
          <ac:spMkLst>
            <pc:docMk/>
            <pc:sldMk cId="1569170863" sldId="511"/>
            <ac:spMk id="17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30:54.002" v="268" actId="478"/>
          <ac:grpSpMkLst>
            <pc:docMk/>
            <pc:sldMk cId="1569170863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1569170863" sldId="5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17:24.224" v="24" actId="14100"/>
        <pc:sldMkLst>
          <pc:docMk/>
          <pc:sldMk cId="1099268568" sldId="512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099268568" sldId="512"/>
            <ac:spMk id="3" creationId="{1DCD659B-9B0F-4736-B272-47379BEFFD3A}"/>
          </ac:spMkLst>
        </pc:spChg>
        <pc:spChg chg="mod">
          <ac:chgData name="Stewart Gale" userId="3647ddd2-6040-41ae-a96d-232c23482af8" providerId="ADAL" clId="{5CCCCB54-3786-4DA4-A935-4CCF9DB83E97}" dt="2023-08-15T07:17:24.224" v="24" actId="14100"/>
          <ac:spMkLst>
            <pc:docMk/>
            <pc:sldMk cId="1099268568" sldId="512"/>
            <ac:spMk id="5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16:32.737" v="1" actId="478"/>
          <ac:grpSpMkLst>
            <pc:docMk/>
            <pc:sldMk cId="1099268568" sldId="51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1099268568" sldId="512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18:01.615" v="39" actId="1076"/>
        <pc:sldMkLst>
          <pc:docMk/>
          <pc:sldMk cId="2355471319" sldId="513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2355471319" sldId="513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7:38.589" v="27" actId="1076"/>
          <ac:spMkLst>
            <pc:docMk/>
            <pc:sldMk cId="2355471319" sldId="513"/>
            <ac:spMk id="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8:01.615" v="39" actId="1076"/>
          <ac:spMkLst>
            <pc:docMk/>
            <pc:sldMk cId="2355471319" sldId="513"/>
            <ac:spMk id="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7:50.246" v="35" actId="1076"/>
          <ac:spMkLst>
            <pc:docMk/>
            <pc:sldMk cId="2355471319" sldId="513"/>
            <ac:spMk id="10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17:33.274" v="26" actId="478"/>
          <ac:grpSpMkLst>
            <pc:docMk/>
            <pc:sldMk cId="2355471319" sldId="5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2355471319" sldId="51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CCCCB54-3786-4DA4-A935-4CCF9DB83E97}" dt="2023-08-15T07:17:38.589" v="27" actId="1076"/>
          <ac:cxnSpMkLst>
            <pc:docMk/>
            <pc:sldMk cId="2355471319" sldId="51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CCCCB54-3786-4DA4-A935-4CCF9DB83E97}" dt="2023-08-15T07:17:38.589" v="27" actId="1076"/>
          <ac:cxnSpMkLst>
            <pc:docMk/>
            <pc:sldMk cId="2355471319" sldId="513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40:49.476" v="647" actId="113"/>
        <pc:sldMkLst>
          <pc:docMk/>
          <pc:sldMk cId="1890738481" sldId="514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1890738481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49.476" v="647" actId="113"/>
          <ac:spMkLst>
            <pc:docMk/>
            <pc:sldMk cId="1890738481" sldId="514"/>
            <ac:spMk id="6" creationId="{24082B3C-6375-E52E-6805-76FA58B58762}"/>
          </ac:spMkLst>
        </pc:spChg>
        <pc:spChg chg="mod">
          <ac:chgData name="Stewart Gale" userId="3647ddd2-6040-41ae-a96d-232c23482af8" providerId="ADAL" clId="{5CCCCB54-3786-4DA4-A935-4CCF9DB83E97}" dt="2023-08-15T07:20:10.977" v="67" actId="1076"/>
          <ac:spMkLst>
            <pc:docMk/>
            <pc:sldMk cId="1890738481" sldId="514"/>
            <ac:spMk id="1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0:32.437" v="74" actId="1076"/>
          <ac:spMkLst>
            <pc:docMk/>
            <pc:sldMk cId="1890738481" sldId="514"/>
            <ac:spMk id="18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20:01.544" v="61" actId="478"/>
          <ac:grpSpMkLst>
            <pc:docMk/>
            <pc:sldMk cId="1890738481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1890738481" sldId="51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5CCCCB54-3786-4DA4-A935-4CCF9DB83E97}" dt="2023-08-15T07:41:23.385" v="652"/>
        <pc:sldMkLst>
          <pc:docMk/>
          <pc:sldMk cId="2719815228" sldId="515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2719815228" sldId="515"/>
            <ac:spMk id="3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4:12.197" v="144" actId="478"/>
          <ac:spMkLst>
            <pc:docMk/>
            <pc:sldMk cId="2719815228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6:15.622" v="187" actId="1076"/>
          <ac:spMkLst>
            <pc:docMk/>
            <pc:sldMk cId="2719815228" sldId="515"/>
            <ac:spMk id="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6:12.888" v="186" actId="1076"/>
          <ac:spMkLst>
            <pc:docMk/>
            <pc:sldMk cId="2719815228" sldId="515"/>
            <ac:spMk id="7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4:37.954" v="147" actId="478"/>
          <ac:spMkLst>
            <pc:docMk/>
            <pc:sldMk cId="2719815228" sldId="515"/>
            <ac:spMk id="9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4:37.954" v="147" actId="478"/>
          <ac:spMkLst>
            <pc:docMk/>
            <pc:sldMk cId="2719815228" sldId="515"/>
            <ac:spMk id="10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1:18.310" v="650" actId="1076"/>
          <ac:spMkLst>
            <pc:docMk/>
            <pc:sldMk cId="2719815228" sldId="515"/>
            <ac:spMk id="11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4:37.954" v="147" actId="478"/>
          <ac:spMkLst>
            <pc:docMk/>
            <pc:sldMk cId="2719815228" sldId="515"/>
            <ac:spMk id="12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4:37.954" v="147" actId="478"/>
          <ac:spMkLst>
            <pc:docMk/>
            <pc:sldMk cId="2719815228" sldId="515"/>
            <ac:spMk id="13" creationId="{00000000-0000-0000-0000-000000000000}"/>
          </ac:spMkLst>
        </pc:spChg>
        <pc:spChg chg="add mod">
          <ac:chgData name="Stewart Gale" userId="3647ddd2-6040-41ae-a96d-232c23482af8" providerId="ADAL" clId="{5CCCCB54-3786-4DA4-A935-4CCF9DB83E97}" dt="2023-08-15T07:41:18.310" v="650" actId="1076"/>
          <ac:spMkLst>
            <pc:docMk/>
            <pc:sldMk cId="2719815228" sldId="515"/>
            <ac:spMk id="14" creationId="{4EABFDF4-813E-2342-80F4-0FEDFFC4E962}"/>
          </ac:spMkLst>
        </pc:spChg>
        <pc:grpChg chg="del mod">
          <ac:chgData name="Stewart Gale" userId="3647ddd2-6040-41ae-a96d-232c23482af8" providerId="ADAL" clId="{5CCCCB54-3786-4DA4-A935-4CCF9DB83E97}" dt="2023-08-15T07:22:04.617" v="109" actId="478"/>
          <ac:grpSpMkLst>
            <pc:docMk/>
            <pc:sldMk cId="2719815228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2719815228" sldId="515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5CCCCB54-3786-4DA4-A935-4CCF9DB83E97}" dt="2023-08-15T07:24:37.954" v="147" actId="478"/>
          <ac:cxnSpMkLst>
            <pc:docMk/>
            <pc:sldMk cId="2719815228" sldId="515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5CCCCB54-3786-4DA4-A935-4CCF9DB83E97}" dt="2023-08-15T07:24:37.954" v="147" actId="478"/>
          <ac:cxnSpMkLst>
            <pc:docMk/>
            <pc:sldMk cId="2719815228" sldId="515"/>
            <ac:cxnSpMk id="16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5CCCCB54-3786-4DA4-A935-4CCF9DB83E97}" dt="2023-08-15T07:42:45.103" v="663" actId="113"/>
        <pc:sldMkLst>
          <pc:docMk/>
          <pc:sldMk cId="97075768" sldId="516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97075768" sldId="516"/>
            <ac:spMk id="3" creationId="{00000000-0000-0000-0000-000000000000}"/>
          </ac:spMkLst>
        </pc:spChg>
        <pc:spChg chg="del mod">
          <ac:chgData name="Stewart Gale" userId="3647ddd2-6040-41ae-a96d-232c23482af8" providerId="ADAL" clId="{5CCCCB54-3786-4DA4-A935-4CCF9DB83E97}" dt="2023-08-15T07:29:46.389" v="244" actId="478"/>
          <ac:spMkLst>
            <pc:docMk/>
            <pc:sldMk cId="97075768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0:34.008" v="263" actId="1076"/>
          <ac:spMkLst>
            <pc:docMk/>
            <pc:sldMk cId="97075768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0:38.417" v="264" actId="1076"/>
          <ac:spMkLst>
            <pc:docMk/>
            <pc:sldMk cId="97075768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0:38.417" v="264" actId="1076"/>
          <ac:spMkLst>
            <pc:docMk/>
            <pc:sldMk cId="97075768" sldId="516"/>
            <ac:spMk id="9" creationId="{4FC70AEC-EF9C-B102-F04E-B9401FF5EBF7}"/>
          </ac:spMkLst>
        </pc:spChg>
        <pc:spChg chg="mod">
          <ac:chgData name="Stewart Gale" userId="3647ddd2-6040-41ae-a96d-232c23482af8" providerId="ADAL" clId="{5CCCCB54-3786-4DA4-A935-4CCF9DB83E97}" dt="2023-08-15T07:42:45.103" v="663" actId="113"/>
          <ac:spMkLst>
            <pc:docMk/>
            <pc:sldMk cId="97075768" sldId="516"/>
            <ac:spMk id="11" creationId="{9E3DEE92-EE56-E06F-8B95-4DE25E440B33}"/>
          </ac:spMkLst>
        </pc:spChg>
        <pc:grpChg chg="del mod">
          <ac:chgData name="Stewart Gale" userId="3647ddd2-6040-41ae-a96d-232c23482af8" providerId="ADAL" clId="{5CCCCB54-3786-4DA4-A935-4CCF9DB83E97}" dt="2023-08-15T07:28:48.946" v="223" actId="478"/>
          <ac:grpSpMkLst>
            <pc:docMk/>
            <pc:sldMk cId="97075768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97075768" sldId="51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40:53.521" v="648" actId="113"/>
        <pc:sldMkLst>
          <pc:docMk/>
          <pc:sldMk cId="423355806" sldId="517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423355806" sldId="517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0:46.067" v="84" actId="1076"/>
          <ac:spMkLst>
            <pc:docMk/>
            <pc:sldMk cId="423355806" sldId="517"/>
            <ac:spMk id="19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53.521" v="648" actId="113"/>
          <ac:spMkLst>
            <pc:docMk/>
            <pc:sldMk cId="423355806" sldId="517"/>
            <ac:spMk id="20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20:35.494" v="76" actId="478"/>
          <ac:grpSpMkLst>
            <pc:docMk/>
            <pc:sldMk cId="423355806" sldId="51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423355806" sldId="51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43:50.459" v="671" actId="113"/>
        <pc:sldMkLst>
          <pc:docMk/>
          <pc:sldMk cId="3597957517" sldId="518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3597957517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9:38.735" v="632" actId="1076"/>
          <ac:spMkLst>
            <pc:docMk/>
            <pc:sldMk cId="3597957517" sldId="518"/>
            <ac:spMk id="6" creationId="{B884E46E-BC2B-C631-46FA-4B7D8B9C0275}"/>
          </ac:spMkLst>
        </pc:spChg>
        <pc:spChg chg="mod">
          <ac:chgData name="Stewart Gale" userId="3647ddd2-6040-41ae-a96d-232c23482af8" providerId="ADAL" clId="{5CCCCB54-3786-4DA4-A935-4CCF9DB83E97}" dt="2023-08-15T07:39:38.735" v="632" actId="1076"/>
          <ac:spMkLst>
            <pc:docMk/>
            <pc:sldMk cId="3597957517" sldId="518"/>
            <ac:spMk id="8" creationId="{3B3D2497-E27B-88BC-F750-0B454C7EF844}"/>
          </ac:spMkLst>
        </pc:spChg>
        <pc:spChg chg="mod">
          <ac:chgData name="Stewart Gale" userId="3647ddd2-6040-41ae-a96d-232c23482af8" providerId="ADAL" clId="{5CCCCB54-3786-4DA4-A935-4CCF9DB83E97}" dt="2023-08-15T07:39:38.735" v="632" actId="1076"/>
          <ac:spMkLst>
            <pc:docMk/>
            <pc:sldMk cId="3597957517" sldId="518"/>
            <ac:spMk id="10" creationId="{5D46D6E5-EBEB-9B9A-9D94-7FB45DDCCD9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3597957517" sldId="518"/>
            <ac:spMk id="12" creationId="{C860F63F-9EC8-C011-EDD7-89CE50323778}"/>
          </ac:spMkLst>
        </pc:spChg>
        <pc:spChg chg="mod">
          <ac:chgData name="Stewart Gale" userId="3647ddd2-6040-41ae-a96d-232c23482af8" providerId="ADAL" clId="{5CCCCB54-3786-4DA4-A935-4CCF9DB83E97}" dt="2023-08-15T07:43:50.459" v="671" actId="113"/>
          <ac:spMkLst>
            <pc:docMk/>
            <pc:sldMk cId="3597957517" sldId="518"/>
            <ac:spMk id="18" creationId="{BB79DE5D-061A-95CF-A2F9-05DD88E54491}"/>
          </ac:spMkLst>
        </pc:spChg>
        <pc:spChg chg="mod">
          <ac:chgData name="Stewart Gale" userId="3647ddd2-6040-41ae-a96d-232c23482af8" providerId="ADAL" clId="{5CCCCB54-3786-4DA4-A935-4CCF9DB83E97}" dt="2023-08-15T07:39:34.172" v="631" actId="1076"/>
          <ac:spMkLst>
            <pc:docMk/>
            <pc:sldMk cId="3597957517" sldId="518"/>
            <ac:spMk id="26" creationId="{00000000-0000-0000-0000-000000000000}"/>
          </ac:spMkLst>
        </pc:spChg>
        <pc:grpChg chg="del mod">
          <ac:chgData name="Stewart Gale" userId="3647ddd2-6040-41ae-a96d-232c23482af8" providerId="ADAL" clId="{5CCCCB54-3786-4DA4-A935-4CCF9DB83E97}" dt="2023-08-15T07:39:22.285" v="623" actId="478"/>
          <ac:grpSpMkLst>
            <pc:docMk/>
            <pc:sldMk cId="3597957517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3597957517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CCCCB54-3786-4DA4-A935-4CCF9DB83E97}" dt="2023-08-15T07:39:41.173" v="633" actId="1076"/>
          <ac:cxnSpMkLst>
            <pc:docMk/>
            <pc:sldMk cId="3597957517" sldId="518"/>
            <ac:cxnSpMk id="14" creationId="{D6584D76-A384-ED7C-99A3-B890FA02947F}"/>
          </ac:cxnSpMkLst>
        </pc:cxnChg>
      </pc:sldChg>
      <pc:sldChg chg="delSp modSp mod">
        <pc:chgData name="Stewart Gale" userId="3647ddd2-6040-41ae-a96d-232c23482af8" providerId="ADAL" clId="{5CCCCB54-3786-4DA4-A935-4CCF9DB83E97}" dt="2023-08-15T07:44:00.040" v="673" actId="113"/>
        <pc:sldMkLst>
          <pc:docMk/>
          <pc:sldMk cId="2678113195" sldId="519"/>
        </pc:sld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k cId="2678113195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11.758" v="644" actId="1076"/>
          <ac:spMkLst>
            <pc:docMk/>
            <pc:sldMk cId="2678113195" sldId="519"/>
            <ac:spMk id="15" creationId="{A4363A96-7FCA-BE38-7694-38D5F3ACE0FE}"/>
          </ac:spMkLst>
        </pc:spChg>
        <pc:spChg chg="mod">
          <ac:chgData name="Stewart Gale" userId="3647ddd2-6040-41ae-a96d-232c23482af8" providerId="ADAL" clId="{5CCCCB54-3786-4DA4-A935-4CCF9DB83E97}" dt="2023-08-15T07:40:11.758" v="644" actId="1076"/>
          <ac:spMkLst>
            <pc:docMk/>
            <pc:sldMk cId="2678113195" sldId="519"/>
            <ac:spMk id="17" creationId="{F1F5BE0C-6923-8874-8366-61FD99873C1D}"/>
          </ac:spMkLst>
        </pc:spChg>
        <pc:spChg chg="mod">
          <ac:chgData name="Stewart Gale" userId="3647ddd2-6040-41ae-a96d-232c23482af8" providerId="ADAL" clId="{5CCCCB54-3786-4DA4-A935-4CCF9DB83E97}" dt="2023-08-15T07:40:06.359" v="643" actId="1076"/>
          <ac:spMkLst>
            <pc:docMk/>
            <pc:sldMk cId="2678113195" sldId="519"/>
            <ac:spMk id="20" creationId="{B3F63712-38CA-4EA6-034B-2E7F5CE885DF}"/>
          </ac:spMkLst>
        </pc:spChg>
        <pc:spChg chg="mod">
          <ac:chgData name="Stewart Gale" userId="3647ddd2-6040-41ae-a96d-232c23482af8" providerId="ADAL" clId="{5CCCCB54-3786-4DA4-A935-4CCF9DB83E97}" dt="2023-08-15T07:40:11.758" v="644" actId="1076"/>
          <ac:spMkLst>
            <pc:docMk/>
            <pc:sldMk cId="2678113195" sldId="519"/>
            <ac:spMk id="22" creationId="{D54FAE39-356B-CCE0-D1A3-6FE361015C9D}"/>
          </ac:spMkLst>
        </pc:spChg>
        <pc:spChg chg="mod">
          <ac:chgData name="Stewart Gale" userId="3647ddd2-6040-41ae-a96d-232c23482af8" providerId="ADAL" clId="{5CCCCB54-3786-4DA4-A935-4CCF9DB83E97}" dt="2023-08-15T07:40:11.758" v="644" actId="1076"/>
          <ac:spMkLst>
            <pc:docMk/>
            <pc:sldMk cId="2678113195" sldId="519"/>
            <ac:spMk id="24" creationId="{4DFFD5FE-CF2E-DE0A-0E19-08CF8E2611C2}"/>
          </ac:spMkLst>
        </pc:spChg>
        <pc:spChg chg="mod">
          <ac:chgData name="Stewart Gale" userId="3647ddd2-6040-41ae-a96d-232c23482af8" providerId="ADAL" clId="{5CCCCB54-3786-4DA4-A935-4CCF9DB83E97}" dt="2023-08-15T07:44:00.040" v="673" actId="113"/>
          <ac:spMkLst>
            <pc:docMk/>
            <pc:sldMk cId="2678113195" sldId="519"/>
            <ac:spMk id="25" creationId="{2B2353D1-0413-A8C2-888B-C67ADED3A365}"/>
          </ac:spMkLst>
        </pc:spChg>
        <pc:spChg chg="mod">
          <ac:chgData name="Stewart Gale" userId="3647ddd2-6040-41ae-a96d-232c23482af8" providerId="ADAL" clId="{5CCCCB54-3786-4DA4-A935-4CCF9DB83E97}" dt="2023-08-15T07:39:56.347" v="640" actId="1076"/>
          <ac:spMkLst>
            <pc:docMk/>
            <pc:sldMk cId="2678113195" sldId="519"/>
            <ac:spMk id="2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0:11.758" v="644" actId="1076"/>
          <ac:spMkLst>
            <pc:docMk/>
            <pc:sldMk cId="2678113195" sldId="519"/>
            <ac:spMk id="28" creationId="{EEF3E024-F2AE-4D46-736F-6B9730B38A6A}"/>
          </ac:spMkLst>
        </pc:spChg>
        <pc:grpChg chg="del mod">
          <ac:chgData name="Stewart Gale" userId="3647ddd2-6040-41ae-a96d-232c23482af8" providerId="ADAL" clId="{5CCCCB54-3786-4DA4-A935-4CCF9DB83E97}" dt="2023-08-15T07:39:47.230" v="634" actId="478"/>
          <ac:grpSpMkLst>
            <pc:docMk/>
            <pc:sldMk cId="2678113195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CCCCB54-3786-4DA4-A935-4CCF9DB83E97}" dt="2023-08-15T07:16:30.869" v="0"/>
          <ac:cxnSpMkLst>
            <pc:docMk/>
            <pc:sldMk cId="2678113195" sldId="5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CCCCB54-3786-4DA4-A935-4CCF9DB83E97}" dt="2023-08-15T07:40:11.758" v="644" actId="1076"/>
          <ac:cxnSpMkLst>
            <pc:docMk/>
            <pc:sldMk cId="2678113195" sldId="519"/>
            <ac:cxnSpMk id="30" creationId="{35BA08CF-9F22-09FD-6ED1-CC4E7A33261A}"/>
          </ac:cxnSpMkLst>
        </pc:cxnChg>
      </pc:sldChg>
      <pc:sldChg chg="delSp modSp add mod ord">
        <pc:chgData name="Stewart Gale" userId="3647ddd2-6040-41ae-a96d-232c23482af8" providerId="ADAL" clId="{5CCCCB54-3786-4DA4-A935-4CCF9DB83E97}" dt="2023-08-15T07:24:07.340" v="143"/>
        <pc:sldMkLst>
          <pc:docMk/>
          <pc:sldMk cId="4107038154" sldId="520"/>
        </pc:sldMkLst>
        <pc:spChg chg="mod">
          <ac:chgData name="Stewart Gale" userId="3647ddd2-6040-41ae-a96d-232c23482af8" providerId="ADAL" clId="{5CCCCB54-3786-4DA4-A935-4CCF9DB83E97}" dt="2023-08-15T07:24:02.814" v="141" actId="207"/>
          <ac:spMkLst>
            <pc:docMk/>
            <pc:sldMk cId="4107038154" sldId="520"/>
            <ac:spMk id="5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7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9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10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11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12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2:32.792" v="117" actId="478"/>
          <ac:spMkLst>
            <pc:docMk/>
            <pc:sldMk cId="4107038154" sldId="520"/>
            <ac:spMk id="13" creationId="{00000000-0000-0000-0000-000000000000}"/>
          </ac:spMkLst>
        </pc:spChg>
        <pc:cxnChg chg="del">
          <ac:chgData name="Stewart Gale" userId="3647ddd2-6040-41ae-a96d-232c23482af8" providerId="ADAL" clId="{5CCCCB54-3786-4DA4-A935-4CCF9DB83E97}" dt="2023-08-15T07:22:32.792" v="117" actId="478"/>
          <ac:cxnSpMkLst>
            <pc:docMk/>
            <pc:sldMk cId="4107038154" sldId="520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5CCCCB54-3786-4DA4-A935-4CCF9DB83E97}" dt="2023-08-15T07:22:32.792" v="117" actId="478"/>
          <ac:cxnSpMkLst>
            <pc:docMk/>
            <pc:sldMk cId="4107038154" sldId="520"/>
            <ac:cxnSpMk id="16" creationId="{00000000-0000-0000-0000-000000000000}"/>
          </ac:cxnSpMkLst>
        </pc:cxnChg>
      </pc:sldChg>
      <pc:sldChg chg="add del">
        <pc:chgData name="Stewart Gale" userId="3647ddd2-6040-41ae-a96d-232c23482af8" providerId="ADAL" clId="{5CCCCB54-3786-4DA4-A935-4CCF9DB83E97}" dt="2023-08-15T07:28:43.907" v="221" actId="47"/>
        <pc:sldMkLst>
          <pc:docMk/>
          <pc:sldMk cId="3415140293" sldId="521"/>
        </pc:sldMkLst>
      </pc:sldChg>
      <pc:sldChg chg="add del">
        <pc:chgData name="Stewart Gale" userId="3647ddd2-6040-41ae-a96d-232c23482af8" providerId="ADAL" clId="{5CCCCB54-3786-4DA4-A935-4CCF9DB83E97}" dt="2023-08-15T07:28:46.036" v="222" actId="47"/>
        <pc:sldMkLst>
          <pc:docMk/>
          <pc:sldMk cId="1000339043" sldId="522"/>
        </pc:sldMkLst>
      </pc:sldChg>
      <pc:sldChg chg="addSp modSp add mod modAnim">
        <pc:chgData name="Stewart Gale" userId="3647ddd2-6040-41ae-a96d-232c23482af8" providerId="ADAL" clId="{5CCCCB54-3786-4DA4-A935-4CCF9DB83E97}" dt="2023-08-15T07:42:13.112" v="658" actId="1076"/>
        <pc:sldMkLst>
          <pc:docMk/>
          <pc:sldMk cId="1515292668" sldId="523"/>
        </pc:sldMkLst>
        <pc:spChg chg="add mod">
          <ac:chgData name="Stewart Gale" userId="3647ddd2-6040-41ae-a96d-232c23482af8" providerId="ADAL" clId="{5CCCCB54-3786-4DA4-A935-4CCF9DB83E97}" dt="2023-08-15T07:27:11.847" v="210" actId="1076"/>
          <ac:spMkLst>
            <pc:docMk/>
            <pc:sldMk cId="1515292668" sldId="523"/>
            <ac:spMk id="3" creationId="{51BF19A3-E284-8FA8-A9D4-DD9A31A2743E}"/>
          </ac:spMkLst>
        </pc:spChg>
        <pc:spChg chg="mod">
          <ac:chgData name="Stewart Gale" userId="3647ddd2-6040-41ae-a96d-232c23482af8" providerId="ADAL" clId="{5CCCCB54-3786-4DA4-A935-4CCF9DB83E97}" dt="2023-08-15T07:26:23.534" v="190" actId="20577"/>
          <ac:spMkLst>
            <pc:docMk/>
            <pc:sldMk cId="1515292668" sldId="523"/>
            <ac:spMk id="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2:13.112" v="658" actId="1076"/>
          <ac:spMkLst>
            <pc:docMk/>
            <pc:sldMk cId="1515292668" sldId="523"/>
            <ac:spMk id="11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7:16.806" v="212" actId="1076"/>
          <ac:spMkLst>
            <pc:docMk/>
            <pc:sldMk cId="1515292668" sldId="523"/>
            <ac:spMk id="14" creationId="{4EABFDF4-813E-2342-80F4-0FEDFFC4E962}"/>
          </ac:spMkLst>
        </pc:spChg>
      </pc:sldChg>
      <pc:sldChg chg="modSp add mod modAnim">
        <pc:chgData name="Stewart Gale" userId="3647ddd2-6040-41ae-a96d-232c23482af8" providerId="ADAL" clId="{5CCCCB54-3786-4DA4-A935-4CCF9DB83E97}" dt="2023-08-15T07:42:08.101" v="657" actId="1076"/>
        <pc:sldMkLst>
          <pc:docMk/>
          <pc:sldMk cId="3555259783" sldId="524"/>
        </pc:sldMkLst>
        <pc:spChg chg="mod">
          <ac:chgData name="Stewart Gale" userId="3647ddd2-6040-41ae-a96d-232c23482af8" providerId="ADAL" clId="{5CCCCB54-3786-4DA4-A935-4CCF9DB83E97}" dt="2023-08-15T07:27:31.783" v="217" actId="20577"/>
          <ac:spMkLst>
            <pc:docMk/>
            <pc:sldMk cId="3555259783" sldId="524"/>
            <ac:spMk id="3" creationId="{51BF19A3-E284-8FA8-A9D4-DD9A31A2743E}"/>
          </ac:spMkLst>
        </pc:spChg>
        <pc:spChg chg="mod">
          <ac:chgData name="Stewart Gale" userId="3647ddd2-6040-41ae-a96d-232c23482af8" providerId="ADAL" clId="{5CCCCB54-3786-4DA4-A935-4CCF9DB83E97}" dt="2023-08-15T07:27:38.055" v="220" actId="20577"/>
          <ac:spMkLst>
            <pc:docMk/>
            <pc:sldMk cId="3555259783" sldId="524"/>
            <ac:spMk id="7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2:08.101" v="657" actId="1076"/>
          <ac:spMkLst>
            <pc:docMk/>
            <pc:sldMk cId="3555259783" sldId="524"/>
            <ac:spMk id="11" creationId="{00000000-0000-0000-0000-000000000000}"/>
          </ac:spMkLst>
        </pc:spChg>
      </pc:sldChg>
      <pc:sldChg chg="delSp modSp add mod ord">
        <pc:chgData name="Stewart Gale" userId="3647ddd2-6040-41ae-a96d-232c23482af8" providerId="ADAL" clId="{5CCCCB54-3786-4DA4-A935-4CCF9DB83E97}" dt="2023-08-15T07:29:37.439" v="243"/>
        <pc:sldMkLst>
          <pc:docMk/>
          <pc:sldMk cId="1339662739" sldId="525"/>
        </pc:sldMkLst>
        <pc:spChg chg="mod">
          <ac:chgData name="Stewart Gale" userId="3647ddd2-6040-41ae-a96d-232c23482af8" providerId="ADAL" clId="{5CCCCB54-3786-4DA4-A935-4CCF9DB83E97}" dt="2023-08-15T07:29:24.976" v="241" actId="1076"/>
          <ac:spMkLst>
            <pc:docMk/>
            <pc:sldMk cId="1339662739" sldId="525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29:11.331" v="231" actId="403"/>
          <ac:spMkLst>
            <pc:docMk/>
            <pc:sldMk cId="1339662739" sldId="525"/>
            <ac:spMk id="6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9:07.383" v="228" actId="478"/>
          <ac:spMkLst>
            <pc:docMk/>
            <pc:sldMk cId="1339662739" sldId="525"/>
            <ac:spMk id="7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29:07.383" v="228" actId="478"/>
          <ac:spMkLst>
            <pc:docMk/>
            <pc:sldMk cId="1339662739" sldId="525"/>
            <ac:spMk id="9" creationId="{4FC70AEC-EF9C-B102-F04E-B9401FF5EBF7}"/>
          </ac:spMkLst>
        </pc:spChg>
        <pc:spChg chg="del">
          <ac:chgData name="Stewart Gale" userId="3647ddd2-6040-41ae-a96d-232c23482af8" providerId="ADAL" clId="{5CCCCB54-3786-4DA4-A935-4CCF9DB83E97}" dt="2023-08-15T07:29:07.383" v="228" actId="478"/>
          <ac:spMkLst>
            <pc:docMk/>
            <pc:sldMk cId="1339662739" sldId="525"/>
            <ac:spMk id="11" creationId="{9E3DEE92-EE56-E06F-8B95-4DE25E440B33}"/>
          </ac:spMkLst>
        </pc:spChg>
      </pc:sldChg>
      <pc:sldChg chg="addSp delSp modSp add mod delAnim modAnim">
        <pc:chgData name="Stewart Gale" userId="3647ddd2-6040-41ae-a96d-232c23482af8" providerId="ADAL" clId="{5CCCCB54-3786-4DA4-A935-4CCF9DB83E97}" dt="2023-08-15T07:43:05.559" v="665" actId="113"/>
        <pc:sldMkLst>
          <pc:docMk/>
          <pc:sldMk cId="1436277968" sldId="526"/>
        </pc:sldMkLst>
        <pc:spChg chg="add mod">
          <ac:chgData name="Stewart Gale" userId="3647ddd2-6040-41ae-a96d-232c23482af8" providerId="ADAL" clId="{5CCCCB54-3786-4DA4-A935-4CCF9DB83E97}" dt="2023-08-15T07:43:05.559" v="665" actId="113"/>
          <ac:spMkLst>
            <pc:docMk/>
            <pc:sldMk cId="1436277968" sldId="526"/>
            <ac:spMk id="6" creationId="{130709D8-284E-F752-010F-9748F29B7330}"/>
          </ac:spMkLst>
        </pc:spChg>
        <pc:spChg chg="del">
          <ac:chgData name="Stewart Gale" userId="3647ddd2-6040-41ae-a96d-232c23482af8" providerId="ADAL" clId="{5CCCCB54-3786-4DA4-A935-4CCF9DB83E97}" dt="2023-08-15T07:31:55.900" v="306" actId="478"/>
          <ac:spMkLst>
            <pc:docMk/>
            <pc:sldMk cId="1436277968" sldId="526"/>
            <ac:spMk id="9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1:55.900" v="306" actId="478"/>
          <ac:spMkLst>
            <pc:docMk/>
            <pc:sldMk cId="1436277968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4:28.806" v="360" actId="1076"/>
          <ac:spMkLst>
            <pc:docMk/>
            <pc:sldMk cId="1436277968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4:26.853" v="359" actId="1076"/>
          <ac:spMkLst>
            <pc:docMk/>
            <pc:sldMk cId="1436277968" sldId="526"/>
            <ac:spMk id="12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1:55.900" v="306" actId="478"/>
          <ac:spMkLst>
            <pc:docMk/>
            <pc:sldMk cId="1436277968" sldId="526"/>
            <ac:spMk id="14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1:55.900" v="306" actId="478"/>
          <ac:spMkLst>
            <pc:docMk/>
            <pc:sldMk cId="1436277968" sldId="526"/>
            <ac:spMk id="15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1:58.082" v="307" actId="478"/>
          <ac:spMkLst>
            <pc:docMk/>
            <pc:sldMk cId="1436277968" sldId="526"/>
            <ac:spMk id="16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1:58.082" v="307" actId="478"/>
          <ac:spMkLst>
            <pc:docMk/>
            <pc:sldMk cId="1436277968" sldId="526"/>
            <ac:spMk id="17" creationId="{00000000-0000-0000-0000-000000000000}"/>
          </ac:spMkLst>
        </pc:spChg>
        <pc:grpChg chg="del">
          <ac:chgData name="Stewart Gale" userId="3647ddd2-6040-41ae-a96d-232c23482af8" providerId="ADAL" clId="{5CCCCB54-3786-4DA4-A935-4CCF9DB83E97}" dt="2023-08-15T07:30:50.686" v="267" actId="478"/>
          <ac:grpSpMkLst>
            <pc:docMk/>
            <pc:sldMk cId="1436277968" sldId="526"/>
            <ac:grpSpMk id="2" creationId="{00000000-0000-0000-0000-000000000000}"/>
          </ac:grpSpMkLst>
        </pc:grpChg>
      </pc:sldChg>
      <pc:sldChg chg="delSp modSp add mod delAnim">
        <pc:chgData name="Stewart Gale" userId="3647ddd2-6040-41ae-a96d-232c23482af8" providerId="ADAL" clId="{5CCCCB54-3786-4DA4-A935-4CCF9DB83E97}" dt="2023-08-15T07:43:15.518" v="666" actId="113"/>
        <pc:sldMkLst>
          <pc:docMk/>
          <pc:sldMk cId="2169309433" sldId="527"/>
        </pc:sldMkLst>
        <pc:spChg chg="del">
          <ac:chgData name="Stewart Gale" userId="3647ddd2-6040-41ae-a96d-232c23482af8" providerId="ADAL" clId="{5CCCCB54-3786-4DA4-A935-4CCF9DB83E97}" dt="2023-08-15T07:34:43.281" v="361" actId="478"/>
          <ac:spMkLst>
            <pc:docMk/>
            <pc:sldMk cId="2169309433" sldId="527"/>
            <ac:spMk id="9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4:43.281" v="361" actId="478"/>
          <ac:spMkLst>
            <pc:docMk/>
            <pc:sldMk cId="2169309433" sldId="527"/>
            <ac:spMk id="10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4:43.281" v="361" actId="478"/>
          <ac:spMkLst>
            <pc:docMk/>
            <pc:sldMk cId="2169309433" sldId="527"/>
            <ac:spMk id="11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4:43.281" v="361" actId="478"/>
          <ac:spMkLst>
            <pc:docMk/>
            <pc:sldMk cId="2169309433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4:58.819" v="375" actId="1076"/>
          <ac:spMkLst>
            <pc:docMk/>
            <pc:sldMk cId="2169309433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43:15.518" v="666" actId="113"/>
          <ac:spMkLst>
            <pc:docMk/>
            <pc:sldMk cId="2169309433" sldId="527"/>
            <ac:spMk id="15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4:46.165" v="362" actId="478"/>
          <ac:spMkLst>
            <pc:docMk/>
            <pc:sldMk cId="2169309433" sldId="527"/>
            <ac:spMk id="16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4:46.165" v="362" actId="478"/>
          <ac:spMkLst>
            <pc:docMk/>
            <pc:sldMk cId="2169309433" sldId="527"/>
            <ac:spMk id="17" creationId="{00000000-0000-0000-0000-000000000000}"/>
          </ac:spMkLst>
        </pc:spChg>
        <pc:grpChg chg="del">
          <ac:chgData name="Stewart Gale" userId="3647ddd2-6040-41ae-a96d-232c23482af8" providerId="ADAL" clId="{5CCCCB54-3786-4DA4-A935-4CCF9DB83E97}" dt="2023-08-15T07:30:58.711" v="269" actId="478"/>
          <ac:grpSpMkLst>
            <pc:docMk/>
            <pc:sldMk cId="2169309433" sldId="527"/>
            <ac:grpSpMk id="2" creationId="{00000000-0000-0000-0000-000000000000}"/>
          </ac:grpSpMkLst>
        </pc:grpChg>
      </pc:sldChg>
      <pc:sldChg chg="addSp delSp modSp add mod delAnim modAnim">
        <pc:chgData name="Stewart Gale" userId="3647ddd2-6040-41ae-a96d-232c23482af8" providerId="ADAL" clId="{5CCCCB54-3786-4DA4-A935-4CCF9DB83E97}" dt="2023-08-15T07:43:33.082" v="670" actId="113"/>
        <pc:sldMkLst>
          <pc:docMk/>
          <pc:sldMk cId="2490973289" sldId="528"/>
        </pc:sldMkLst>
        <pc:spChg chg="add mod">
          <ac:chgData name="Stewart Gale" userId="3647ddd2-6040-41ae-a96d-232c23482af8" providerId="ADAL" clId="{5CCCCB54-3786-4DA4-A935-4CCF9DB83E97}" dt="2023-08-15T07:43:22.308" v="667" actId="1076"/>
          <ac:spMkLst>
            <pc:docMk/>
            <pc:sldMk cId="2490973289" sldId="528"/>
            <ac:spMk id="3" creationId="{FB86B893-E9DB-5755-EA5D-C29C7B9F40BE}"/>
          </ac:spMkLst>
        </pc:spChg>
        <pc:spChg chg="add mod">
          <ac:chgData name="Stewart Gale" userId="3647ddd2-6040-41ae-a96d-232c23482af8" providerId="ADAL" clId="{5CCCCB54-3786-4DA4-A935-4CCF9DB83E97}" dt="2023-08-15T07:43:33.082" v="670" actId="113"/>
          <ac:spMkLst>
            <pc:docMk/>
            <pc:sldMk cId="2490973289" sldId="528"/>
            <ac:spMk id="5" creationId="{D828DF79-9109-609F-1AC7-06E73AEEE898}"/>
          </ac:spMkLst>
        </pc:spChg>
        <pc:spChg chg="del">
          <ac:chgData name="Stewart Gale" userId="3647ddd2-6040-41ae-a96d-232c23482af8" providerId="ADAL" clId="{5CCCCB54-3786-4DA4-A935-4CCF9DB83E97}" dt="2023-08-15T07:35:13.645" v="389" actId="478"/>
          <ac:spMkLst>
            <pc:docMk/>
            <pc:sldMk cId="2490973289" sldId="528"/>
            <ac:spMk id="9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5:13.645" v="389" actId="478"/>
          <ac:spMkLst>
            <pc:docMk/>
            <pc:sldMk cId="2490973289" sldId="528"/>
            <ac:spMk id="10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5:15.802" v="390" actId="478"/>
          <ac:spMkLst>
            <pc:docMk/>
            <pc:sldMk cId="2490973289" sldId="528"/>
            <ac:spMk id="11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5:15.802" v="390" actId="478"/>
          <ac:spMkLst>
            <pc:docMk/>
            <pc:sldMk cId="2490973289" sldId="528"/>
            <ac:spMk id="12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5:13.645" v="389" actId="478"/>
          <ac:spMkLst>
            <pc:docMk/>
            <pc:sldMk cId="2490973289" sldId="528"/>
            <ac:spMk id="14" creationId="{00000000-0000-0000-0000-000000000000}"/>
          </ac:spMkLst>
        </pc:spChg>
        <pc:spChg chg="del">
          <ac:chgData name="Stewart Gale" userId="3647ddd2-6040-41ae-a96d-232c23482af8" providerId="ADAL" clId="{5CCCCB54-3786-4DA4-A935-4CCF9DB83E97}" dt="2023-08-15T07:35:13.645" v="389" actId="478"/>
          <ac:spMkLst>
            <pc:docMk/>
            <pc:sldMk cId="2490973289" sldId="528"/>
            <ac:spMk id="1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5:29.722" v="404" actId="1076"/>
          <ac:spMkLst>
            <pc:docMk/>
            <pc:sldMk cId="2490973289" sldId="528"/>
            <ac:spMk id="16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36:27.449" v="434" actId="1076"/>
          <ac:spMkLst>
            <pc:docMk/>
            <pc:sldMk cId="2490973289" sldId="528"/>
            <ac:spMk id="17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5CCCCB54-3786-4DA4-A935-4CCF9DB83E97}" dt="2023-08-15T07:38:38.081" v="611" actId="1076"/>
        <pc:sldMkLst>
          <pc:docMk/>
          <pc:sldMk cId="376101312" sldId="529"/>
        </pc:sldMkLst>
        <pc:spChg chg="mod topLvl">
          <ac:chgData name="Stewart Gale" userId="3647ddd2-6040-41ae-a96d-232c23482af8" providerId="ADAL" clId="{5CCCCB54-3786-4DA4-A935-4CCF9DB83E97}" dt="2023-08-15T07:37:03.432" v="449" actId="1076"/>
          <ac:spMkLst>
            <pc:docMk/>
            <pc:sldMk cId="376101312" sldId="529"/>
            <ac:spMk id="3" creationId="{943D3B36-ECAE-BEFB-3C44-7B8900565D94}"/>
          </ac:spMkLst>
        </pc:spChg>
        <pc:spChg chg="add mod">
          <ac:chgData name="Stewart Gale" userId="3647ddd2-6040-41ae-a96d-232c23482af8" providerId="ADAL" clId="{5CCCCB54-3786-4DA4-A935-4CCF9DB83E97}" dt="2023-08-15T07:38:00.210" v="590" actId="1076"/>
          <ac:spMkLst>
            <pc:docMk/>
            <pc:sldMk cId="376101312" sldId="529"/>
            <ac:spMk id="5" creationId="{B5634698-4A79-7578-B153-519B77121845}"/>
          </ac:spMkLst>
        </pc:spChg>
        <pc:spChg chg="add mod">
          <ac:chgData name="Stewart Gale" userId="3647ddd2-6040-41ae-a96d-232c23482af8" providerId="ADAL" clId="{5CCCCB54-3786-4DA4-A935-4CCF9DB83E97}" dt="2023-08-15T07:38:38.081" v="611" actId="1076"/>
          <ac:spMkLst>
            <pc:docMk/>
            <pc:sldMk cId="376101312" sldId="529"/>
            <ac:spMk id="7" creationId="{C50F437A-6DEC-6D8D-D1A3-2D3DB3C2ACB0}"/>
          </ac:spMkLst>
        </pc:spChg>
        <pc:grpChg chg="add del mod">
          <ac:chgData name="Stewart Gale" userId="3647ddd2-6040-41ae-a96d-232c23482af8" providerId="ADAL" clId="{5CCCCB54-3786-4DA4-A935-4CCF9DB83E97}" dt="2023-08-15T07:36:49.809" v="439" actId="478"/>
          <ac:grpSpMkLst>
            <pc:docMk/>
            <pc:sldMk cId="376101312" sldId="529"/>
            <ac:grpSpMk id="2" creationId="{1E9404AF-CCFE-B768-40B1-BD50A8BB2196}"/>
          </ac:grpSpMkLst>
        </pc:grpChg>
        <pc:cxnChg chg="del mod topLvl">
          <ac:chgData name="Stewart Gale" userId="3647ddd2-6040-41ae-a96d-232c23482af8" providerId="ADAL" clId="{5CCCCB54-3786-4DA4-A935-4CCF9DB83E97}" dt="2023-08-15T07:36:49.809" v="439" actId="478"/>
          <ac:cxnSpMkLst>
            <pc:docMk/>
            <pc:sldMk cId="376101312" sldId="529"/>
            <ac:cxnSpMk id="4" creationId="{19C3CDA9-39B9-CA9F-9B7B-4FE82238E1A5}"/>
          </ac:cxnSpMkLst>
        </pc:cxnChg>
      </pc:sldChg>
      <pc:sldChg chg="addSp modSp new mod modAnim">
        <pc:chgData name="Stewart Gale" userId="3647ddd2-6040-41ae-a96d-232c23482af8" providerId="ADAL" clId="{5CCCCB54-3786-4DA4-A935-4CCF9DB83E97}" dt="2023-08-15T07:50:57.118" v="747"/>
        <pc:sldMkLst>
          <pc:docMk/>
          <pc:sldMk cId="3458093917" sldId="530"/>
        </pc:sldMkLst>
        <pc:spChg chg="add mod">
          <ac:chgData name="Stewart Gale" userId="3647ddd2-6040-41ae-a96d-232c23482af8" providerId="ADAL" clId="{5CCCCB54-3786-4DA4-A935-4CCF9DB83E97}" dt="2023-08-15T07:50:15.023" v="740" actId="1076"/>
          <ac:spMkLst>
            <pc:docMk/>
            <pc:sldMk cId="3458093917" sldId="530"/>
            <ac:spMk id="2" creationId="{63633285-9D24-363F-AFD2-A752808CEBC6}"/>
          </ac:spMkLst>
        </pc:spChg>
        <pc:spChg chg="add mod">
          <ac:chgData name="Stewart Gale" userId="3647ddd2-6040-41ae-a96d-232c23482af8" providerId="ADAL" clId="{5CCCCB54-3786-4DA4-A935-4CCF9DB83E97}" dt="2023-08-15T07:50:27.966" v="743" actId="1076"/>
          <ac:spMkLst>
            <pc:docMk/>
            <pc:sldMk cId="3458093917" sldId="530"/>
            <ac:spMk id="3" creationId="{E74BB0F2-D959-A0FD-91E6-0BD403FB5EC3}"/>
          </ac:spMkLst>
        </pc:spChg>
        <pc:spChg chg="add mod">
          <ac:chgData name="Stewart Gale" userId="3647ddd2-6040-41ae-a96d-232c23482af8" providerId="ADAL" clId="{5CCCCB54-3786-4DA4-A935-4CCF9DB83E97}" dt="2023-08-15T07:50:33.037" v="744" actId="1076"/>
          <ac:spMkLst>
            <pc:docMk/>
            <pc:sldMk cId="3458093917" sldId="530"/>
            <ac:spMk id="5" creationId="{5A4DE97E-C57E-A921-5295-146582AED384}"/>
          </ac:spMkLst>
        </pc:spChg>
        <pc:spChg chg="add mod">
          <ac:chgData name="Stewart Gale" userId="3647ddd2-6040-41ae-a96d-232c23482af8" providerId="ADAL" clId="{5CCCCB54-3786-4DA4-A935-4CCF9DB83E97}" dt="2023-08-15T07:50:33.037" v="744" actId="1076"/>
          <ac:spMkLst>
            <pc:docMk/>
            <pc:sldMk cId="3458093917" sldId="530"/>
            <ac:spMk id="7" creationId="{BC80FC47-5108-137A-0957-149AF0FA3B24}"/>
          </ac:spMkLst>
        </pc:spChg>
        <pc:spChg chg="add mod">
          <ac:chgData name="Stewart Gale" userId="3647ddd2-6040-41ae-a96d-232c23482af8" providerId="ADAL" clId="{5CCCCB54-3786-4DA4-A935-4CCF9DB83E97}" dt="2023-08-15T07:50:33.037" v="744" actId="1076"/>
          <ac:spMkLst>
            <pc:docMk/>
            <pc:sldMk cId="3458093917" sldId="530"/>
            <ac:spMk id="9" creationId="{0AACE007-97E1-B82D-4961-380FC2A73A73}"/>
          </ac:spMkLst>
        </pc:spChg>
        <pc:spChg chg="add mod">
          <ac:chgData name="Stewart Gale" userId="3647ddd2-6040-41ae-a96d-232c23482af8" providerId="ADAL" clId="{5CCCCB54-3786-4DA4-A935-4CCF9DB83E97}" dt="2023-08-15T07:50:33.037" v="744" actId="1076"/>
          <ac:spMkLst>
            <pc:docMk/>
            <pc:sldMk cId="3458093917" sldId="530"/>
            <ac:spMk id="11" creationId="{BB7DD65C-A04A-0C8A-AF7D-28CC17D88A6E}"/>
          </ac:spMkLst>
        </pc:spChg>
      </pc:sldChg>
      <pc:sldChg chg="addSp modSp new mod modAnim">
        <pc:chgData name="Stewart Gale" userId="3647ddd2-6040-41ae-a96d-232c23482af8" providerId="ADAL" clId="{5CCCCB54-3786-4DA4-A935-4CCF9DB83E97}" dt="2023-08-15T07:54:54.924" v="831"/>
        <pc:sldMkLst>
          <pc:docMk/>
          <pc:sldMk cId="33802861" sldId="531"/>
        </pc:sldMkLst>
        <pc:spChg chg="add mod">
          <ac:chgData name="Stewart Gale" userId="3647ddd2-6040-41ae-a96d-232c23482af8" providerId="ADAL" clId="{5CCCCB54-3786-4DA4-A935-4CCF9DB83E97}" dt="2023-08-15T07:52:02.559" v="769" actId="113"/>
          <ac:spMkLst>
            <pc:docMk/>
            <pc:sldMk cId="33802861" sldId="531"/>
            <ac:spMk id="2" creationId="{E2ECF27F-2388-EC71-4129-668DF795252D}"/>
          </ac:spMkLst>
        </pc:spChg>
        <pc:spChg chg="add mod">
          <ac:chgData name="Stewart Gale" userId="3647ddd2-6040-41ae-a96d-232c23482af8" providerId="ADAL" clId="{5CCCCB54-3786-4DA4-A935-4CCF9DB83E97}" dt="2023-08-15T07:54:43.545" v="828" actId="113"/>
          <ac:spMkLst>
            <pc:docMk/>
            <pc:sldMk cId="33802861" sldId="531"/>
            <ac:spMk id="3" creationId="{82630EA0-8072-9402-5582-71CEA90A620B}"/>
          </ac:spMkLst>
        </pc:spChg>
        <pc:spChg chg="add mod">
          <ac:chgData name="Stewart Gale" userId="3647ddd2-6040-41ae-a96d-232c23482af8" providerId="ADAL" clId="{5CCCCB54-3786-4DA4-A935-4CCF9DB83E97}" dt="2023-08-15T07:54:47.212" v="829" actId="1076"/>
          <ac:spMkLst>
            <pc:docMk/>
            <pc:sldMk cId="33802861" sldId="531"/>
            <ac:spMk id="5" creationId="{26485CAB-D8C3-2021-6498-5B551A971E04}"/>
          </ac:spMkLst>
        </pc:spChg>
        <pc:spChg chg="add mod">
          <ac:chgData name="Stewart Gale" userId="3647ddd2-6040-41ae-a96d-232c23482af8" providerId="ADAL" clId="{5CCCCB54-3786-4DA4-A935-4CCF9DB83E97}" dt="2023-08-15T07:54:47.212" v="829" actId="1076"/>
          <ac:spMkLst>
            <pc:docMk/>
            <pc:sldMk cId="33802861" sldId="531"/>
            <ac:spMk id="7" creationId="{A30DFFB4-B064-9764-5AE4-AE1B6670552B}"/>
          </ac:spMkLst>
        </pc:spChg>
        <pc:spChg chg="add mod">
          <ac:chgData name="Stewart Gale" userId="3647ddd2-6040-41ae-a96d-232c23482af8" providerId="ADAL" clId="{5CCCCB54-3786-4DA4-A935-4CCF9DB83E97}" dt="2023-08-15T07:54:47.212" v="829" actId="1076"/>
          <ac:spMkLst>
            <pc:docMk/>
            <pc:sldMk cId="33802861" sldId="531"/>
            <ac:spMk id="8" creationId="{C8D32EF1-A801-D5DA-5378-9D1CDE1C1DDE}"/>
          </ac:spMkLst>
        </pc:spChg>
        <pc:spChg chg="add mod">
          <ac:chgData name="Stewart Gale" userId="3647ddd2-6040-41ae-a96d-232c23482af8" providerId="ADAL" clId="{5CCCCB54-3786-4DA4-A935-4CCF9DB83E97}" dt="2023-08-15T07:54:39.759" v="827" actId="1076"/>
          <ac:spMkLst>
            <pc:docMk/>
            <pc:sldMk cId="33802861" sldId="531"/>
            <ac:spMk id="10" creationId="{50C2EC96-74E7-8464-0027-5B4FFBD5CD73}"/>
          </ac:spMkLst>
        </pc:spChg>
        <pc:cxnChg chg="add mod">
          <ac:chgData name="Stewart Gale" userId="3647ddd2-6040-41ae-a96d-232c23482af8" providerId="ADAL" clId="{5CCCCB54-3786-4DA4-A935-4CCF9DB83E97}" dt="2023-08-15T07:54:34.424" v="826" actId="1076"/>
          <ac:cxnSpMkLst>
            <pc:docMk/>
            <pc:sldMk cId="33802861" sldId="531"/>
            <ac:cxnSpMk id="12" creationId="{AE290EC6-DC7A-DF56-DD24-F24045E809DF}"/>
          </ac:cxnSpMkLst>
        </pc:cxnChg>
      </pc:sldChg>
      <pc:sldChg chg="addSp delSp modSp new mod modAnim">
        <pc:chgData name="Stewart Gale" userId="3647ddd2-6040-41ae-a96d-232c23482af8" providerId="ADAL" clId="{5CCCCB54-3786-4DA4-A935-4CCF9DB83E97}" dt="2023-08-15T07:57:57.824" v="892"/>
        <pc:sldMkLst>
          <pc:docMk/>
          <pc:sldMk cId="3710912667" sldId="532"/>
        </pc:sldMkLst>
        <pc:spChg chg="add mod">
          <ac:chgData name="Stewart Gale" userId="3647ddd2-6040-41ae-a96d-232c23482af8" providerId="ADAL" clId="{5CCCCB54-3786-4DA4-A935-4CCF9DB83E97}" dt="2023-08-15T07:55:54.601" v="846" actId="1076"/>
          <ac:spMkLst>
            <pc:docMk/>
            <pc:sldMk cId="3710912667" sldId="532"/>
            <ac:spMk id="2" creationId="{11AFD6C9-4409-4AFF-97F7-7AB3C2DCEE32}"/>
          </ac:spMkLst>
        </pc:spChg>
        <pc:spChg chg="add mod">
          <ac:chgData name="Stewart Gale" userId="3647ddd2-6040-41ae-a96d-232c23482af8" providerId="ADAL" clId="{5CCCCB54-3786-4DA4-A935-4CCF9DB83E97}" dt="2023-08-15T07:56:21.002" v="857" actId="21"/>
          <ac:spMkLst>
            <pc:docMk/>
            <pc:sldMk cId="3710912667" sldId="532"/>
            <ac:spMk id="3" creationId="{F78CACC4-49D4-6F3A-5081-DCBAAFF8DD0B}"/>
          </ac:spMkLst>
        </pc:spChg>
        <pc:spChg chg="add del mod">
          <ac:chgData name="Stewart Gale" userId="3647ddd2-6040-41ae-a96d-232c23482af8" providerId="ADAL" clId="{5CCCCB54-3786-4DA4-A935-4CCF9DB83E97}" dt="2023-08-15T07:55:33.800" v="834" actId="478"/>
          <ac:spMkLst>
            <pc:docMk/>
            <pc:sldMk cId="3710912667" sldId="532"/>
            <ac:spMk id="4" creationId="{2DEC25C7-A186-459A-DC41-3E365EE16DD6}"/>
          </ac:spMkLst>
        </pc:spChg>
        <pc:spChg chg="add del mod">
          <ac:chgData name="Stewart Gale" userId="3647ddd2-6040-41ae-a96d-232c23482af8" providerId="ADAL" clId="{5CCCCB54-3786-4DA4-A935-4CCF9DB83E97}" dt="2023-08-15T07:55:33.800" v="834" actId="478"/>
          <ac:spMkLst>
            <pc:docMk/>
            <pc:sldMk cId="3710912667" sldId="532"/>
            <ac:spMk id="5" creationId="{F92144E1-E9B8-7211-9A84-CAE7D1F9EE85}"/>
          </ac:spMkLst>
        </pc:spChg>
        <pc:spChg chg="add mod">
          <ac:chgData name="Stewart Gale" userId="3647ddd2-6040-41ae-a96d-232c23482af8" providerId="ADAL" clId="{5CCCCB54-3786-4DA4-A935-4CCF9DB83E97}" dt="2023-08-15T07:57:46.477" v="890" actId="113"/>
          <ac:spMkLst>
            <pc:docMk/>
            <pc:sldMk cId="3710912667" sldId="532"/>
            <ac:spMk id="7" creationId="{41947351-A24B-19AB-7964-63E141AF2D98}"/>
          </ac:spMkLst>
        </pc:spChg>
        <pc:spChg chg="add mod">
          <ac:chgData name="Stewart Gale" userId="3647ddd2-6040-41ae-a96d-232c23482af8" providerId="ADAL" clId="{5CCCCB54-3786-4DA4-A935-4CCF9DB83E97}" dt="2023-08-15T07:56:35.814" v="863" actId="1076"/>
          <ac:spMkLst>
            <pc:docMk/>
            <pc:sldMk cId="3710912667" sldId="532"/>
            <ac:spMk id="9" creationId="{5B0735DC-D468-8EBE-FF9F-08E4C62F08AC}"/>
          </ac:spMkLst>
        </pc:spChg>
        <pc:spChg chg="add mod">
          <ac:chgData name="Stewart Gale" userId="3647ddd2-6040-41ae-a96d-232c23482af8" providerId="ADAL" clId="{5CCCCB54-3786-4DA4-A935-4CCF9DB83E97}" dt="2023-08-15T07:56:42.241" v="866" actId="1076"/>
          <ac:spMkLst>
            <pc:docMk/>
            <pc:sldMk cId="3710912667" sldId="532"/>
            <ac:spMk id="11" creationId="{BF49EA04-98F2-9552-0A36-8E56E09258AB}"/>
          </ac:spMkLst>
        </pc:spChg>
        <pc:spChg chg="add mod">
          <ac:chgData name="Stewart Gale" userId="3647ddd2-6040-41ae-a96d-232c23482af8" providerId="ADAL" clId="{5CCCCB54-3786-4DA4-A935-4CCF9DB83E97}" dt="2023-08-15T07:56:55.581" v="870" actId="1076"/>
          <ac:spMkLst>
            <pc:docMk/>
            <pc:sldMk cId="3710912667" sldId="532"/>
            <ac:spMk id="13" creationId="{BA141E79-3A1B-7908-A2D1-901016054CBF}"/>
          </ac:spMkLst>
        </pc:spChg>
        <pc:spChg chg="add mod">
          <ac:chgData name="Stewart Gale" userId="3647ddd2-6040-41ae-a96d-232c23482af8" providerId="ADAL" clId="{5CCCCB54-3786-4DA4-A935-4CCF9DB83E97}" dt="2023-08-15T07:57:10.399" v="878" actId="1076"/>
          <ac:spMkLst>
            <pc:docMk/>
            <pc:sldMk cId="3710912667" sldId="532"/>
            <ac:spMk id="15" creationId="{1D8913ED-7667-85B4-9F71-6B10A6DA9FF5}"/>
          </ac:spMkLst>
        </pc:spChg>
        <pc:spChg chg="add mod">
          <ac:chgData name="Stewart Gale" userId="3647ddd2-6040-41ae-a96d-232c23482af8" providerId="ADAL" clId="{5CCCCB54-3786-4DA4-A935-4CCF9DB83E97}" dt="2023-08-15T07:57:35.971" v="886" actId="1076"/>
          <ac:spMkLst>
            <pc:docMk/>
            <pc:sldMk cId="3710912667" sldId="532"/>
            <ac:spMk id="19" creationId="{D291635C-62D8-4F75-FE86-EB053A7C6A0A}"/>
          </ac:spMkLst>
        </pc:spChg>
        <pc:cxnChg chg="add mod">
          <ac:chgData name="Stewart Gale" userId="3647ddd2-6040-41ae-a96d-232c23482af8" providerId="ADAL" clId="{5CCCCB54-3786-4DA4-A935-4CCF9DB83E97}" dt="2023-08-15T07:57:19.598" v="880" actId="208"/>
          <ac:cxnSpMkLst>
            <pc:docMk/>
            <pc:sldMk cId="3710912667" sldId="532"/>
            <ac:cxnSpMk id="17" creationId="{62D8BB43-A410-E234-5302-02284A33E912}"/>
          </ac:cxnSpMkLst>
        </pc:cxnChg>
      </pc:sldChg>
      <pc:sldChg chg="addSp delSp modSp new mod modAnim">
        <pc:chgData name="Stewart Gale" userId="3647ddd2-6040-41ae-a96d-232c23482af8" providerId="ADAL" clId="{5CCCCB54-3786-4DA4-A935-4CCF9DB83E97}" dt="2023-08-15T08:08:39.209" v="1093" actId="478"/>
        <pc:sldMkLst>
          <pc:docMk/>
          <pc:sldMk cId="2646586079" sldId="533"/>
        </pc:sldMkLst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4" creationId="{0D45E79E-B01B-927D-0EB8-32E779A980F1}"/>
          </ac:spMkLst>
        </pc:spChg>
        <pc:spChg chg="add del mod">
          <ac:chgData name="Stewart Gale" userId="3647ddd2-6040-41ae-a96d-232c23482af8" providerId="ADAL" clId="{5CCCCB54-3786-4DA4-A935-4CCF9DB83E97}" dt="2023-08-15T08:00:00.250" v="920" actId="478"/>
          <ac:spMkLst>
            <pc:docMk/>
            <pc:sldMk cId="2646586079" sldId="533"/>
            <ac:spMk id="5" creationId="{B2C4EE6A-D451-E097-2494-BC296764A1B9}"/>
          </ac:spMkLst>
        </pc:spChg>
        <pc:spChg chg="add del mod">
          <ac:chgData name="Stewart Gale" userId="3647ddd2-6040-41ae-a96d-232c23482af8" providerId="ADAL" clId="{5CCCCB54-3786-4DA4-A935-4CCF9DB83E97}" dt="2023-08-15T08:02:57.806" v="996" actId="478"/>
          <ac:spMkLst>
            <pc:docMk/>
            <pc:sldMk cId="2646586079" sldId="533"/>
            <ac:spMk id="6" creationId="{F508AA4D-A0A0-A660-82EC-7DD331E9FB57}"/>
          </ac:spMkLst>
        </pc:spChg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7" creationId="{DBF4D3EE-997A-D374-D5A6-176F4A451318}"/>
          </ac:spMkLst>
        </pc:spChg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8" creationId="{22EE10D3-3C8B-2574-E744-8E47C97430CA}"/>
          </ac:spMkLst>
        </pc:spChg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10" creationId="{E960D1FA-6F90-F3F8-EA93-520030E6FD00}"/>
          </ac:spMkLst>
        </pc:spChg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11" creationId="{8E51A7B4-B1F2-426A-C64B-B4EBC318DAB4}"/>
          </ac:spMkLst>
        </pc:spChg>
        <pc:spChg chg="add mod">
          <ac:chgData name="Stewart Gale" userId="3647ddd2-6040-41ae-a96d-232c23482af8" providerId="ADAL" clId="{5CCCCB54-3786-4DA4-A935-4CCF9DB83E97}" dt="2023-08-15T08:08:00.387" v="1089" actId="1076"/>
          <ac:spMkLst>
            <pc:docMk/>
            <pc:sldMk cId="2646586079" sldId="533"/>
            <ac:spMk id="12" creationId="{78195A77-90FB-EA60-319D-BE1735234F0E}"/>
          </ac:spMkLst>
        </pc:spChg>
        <pc:picChg chg="add mod">
          <ac:chgData name="Stewart Gale" userId="3647ddd2-6040-41ae-a96d-232c23482af8" providerId="ADAL" clId="{5CCCCB54-3786-4DA4-A935-4CCF9DB83E97}" dt="2023-08-15T07:58:35.305" v="896" actId="14100"/>
          <ac:picMkLst>
            <pc:docMk/>
            <pc:sldMk cId="2646586079" sldId="533"/>
            <ac:picMk id="2" creationId="{D8F69C7B-364C-1117-F280-F7F114643894}"/>
          </ac:picMkLst>
        </pc:picChg>
        <pc:picChg chg="add del mod">
          <ac:chgData name="Stewart Gale" userId="3647ddd2-6040-41ae-a96d-232c23482af8" providerId="ADAL" clId="{5CCCCB54-3786-4DA4-A935-4CCF9DB83E97}" dt="2023-08-15T08:08:39.209" v="1093" actId="478"/>
          <ac:picMkLst>
            <pc:docMk/>
            <pc:sldMk cId="2646586079" sldId="533"/>
            <ac:picMk id="3" creationId="{F5696427-47D1-E7CD-4C8A-1D0DE220DE38}"/>
          </ac:picMkLst>
        </pc:picChg>
        <pc:cxnChg chg="add mod">
          <ac:chgData name="Stewart Gale" userId="3647ddd2-6040-41ae-a96d-232c23482af8" providerId="ADAL" clId="{5CCCCB54-3786-4DA4-A935-4CCF9DB83E97}" dt="2023-08-15T08:08:00.387" v="1089" actId="1076"/>
          <ac:cxnSpMkLst>
            <pc:docMk/>
            <pc:sldMk cId="2646586079" sldId="533"/>
            <ac:cxnSpMk id="14" creationId="{0C9E3650-F35E-350A-4BB3-6134DCF61AA9}"/>
          </ac:cxnSpMkLst>
        </pc:cxnChg>
        <pc:cxnChg chg="add mod">
          <ac:chgData name="Stewart Gale" userId="3647ddd2-6040-41ae-a96d-232c23482af8" providerId="ADAL" clId="{5CCCCB54-3786-4DA4-A935-4CCF9DB83E97}" dt="2023-08-15T08:08:00.387" v="1089" actId="1076"/>
          <ac:cxnSpMkLst>
            <pc:docMk/>
            <pc:sldMk cId="2646586079" sldId="533"/>
            <ac:cxnSpMk id="15" creationId="{0A3CD391-F3C6-85E5-CC62-9894DFC6613B}"/>
          </ac:cxnSpMkLst>
        </pc:cxnChg>
      </pc:sldChg>
      <pc:sldMasterChg chg="modSp modSldLayout">
        <pc:chgData name="Stewart Gale" userId="3647ddd2-6040-41ae-a96d-232c23482af8" providerId="ADAL" clId="{5CCCCB54-3786-4DA4-A935-4CCF9DB83E97}" dt="2023-08-15T07:16:30.86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CCCCB54-3786-4DA4-A935-4CCF9DB83E97}" dt="2023-08-15T07:16:30.86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CCCCB54-3786-4DA4-A935-4CCF9DB83E97}" dt="2023-08-15T07:16:30.86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CCCCB54-3786-4DA4-A935-4CCF9DB83E97}" dt="2023-08-15T07:16:30.86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6320C16C-D86F-46B3-A65C-E048779A6F53}"/>
    <pc:docChg chg="custSel addSld delSld modSld">
      <pc:chgData name="Stewart Gale" userId="3647ddd2-6040-41ae-a96d-232c23482af8" providerId="ADAL" clId="{6320C16C-D86F-46B3-A65C-E048779A6F53}" dt="2023-08-31T06:50:23.014" v="702" actId="1076"/>
      <pc:docMkLst>
        <pc:docMk/>
      </pc:docMkLst>
      <pc:sldChg chg="addSp delSp modSp mod delAnim modAnim">
        <pc:chgData name="Stewart Gale" userId="3647ddd2-6040-41ae-a96d-232c23482af8" providerId="ADAL" clId="{6320C16C-D86F-46B3-A65C-E048779A6F53}" dt="2022-08-31T17:04:53.310" v="109"/>
        <pc:sldMkLst>
          <pc:docMk/>
          <pc:sldMk cId="1675231928" sldId="485"/>
        </pc:sldMkLst>
        <pc:spChg chg="mod">
          <ac:chgData name="Stewart Gale" userId="3647ddd2-6040-41ae-a96d-232c23482af8" providerId="ADAL" clId="{6320C16C-D86F-46B3-A65C-E048779A6F53}" dt="2022-08-31T17:03:09.336" v="94" actId="1076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4:29.875" v="106" actId="1076"/>
          <ac:spMkLst>
            <pc:docMk/>
            <pc:sldMk cId="1675231928" sldId="485"/>
            <ac:spMk id="6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2-08-31T17:04:29.875" v="106" actId="1076"/>
          <ac:spMkLst>
            <pc:docMk/>
            <pc:sldMk cId="1675231928" sldId="485"/>
            <ac:spMk id="8" creationId="{16F89428-A974-B900-B2E1-B2AF3959E22D}"/>
          </ac:spMkLst>
        </pc:spChg>
        <pc:spChg chg="del">
          <ac:chgData name="Stewart Gale" userId="3647ddd2-6040-41ae-a96d-232c23482af8" providerId="ADAL" clId="{6320C16C-D86F-46B3-A65C-E048779A6F53}" dt="2022-08-31T17:01:32.483" v="73" actId="478"/>
          <ac:spMkLst>
            <pc:docMk/>
            <pc:sldMk cId="1675231928" sldId="485"/>
            <ac:spMk id="10" creationId="{00000000-0000-0000-0000-000000000000}"/>
          </ac:spMkLst>
        </pc:spChg>
        <pc:spChg chg="del">
          <ac:chgData name="Stewart Gale" userId="3647ddd2-6040-41ae-a96d-232c23482af8" providerId="ADAL" clId="{6320C16C-D86F-46B3-A65C-E048779A6F53}" dt="2022-08-31T17:01:32.483" v="73" actId="478"/>
          <ac:spMkLst>
            <pc:docMk/>
            <pc:sldMk cId="1675231928" sldId="485"/>
            <ac:spMk id="11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2-08-31T17:04:33.323" v="107" actId="1076"/>
          <ac:spMkLst>
            <pc:docMk/>
            <pc:sldMk cId="1675231928" sldId="485"/>
            <ac:spMk id="12" creationId="{E8F07619-ECC2-3BA9-23DC-739B844BA381}"/>
          </ac:spMkLst>
        </pc:spChg>
        <pc:cxnChg chg="del">
          <ac:chgData name="Stewart Gale" userId="3647ddd2-6040-41ae-a96d-232c23482af8" providerId="ADAL" clId="{6320C16C-D86F-46B3-A65C-E048779A6F53}" dt="2022-08-31T17:01:32.483" v="73" actId="478"/>
          <ac:cxnSpMkLst>
            <pc:docMk/>
            <pc:sldMk cId="1675231928" sldId="485"/>
            <ac:cxnSpMk id="14" creationId="{00000000-0000-0000-0000-000000000000}"/>
          </ac:cxnSpMkLst>
        </pc:cxnChg>
      </pc:sldChg>
      <pc:sldChg chg="modSp del">
        <pc:chgData name="Stewart Gale" userId="3647ddd2-6040-41ae-a96d-232c23482af8" providerId="ADAL" clId="{6320C16C-D86F-46B3-A65C-E048779A6F53}" dt="2022-08-31T16:58:35.952" v="16" actId="47"/>
        <pc:sldMkLst>
          <pc:docMk/>
          <pc:sldMk cId="3936078830" sldId="508"/>
        </pc:sldMkLst>
        <pc:spChg chg="mod">
          <ac:chgData name="Stewart Gale" userId="3647ddd2-6040-41ae-a96d-232c23482af8" providerId="ADAL" clId="{6320C16C-D86F-46B3-A65C-E048779A6F53}" dt="2022-08-31T16:58:23.697" v="15" actId="20577"/>
          <ac:spMkLst>
            <pc:docMk/>
            <pc:sldMk cId="3936078830" sldId="508"/>
            <ac:spMk id="23" creationId="{00000000-0000-0000-0000-000000000000}"/>
          </ac:spMkLst>
        </pc:spChg>
      </pc:sldChg>
      <pc:sldChg chg="addSp modSp mod modAnim">
        <pc:chgData name="Stewart Gale" userId="3647ddd2-6040-41ae-a96d-232c23482af8" providerId="ADAL" clId="{6320C16C-D86F-46B3-A65C-E048779A6F53}" dt="2022-08-31T17:07:00.869" v="134"/>
        <pc:sldMkLst>
          <pc:docMk/>
          <pc:sldMk cId="4210836629" sldId="509"/>
        </pc:sldMkLst>
        <pc:spChg chg="mod">
          <ac:chgData name="Stewart Gale" userId="3647ddd2-6040-41ae-a96d-232c23482af8" providerId="ADAL" clId="{6320C16C-D86F-46B3-A65C-E048779A6F53}" dt="2022-08-31T17:05:41.548" v="117" actId="14100"/>
          <ac:spMkLst>
            <pc:docMk/>
            <pc:sldMk cId="4210836629" sldId="509"/>
            <ac:spMk id="5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5:31.124" v="115" actId="1076"/>
          <ac:spMkLst>
            <pc:docMk/>
            <pc:sldMk cId="4210836629" sldId="509"/>
            <ac:spMk id="6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5:56.076" v="123" actId="14100"/>
          <ac:spMkLst>
            <pc:docMk/>
            <pc:sldMk cId="4210836629" sldId="509"/>
            <ac:spMk id="7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5:58.518" v="124" actId="14100"/>
          <ac:spMkLst>
            <pc:docMk/>
            <pc:sldMk cId="4210836629" sldId="509"/>
            <ac:spMk id="8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2-08-31T17:06:37.136" v="132" actId="1076"/>
          <ac:spMkLst>
            <pc:docMk/>
            <pc:sldMk cId="4210836629" sldId="509"/>
            <ac:spMk id="10" creationId="{11C7CB77-6099-68B7-A95E-7032B03C5771}"/>
          </ac:spMkLst>
        </pc:spChg>
        <pc:spChg chg="add mod">
          <ac:chgData name="Stewart Gale" userId="3647ddd2-6040-41ae-a96d-232c23482af8" providerId="ADAL" clId="{6320C16C-D86F-46B3-A65C-E048779A6F53}" dt="2022-08-31T17:06:33.810" v="131" actId="1076"/>
          <ac:spMkLst>
            <pc:docMk/>
            <pc:sldMk cId="4210836629" sldId="509"/>
            <ac:spMk id="12" creationId="{89FAABAA-CAB5-A63D-AD9F-481D05DA0CAA}"/>
          </ac:spMkLst>
        </pc:spChg>
        <pc:spChg chg="add mod">
          <ac:chgData name="Stewart Gale" userId="3647ddd2-6040-41ae-a96d-232c23482af8" providerId="ADAL" clId="{6320C16C-D86F-46B3-A65C-E048779A6F53}" dt="2022-08-31T17:06:30.253" v="130" actId="1076"/>
          <ac:spMkLst>
            <pc:docMk/>
            <pc:sldMk cId="4210836629" sldId="509"/>
            <ac:spMk id="14" creationId="{DC7774BC-7C21-5643-53D4-5DF1F18DF402}"/>
          </ac:spMkLst>
        </pc:spChg>
      </pc:sldChg>
      <pc:sldChg chg="addSp delSp modSp mod delAnim modAnim">
        <pc:chgData name="Stewart Gale" userId="3647ddd2-6040-41ae-a96d-232c23482af8" providerId="ADAL" clId="{6320C16C-D86F-46B3-A65C-E048779A6F53}" dt="2022-08-31T17:13:11.596" v="266"/>
        <pc:sldMkLst>
          <pc:docMk/>
          <pc:sldMk cId="1558509889" sldId="510"/>
        </pc:sldMkLst>
        <pc:spChg chg="mod">
          <ac:chgData name="Stewart Gale" userId="3647ddd2-6040-41ae-a96d-232c23482af8" providerId="ADAL" clId="{6320C16C-D86F-46B3-A65C-E048779A6F53}" dt="2022-08-31T17:08:53.119" v="165" actId="5793"/>
          <ac:spMkLst>
            <pc:docMk/>
            <pc:sldMk cId="1558509889" sldId="510"/>
            <ac:spMk id="3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2-08-31T17:12:31.799" v="255" actId="1076"/>
          <ac:spMkLst>
            <pc:docMk/>
            <pc:sldMk cId="1558509889" sldId="510"/>
            <ac:spMk id="6" creationId="{B884E46E-BC2B-C631-46FA-4B7D8B9C0275}"/>
          </ac:spMkLst>
        </pc:spChg>
        <pc:spChg chg="add mod">
          <ac:chgData name="Stewart Gale" userId="3647ddd2-6040-41ae-a96d-232c23482af8" providerId="ADAL" clId="{6320C16C-D86F-46B3-A65C-E048779A6F53}" dt="2022-08-31T17:12:25.492" v="253" actId="1076"/>
          <ac:spMkLst>
            <pc:docMk/>
            <pc:sldMk cId="1558509889" sldId="510"/>
            <ac:spMk id="8" creationId="{3B3D2497-E27B-88BC-F750-0B454C7EF844}"/>
          </ac:spMkLst>
        </pc:spChg>
        <pc:spChg chg="add mod">
          <ac:chgData name="Stewart Gale" userId="3647ddd2-6040-41ae-a96d-232c23482af8" providerId="ADAL" clId="{6320C16C-D86F-46B3-A65C-E048779A6F53}" dt="2022-08-31T17:12:25.492" v="253" actId="1076"/>
          <ac:spMkLst>
            <pc:docMk/>
            <pc:sldMk cId="1558509889" sldId="510"/>
            <ac:spMk id="10" creationId="{5D46D6E5-EBEB-9B9A-9D94-7FB45DDCCD90}"/>
          </ac:spMkLst>
        </pc:spChg>
        <pc:spChg chg="add mod">
          <ac:chgData name="Stewart Gale" userId="3647ddd2-6040-41ae-a96d-232c23482af8" providerId="ADAL" clId="{6320C16C-D86F-46B3-A65C-E048779A6F53}" dt="2022-08-31T17:12:45.898" v="260" actId="20577"/>
          <ac:spMkLst>
            <pc:docMk/>
            <pc:sldMk cId="1558509889" sldId="510"/>
            <ac:spMk id="12" creationId="{C860F63F-9EC8-C011-EDD7-89CE50323778}"/>
          </ac:spMkLst>
        </pc:spChg>
        <pc:spChg chg="add mod">
          <ac:chgData name="Stewart Gale" userId="3647ddd2-6040-41ae-a96d-232c23482af8" providerId="ADAL" clId="{6320C16C-D86F-46B3-A65C-E048779A6F53}" dt="2022-08-31T17:13:01.717" v="264" actId="20577"/>
          <ac:spMkLst>
            <pc:docMk/>
            <pc:sldMk cId="1558509889" sldId="510"/>
            <ac:spMk id="18" creationId="{BB79DE5D-061A-95CF-A2F9-05DD88E54491}"/>
          </ac:spMkLst>
        </pc:spChg>
        <pc:spChg chg="mod">
          <ac:chgData name="Stewart Gale" userId="3647ddd2-6040-41ae-a96d-232c23482af8" providerId="ADAL" clId="{6320C16C-D86F-46B3-A65C-E048779A6F53}" dt="2022-08-31T17:11:02.330" v="230" actId="20577"/>
          <ac:spMkLst>
            <pc:docMk/>
            <pc:sldMk cId="1558509889" sldId="510"/>
            <ac:spMk id="26" creationId="{00000000-0000-0000-0000-000000000000}"/>
          </ac:spMkLst>
        </pc:spChg>
        <pc:spChg chg="del">
          <ac:chgData name="Stewart Gale" userId="3647ddd2-6040-41ae-a96d-232c23482af8" providerId="ADAL" clId="{6320C16C-D86F-46B3-A65C-E048779A6F53}" dt="2022-08-31T17:10:10.217" v="212" actId="478"/>
          <ac:spMkLst>
            <pc:docMk/>
            <pc:sldMk cId="1558509889" sldId="510"/>
            <ac:spMk id="27" creationId="{00000000-0000-0000-0000-000000000000}"/>
          </ac:spMkLst>
        </pc:spChg>
        <pc:cxnChg chg="add mod">
          <ac:chgData name="Stewart Gale" userId="3647ddd2-6040-41ae-a96d-232c23482af8" providerId="ADAL" clId="{6320C16C-D86F-46B3-A65C-E048779A6F53}" dt="2022-08-31T17:12:17.907" v="252" actId="208"/>
          <ac:cxnSpMkLst>
            <pc:docMk/>
            <pc:sldMk cId="1558509889" sldId="510"/>
            <ac:cxnSpMk id="14" creationId="{D6584D76-A384-ED7C-99A3-B890FA02947F}"/>
          </ac:cxnSpMkLst>
        </pc:cxnChg>
      </pc:sldChg>
      <pc:sldChg chg="modSp mod">
        <pc:chgData name="Stewart Gale" userId="3647ddd2-6040-41ae-a96d-232c23482af8" providerId="ADAL" clId="{6320C16C-D86F-46B3-A65C-E048779A6F53}" dt="2023-08-31T06:50:23.014" v="702" actId="1076"/>
        <pc:sldMkLst>
          <pc:docMk/>
          <pc:sldMk cId="1569170863" sldId="511"/>
        </pc:sldMkLst>
        <pc:spChg chg="mod">
          <ac:chgData name="Stewart Gale" userId="3647ddd2-6040-41ae-a96d-232c23482af8" providerId="ADAL" clId="{6320C16C-D86F-46B3-A65C-E048779A6F53}" dt="2023-08-31T06:50:23.014" v="702" actId="1076"/>
          <ac:spMkLst>
            <pc:docMk/>
            <pc:sldMk cId="1569170863" sldId="511"/>
            <ac:spMk id="6" creationId="{102137A3-D8A4-0109-C6E5-67AF155E3B20}"/>
          </ac:spMkLst>
        </pc:spChg>
        <pc:spChg chg="mod">
          <ac:chgData name="Stewart Gale" userId="3647ddd2-6040-41ae-a96d-232c23482af8" providerId="ADAL" clId="{6320C16C-D86F-46B3-A65C-E048779A6F53}" dt="2023-08-31T06:50:23.014" v="702" actId="1076"/>
          <ac:spMkLst>
            <pc:docMk/>
            <pc:sldMk cId="1569170863" sldId="511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6320C16C-D86F-46B3-A65C-E048779A6F53}" dt="2023-06-26T12:04:47.989" v="632" actId="20577"/>
        <pc:sldMkLst>
          <pc:docMk/>
          <pc:sldMk cId="1099268568" sldId="512"/>
        </pc:sldMkLst>
        <pc:spChg chg="mod">
          <ac:chgData name="Stewart Gale" userId="3647ddd2-6040-41ae-a96d-232c23482af8" providerId="ADAL" clId="{6320C16C-D86F-46B3-A65C-E048779A6F53}" dt="2023-06-26T12:04:47.989" v="632" actId="20577"/>
          <ac:spMkLst>
            <pc:docMk/>
            <pc:sldMk cId="1099268568" sldId="512"/>
            <ac:spMk id="3" creationId="{1DCD659B-9B0F-4736-B272-47379BEFFD3A}"/>
          </ac:spMkLst>
        </pc:spChg>
        <pc:spChg chg="mod">
          <ac:chgData name="Stewart Gale" userId="3647ddd2-6040-41ae-a96d-232c23482af8" providerId="ADAL" clId="{6320C16C-D86F-46B3-A65C-E048779A6F53}" dt="2022-08-31T16:58:11.321" v="14" actId="20577"/>
          <ac:spMkLst>
            <pc:docMk/>
            <pc:sldMk cId="1099268568" sldId="512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6320C16C-D86F-46B3-A65C-E048779A6F53}" dt="2022-08-31T17:00:11.738" v="50"/>
        <pc:sldMkLst>
          <pc:docMk/>
          <pc:sldMk cId="1890738481" sldId="514"/>
        </pc:sldMkLst>
        <pc:spChg chg="add mod">
          <ac:chgData name="Stewart Gale" userId="3647ddd2-6040-41ae-a96d-232c23482af8" providerId="ADAL" clId="{6320C16C-D86F-46B3-A65C-E048779A6F53}" dt="2022-08-31T16:59:45.771" v="46" actId="1036"/>
          <ac:spMkLst>
            <pc:docMk/>
            <pc:sldMk cId="1890738481" sldId="514"/>
            <ac:spMk id="6" creationId="{24082B3C-6375-E52E-6805-76FA58B58762}"/>
          </ac:spMkLst>
        </pc:spChg>
        <pc:spChg chg="mod">
          <ac:chgData name="Stewart Gale" userId="3647ddd2-6040-41ae-a96d-232c23482af8" providerId="ADAL" clId="{6320C16C-D86F-46B3-A65C-E048779A6F53}" dt="2022-08-31T16:59:59.633" v="49" actId="1076"/>
          <ac:spMkLst>
            <pc:docMk/>
            <pc:sldMk cId="1890738481" sldId="514"/>
            <ac:spMk id="17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6:59:45.771" v="46" actId="1036"/>
          <ac:spMkLst>
            <pc:docMk/>
            <pc:sldMk cId="1890738481" sldId="514"/>
            <ac:spMk id="18" creationId="{00000000-0000-0000-0000-000000000000}"/>
          </ac:spMkLst>
        </pc:spChg>
        <pc:spChg chg="del">
          <ac:chgData name="Stewart Gale" userId="3647ddd2-6040-41ae-a96d-232c23482af8" providerId="ADAL" clId="{6320C16C-D86F-46B3-A65C-E048779A6F53}" dt="2022-08-31T16:58:49.320" v="18" actId="478"/>
          <ac:spMkLst>
            <pc:docMk/>
            <pc:sldMk cId="1890738481" sldId="514"/>
            <ac:spMk id="19" creationId="{00000000-0000-0000-0000-000000000000}"/>
          </ac:spMkLst>
        </pc:spChg>
        <pc:spChg chg="del">
          <ac:chgData name="Stewart Gale" userId="3647ddd2-6040-41ae-a96d-232c23482af8" providerId="ADAL" clId="{6320C16C-D86F-46B3-A65C-E048779A6F53}" dt="2022-08-31T16:58:49.320" v="18" actId="478"/>
          <ac:spMkLst>
            <pc:docMk/>
            <pc:sldMk cId="1890738481" sldId="514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6320C16C-D86F-46B3-A65C-E048779A6F53}" dt="2022-08-31T17:07:34.489" v="139" actId="1076"/>
        <pc:sldMkLst>
          <pc:docMk/>
          <pc:sldMk cId="2719815228" sldId="515"/>
        </pc:sldMkLst>
        <pc:spChg chg="mod">
          <ac:chgData name="Stewart Gale" userId="3647ddd2-6040-41ae-a96d-232c23482af8" providerId="ADAL" clId="{6320C16C-D86F-46B3-A65C-E048779A6F53}" dt="2022-08-31T17:07:34.489" v="139" actId="1076"/>
          <ac:spMkLst>
            <pc:docMk/>
            <pc:sldMk cId="2719815228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7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9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10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11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12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7:21.785" v="135" actId="1076"/>
          <ac:spMkLst>
            <pc:docMk/>
            <pc:sldMk cId="2719815228" sldId="515"/>
            <ac:spMk id="13" creationId="{00000000-0000-0000-0000-000000000000}"/>
          </ac:spMkLst>
        </pc:spChg>
        <pc:cxnChg chg="mod">
          <ac:chgData name="Stewart Gale" userId="3647ddd2-6040-41ae-a96d-232c23482af8" providerId="ADAL" clId="{6320C16C-D86F-46B3-A65C-E048779A6F53}" dt="2022-08-31T17:07:21.785" v="135" actId="1076"/>
          <ac:cxnSpMkLst>
            <pc:docMk/>
            <pc:sldMk cId="2719815228" sldId="51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6320C16C-D86F-46B3-A65C-E048779A6F53}" dt="2022-08-31T17:07:21.785" v="135" actId="1076"/>
          <ac:cxnSpMkLst>
            <pc:docMk/>
            <pc:sldMk cId="2719815228" sldId="515"/>
            <ac:cxnSpMk id="16" creationId="{00000000-0000-0000-0000-000000000000}"/>
          </ac:cxnSpMkLst>
        </pc:cxnChg>
      </pc:sldChg>
      <pc:sldChg chg="addSp modSp mod">
        <pc:chgData name="Stewart Gale" userId="3647ddd2-6040-41ae-a96d-232c23482af8" providerId="ADAL" clId="{6320C16C-D86F-46B3-A65C-E048779A6F53}" dt="2022-08-31T17:08:32.053" v="154" actId="403"/>
        <pc:sldMkLst>
          <pc:docMk/>
          <pc:sldMk cId="97075768" sldId="516"/>
        </pc:sldMkLst>
        <pc:spChg chg="mod">
          <ac:chgData name="Stewart Gale" userId="3647ddd2-6040-41ae-a96d-232c23482af8" providerId="ADAL" clId="{6320C16C-D86F-46B3-A65C-E048779A6F53}" dt="2022-08-31T17:08:32.053" v="154" actId="403"/>
          <ac:spMkLst>
            <pc:docMk/>
            <pc:sldMk cId="97075768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8:27.416" v="153" actId="14100"/>
          <ac:spMkLst>
            <pc:docMk/>
            <pc:sldMk cId="97075768" sldId="516"/>
            <ac:spMk id="7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2-08-31T17:08:24.024" v="152" actId="1076"/>
          <ac:spMkLst>
            <pc:docMk/>
            <pc:sldMk cId="97075768" sldId="516"/>
            <ac:spMk id="9" creationId="{4FC70AEC-EF9C-B102-F04E-B9401FF5EBF7}"/>
          </ac:spMkLst>
        </pc:spChg>
        <pc:spChg chg="add mod">
          <ac:chgData name="Stewart Gale" userId="3647ddd2-6040-41ae-a96d-232c23482af8" providerId="ADAL" clId="{6320C16C-D86F-46B3-A65C-E048779A6F53}" dt="2022-08-31T17:08:24.024" v="152" actId="1076"/>
          <ac:spMkLst>
            <pc:docMk/>
            <pc:sldMk cId="97075768" sldId="516"/>
            <ac:spMk id="11" creationId="{9E3DEE92-EE56-E06F-8B95-4DE25E440B33}"/>
          </ac:spMkLst>
        </pc:spChg>
      </pc:sldChg>
      <pc:sldChg chg="delSp modSp add mod delAnim">
        <pc:chgData name="Stewart Gale" userId="3647ddd2-6040-41ae-a96d-232c23482af8" providerId="ADAL" clId="{6320C16C-D86F-46B3-A65C-E048779A6F53}" dt="2022-08-31T17:01:07.201" v="72" actId="1076"/>
        <pc:sldMkLst>
          <pc:docMk/>
          <pc:sldMk cId="423355806" sldId="517"/>
        </pc:sldMkLst>
        <pc:spChg chg="del">
          <ac:chgData name="Stewart Gale" userId="3647ddd2-6040-41ae-a96d-232c23482af8" providerId="ADAL" clId="{6320C16C-D86F-46B3-A65C-E048779A6F53}" dt="2022-08-31T17:00:27.074" v="51" actId="478"/>
          <ac:spMkLst>
            <pc:docMk/>
            <pc:sldMk cId="423355806" sldId="517"/>
            <ac:spMk id="17" creationId="{00000000-0000-0000-0000-000000000000}"/>
          </ac:spMkLst>
        </pc:spChg>
        <pc:spChg chg="del">
          <ac:chgData name="Stewart Gale" userId="3647ddd2-6040-41ae-a96d-232c23482af8" providerId="ADAL" clId="{6320C16C-D86F-46B3-A65C-E048779A6F53}" dt="2022-08-31T17:00:27.074" v="51" actId="478"/>
          <ac:spMkLst>
            <pc:docMk/>
            <pc:sldMk cId="423355806" sldId="517"/>
            <ac:spMk id="18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0:47.637" v="60" actId="1076"/>
          <ac:spMkLst>
            <pc:docMk/>
            <pc:sldMk cId="423355806" sldId="517"/>
            <ac:spMk id="19" creationId="{00000000-0000-0000-0000-000000000000}"/>
          </ac:spMkLst>
        </pc:spChg>
        <pc:spChg chg="mod">
          <ac:chgData name="Stewart Gale" userId="3647ddd2-6040-41ae-a96d-232c23482af8" providerId="ADAL" clId="{6320C16C-D86F-46B3-A65C-E048779A6F53}" dt="2022-08-31T17:01:07.201" v="72" actId="1076"/>
          <ac:spMkLst>
            <pc:docMk/>
            <pc:sldMk cId="423355806" sldId="517"/>
            <ac:spMk id="20" creationId="{00000000-0000-0000-0000-000000000000}"/>
          </ac:spMkLst>
        </pc:spChg>
      </pc:sldChg>
      <pc:sldChg chg="modSp add mod modAnim">
        <pc:chgData name="Stewart Gale" userId="3647ddd2-6040-41ae-a96d-232c23482af8" providerId="ADAL" clId="{6320C16C-D86F-46B3-A65C-E048779A6F53}" dt="2023-08-30T04:45:14.741" v="698" actId="207"/>
        <pc:sldMkLst>
          <pc:docMk/>
          <pc:sldMk cId="3597957517" sldId="518"/>
        </pc:sldMkLst>
        <pc:spChg chg="mod">
          <ac:chgData name="Stewart Gale" userId="3647ddd2-6040-41ae-a96d-232c23482af8" providerId="ADAL" clId="{6320C16C-D86F-46B3-A65C-E048779A6F53}" dt="2023-08-30T04:44:47.605" v="696" actId="14100"/>
          <ac:spMkLst>
            <pc:docMk/>
            <pc:sldMk cId="3597957517" sldId="518"/>
            <ac:spMk id="6" creationId="{B884E46E-BC2B-C631-46FA-4B7D8B9C0275}"/>
          </ac:spMkLst>
        </pc:spChg>
        <pc:spChg chg="mod">
          <ac:chgData name="Stewart Gale" userId="3647ddd2-6040-41ae-a96d-232c23482af8" providerId="ADAL" clId="{6320C16C-D86F-46B3-A65C-E048779A6F53}" dt="2023-08-30T04:45:14.741" v="698" actId="207"/>
          <ac:spMkLst>
            <pc:docMk/>
            <pc:sldMk cId="3597957517" sldId="518"/>
            <ac:spMk id="8" creationId="{3B3D2497-E27B-88BC-F750-0B454C7EF844}"/>
          </ac:spMkLst>
        </pc:spChg>
        <pc:spChg chg="mod">
          <ac:chgData name="Stewart Gale" userId="3647ddd2-6040-41ae-a96d-232c23482af8" providerId="ADAL" clId="{6320C16C-D86F-46B3-A65C-E048779A6F53}" dt="2023-03-10T04:18:43.167" v="543" actId="20577"/>
          <ac:spMkLst>
            <pc:docMk/>
            <pc:sldMk cId="3597957517" sldId="518"/>
            <ac:spMk id="10" creationId="{5D46D6E5-EBEB-9B9A-9D94-7FB45DDCCD90}"/>
          </ac:spMkLst>
        </pc:spChg>
        <pc:spChg chg="mod">
          <ac:chgData name="Stewart Gale" userId="3647ddd2-6040-41ae-a96d-232c23482af8" providerId="ADAL" clId="{6320C16C-D86F-46B3-A65C-E048779A6F53}" dt="2023-03-10T04:18:47.408" v="549" actId="20577"/>
          <ac:spMkLst>
            <pc:docMk/>
            <pc:sldMk cId="3597957517" sldId="518"/>
            <ac:spMk id="12" creationId="{C860F63F-9EC8-C011-EDD7-89CE50323778}"/>
          </ac:spMkLst>
        </pc:spChg>
        <pc:spChg chg="mod">
          <ac:chgData name="Stewart Gale" userId="3647ddd2-6040-41ae-a96d-232c23482af8" providerId="ADAL" clId="{6320C16C-D86F-46B3-A65C-E048779A6F53}" dt="2023-03-10T04:19:05.906" v="551" actId="20577"/>
          <ac:spMkLst>
            <pc:docMk/>
            <pc:sldMk cId="3597957517" sldId="518"/>
            <ac:spMk id="18" creationId="{BB79DE5D-061A-95CF-A2F9-05DD88E54491}"/>
          </ac:spMkLst>
        </pc:spChg>
        <pc:spChg chg="mod">
          <ac:chgData name="Stewart Gale" userId="3647ddd2-6040-41ae-a96d-232c23482af8" providerId="ADAL" clId="{6320C16C-D86F-46B3-A65C-E048779A6F53}" dt="2022-08-31T17:15:30.991" v="302" actId="20577"/>
          <ac:spMkLst>
            <pc:docMk/>
            <pc:sldMk cId="3597957517" sldId="518"/>
            <ac:spMk id="26" creationId="{00000000-0000-0000-0000-000000000000}"/>
          </ac:spMkLst>
        </pc:spChg>
        <pc:cxnChg chg="mod">
          <ac:chgData name="Stewart Gale" userId="3647ddd2-6040-41ae-a96d-232c23482af8" providerId="ADAL" clId="{6320C16C-D86F-46B3-A65C-E048779A6F53}" dt="2022-08-31T17:17:46.968" v="332" actId="1076"/>
          <ac:cxnSpMkLst>
            <pc:docMk/>
            <pc:sldMk cId="3597957517" sldId="518"/>
            <ac:cxnSpMk id="14" creationId="{D6584D76-A384-ED7C-99A3-B890FA02947F}"/>
          </ac:cxnSpMkLst>
        </pc:cxnChg>
      </pc:sldChg>
      <pc:sldChg chg="addSp delSp modSp add mod delAnim modAnim">
        <pc:chgData name="Stewart Gale" userId="3647ddd2-6040-41ae-a96d-232c23482af8" providerId="ADAL" clId="{6320C16C-D86F-46B3-A65C-E048779A6F53}" dt="2023-03-13T16:20:05.614" v="628" actId="1076"/>
        <pc:sldMkLst>
          <pc:docMk/>
          <pc:sldMk cId="2678113195" sldId="519"/>
        </pc:sldMkLst>
        <pc:spChg chg="del">
          <ac:chgData name="Stewart Gale" userId="3647ddd2-6040-41ae-a96d-232c23482af8" providerId="ADAL" clId="{6320C16C-D86F-46B3-A65C-E048779A6F53}" dt="2022-08-31T17:21:39.989" v="405" actId="478"/>
          <ac:spMkLst>
            <pc:docMk/>
            <pc:sldMk cId="2678113195" sldId="519"/>
            <ac:spMk id="6" creationId="{B884E46E-BC2B-C631-46FA-4B7D8B9C0275}"/>
          </ac:spMkLst>
        </pc:spChg>
        <pc:spChg chg="add del mod">
          <ac:chgData name="Stewart Gale" userId="3647ddd2-6040-41ae-a96d-232c23482af8" providerId="ADAL" clId="{6320C16C-D86F-46B3-A65C-E048779A6F53}" dt="2022-08-31T17:25:55.736" v="458" actId="478"/>
          <ac:spMkLst>
            <pc:docMk/>
            <pc:sldMk cId="2678113195" sldId="519"/>
            <ac:spMk id="7" creationId="{069F90CD-EF5A-E925-0CD4-BA34AB758DEE}"/>
          </ac:spMkLst>
        </pc:spChg>
        <pc:spChg chg="del">
          <ac:chgData name="Stewart Gale" userId="3647ddd2-6040-41ae-a96d-232c23482af8" providerId="ADAL" clId="{6320C16C-D86F-46B3-A65C-E048779A6F53}" dt="2022-08-31T17:21:39.989" v="405" actId="478"/>
          <ac:spMkLst>
            <pc:docMk/>
            <pc:sldMk cId="2678113195" sldId="519"/>
            <ac:spMk id="8" creationId="{3B3D2497-E27B-88BC-F750-0B454C7EF844}"/>
          </ac:spMkLst>
        </pc:spChg>
        <pc:spChg chg="del">
          <ac:chgData name="Stewart Gale" userId="3647ddd2-6040-41ae-a96d-232c23482af8" providerId="ADAL" clId="{6320C16C-D86F-46B3-A65C-E048779A6F53}" dt="2022-08-31T17:21:39.989" v="405" actId="478"/>
          <ac:spMkLst>
            <pc:docMk/>
            <pc:sldMk cId="2678113195" sldId="519"/>
            <ac:spMk id="10" creationId="{5D46D6E5-EBEB-9B9A-9D94-7FB45DDCCD90}"/>
          </ac:spMkLst>
        </pc:spChg>
        <pc:spChg chg="add del mod">
          <ac:chgData name="Stewart Gale" userId="3647ddd2-6040-41ae-a96d-232c23482af8" providerId="ADAL" clId="{6320C16C-D86F-46B3-A65C-E048779A6F53}" dt="2022-08-31T17:25:55.736" v="458" actId="478"/>
          <ac:spMkLst>
            <pc:docMk/>
            <pc:sldMk cId="2678113195" sldId="519"/>
            <ac:spMk id="11" creationId="{2B758D1F-91AC-1C57-84CF-ABE4D00F56F6}"/>
          </ac:spMkLst>
        </pc:spChg>
        <pc:spChg chg="del">
          <ac:chgData name="Stewart Gale" userId="3647ddd2-6040-41ae-a96d-232c23482af8" providerId="ADAL" clId="{6320C16C-D86F-46B3-A65C-E048779A6F53}" dt="2022-08-31T17:21:39.989" v="405" actId="478"/>
          <ac:spMkLst>
            <pc:docMk/>
            <pc:sldMk cId="2678113195" sldId="519"/>
            <ac:spMk id="12" creationId="{C860F63F-9EC8-C011-EDD7-89CE50323778}"/>
          </ac:spMkLst>
        </pc:spChg>
        <pc:spChg chg="add mod">
          <ac:chgData name="Stewart Gale" userId="3647ddd2-6040-41ae-a96d-232c23482af8" providerId="ADAL" clId="{6320C16C-D86F-46B3-A65C-E048779A6F53}" dt="2023-03-13T16:19:55.884" v="626" actId="1076"/>
          <ac:spMkLst>
            <pc:docMk/>
            <pc:sldMk cId="2678113195" sldId="519"/>
            <ac:spMk id="15" creationId="{A4363A96-7FCA-BE38-7694-38D5F3ACE0FE}"/>
          </ac:spMkLst>
        </pc:spChg>
        <pc:spChg chg="add mod">
          <ac:chgData name="Stewart Gale" userId="3647ddd2-6040-41ae-a96d-232c23482af8" providerId="ADAL" clId="{6320C16C-D86F-46B3-A65C-E048779A6F53}" dt="2022-08-31T17:29:47.133" v="540" actId="1076"/>
          <ac:spMkLst>
            <pc:docMk/>
            <pc:sldMk cId="2678113195" sldId="519"/>
            <ac:spMk id="17" creationId="{F1F5BE0C-6923-8874-8366-61FD99873C1D}"/>
          </ac:spMkLst>
        </pc:spChg>
        <pc:spChg chg="del">
          <ac:chgData name="Stewart Gale" userId="3647ddd2-6040-41ae-a96d-232c23482af8" providerId="ADAL" clId="{6320C16C-D86F-46B3-A65C-E048779A6F53}" dt="2022-08-31T17:21:39.989" v="405" actId="478"/>
          <ac:spMkLst>
            <pc:docMk/>
            <pc:sldMk cId="2678113195" sldId="519"/>
            <ac:spMk id="18" creationId="{BB79DE5D-061A-95CF-A2F9-05DD88E54491}"/>
          </ac:spMkLst>
        </pc:spChg>
        <pc:spChg chg="add mod">
          <ac:chgData name="Stewart Gale" userId="3647ddd2-6040-41ae-a96d-232c23482af8" providerId="ADAL" clId="{6320C16C-D86F-46B3-A65C-E048779A6F53}" dt="2022-08-31T17:29:12.898" v="530" actId="122"/>
          <ac:spMkLst>
            <pc:docMk/>
            <pc:sldMk cId="2678113195" sldId="519"/>
            <ac:spMk id="20" creationId="{B3F63712-38CA-4EA6-034B-2E7F5CE885DF}"/>
          </ac:spMkLst>
        </pc:spChg>
        <pc:spChg chg="add mod">
          <ac:chgData name="Stewart Gale" userId="3647ddd2-6040-41ae-a96d-232c23482af8" providerId="ADAL" clId="{6320C16C-D86F-46B3-A65C-E048779A6F53}" dt="2023-03-13T16:19:55.884" v="626" actId="1076"/>
          <ac:spMkLst>
            <pc:docMk/>
            <pc:sldMk cId="2678113195" sldId="519"/>
            <ac:spMk id="22" creationId="{D54FAE39-356B-CCE0-D1A3-6FE361015C9D}"/>
          </ac:spMkLst>
        </pc:spChg>
        <pc:spChg chg="add mod">
          <ac:chgData name="Stewart Gale" userId="3647ddd2-6040-41ae-a96d-232c23482af8" providerId="ADAL" clId="{6320C16C-D86F-46B3-A65C-E048779A6F53}" dt="2022-08-31T17:28:28.575" v="518" actId="1076"/>
          <ac:spMkLst>
            <pc:docMk/>
            <pc:sldMk cId="2678113195" sldId="519"/>
            <ac:spMk id="24" creationId="{4DFFD5FE-CF2E-DE0A-0E19-08CF8E2611C2}"/>
          </ac:spMkLst>
        </pc:spChg>
        <pc:spChg chg="add mod">
          <ac:chgData name="Stewart Gale" userId="3647ddd2-6040-41ae-a96d-232c23482af8" providerId="ADAL" clId="{6320C16C-D86F-46B3-A65C-E048779A6F53}" dt="2023-03-13T16:20:05.614" v="628" actId="1076"/>
          <ac:spMkLst>
            <pc:docMk/>
            <pc:sldMk cId="2678113195" sldId="519"/>
            <ac:spMk id="25" creationId="{2B2353D1-0413-A8C2-888B-C67ADED3A365}"/>
          </ac:spMkLst>
        </pc:spChg>
        <pc:spChg chg="mod">
          <ac:chgData name="Stewart Gale" userId="3647ddd2-6040-41ae-a96d-232c23482af8" providerId="ADAL" clId="{6320C16C-D86F-46B3-A65C-E048779A6F53}" dt="2023-03-13T16:19:24.312" v="605" actId="1076"/>
          <ac:spMkLst>
            <pc:docMk/>
            <pc:sldMk cId="2678113195" sldId="519"/>
            <ac:spMk id="26" creationId="{00000000-0000-0000-0000-000000000000}"/>
          </ac:spMkLst>
        </pc:spChg>
        <pc:spChg chg="add mod">
          <ac:chgData name="Stewart Gale" userId="3647ddd2-6040-41ae-a96d-232c23482af8" providerId="ADAL" clId="{6320C16C-D86F-46B3-A65C-E048779A6F53}" dt="2023-03-13T16:19:55.884" v="626" actId="1076"/>
          <ac:spMkLst>
            <pc:docMk/>
            <pc:sldMk cId="2678113195" sldId="519"/>
            <ac:spMk id="28" creationId="{EEF3E024-F2AE-4D46-736F-6B9730B38A6A}"/>
          </ac:spMkLst>
        </pc:spChg>
        <pc:cxnChg chg="del">
          <ac:chgData name="Stewart Gale" userId="3647ddd2-6040-41ae-a96d-232c23482af8" providerId="ADAL" clId="{6320C16C-D86F-46B3-A65C-E048779A6F53}" dt="2022-08-31T17:21:39.989" v="405" actId="478"/>
          <ac:cxnSpMkLst>
            <pc:docMk/>
            <pc:sldMk cId="2678113195" sldId="519"/>
            <ac:cxnSpMk id="14" creationId="{D6584D76-A384-ED7C-99A3-B890FA02947F}"/>
          </ac:cxnSpMkLst>
        </pc:cxnChg>
        <pc:cxnChg chg="add mod">
          <ac:chgData name="Stewart Gale" userId="3647ddd2-6040-41ae-a96d-232c23482af8" providerId="ADAL" clId="{6320C16C-D86F-46B3-A65C-E048779A6F53}" dt="2023-03-13T16:19:58.948" v="627" actId="1076"/>
          <ac:cxnSpMkLst>
            <pc:docMk/>
            <pc:sldMk cId="2678113195" sldId="519"/>
            <ac:cxnSpMk id="30" creationId="{35BA08CF-9F22-09FD-6ED1-CC4E7A33261A}"/>
          </ac:cxnSpMkLst>
        </pc:cxnChg>
      </pc:sldChg>
      <pc:sldChg chg="modSp mod">
        <pc:chgData name="Stewart Gale" userId="3647ddd2-6040-41ae-a96d-232c23482af8" providerId="ADAL" clId="{6320C16C-D86F-46B3-A65C-E048779A6F53}" dt="2023-08-30T04:40:53.949" v="640" actId="14100"/>
        <pc:sldMkLst>
          <pc:docMk/>
          <pc:sldMk cId="376101312" sldId="529"/>
        </pc:sldMkLst>
        <pc:spChg chg="mod">
          <ac:chgData name="Stewart Gale" userId="3647ddd2-6040-41ae-a96d-232c23482af8" providerId="ADAL" clId="{6320C16C-D86F-46B3-A65C-E048779A6F53}" dt="2023-08-30T04:40:53.949" v="640" actId="14100"/>
          <ac:spMkLst>
            <pc:docMk/>
            <pc:sldMk cId="376101312" sldId="529"/>
            <ac:spMk id="5" creationId="{B5634698-4A79-7578-B153-519B77121845}"/>
          </ac:spMkLst>
        </pc:spChg>
      </pc:sldChg>
      <pc:sldChg chg="addSp delSp modSp mod delAnim modAnim">
        <pc:chgData name="Stewart Gale" userId="3647ddd2-6040-41ae-a96d-232c23482af8" providerId="ADAL" clId="{6320C16C-D86F-46B3-A65C-E048779A6F53}" dt="2023-08-30T04:44:11.414" v="689"/>
        <pc:sldMkLst>
          <pc:docMk/>
          <pc:sldMk cId="3458093917" sldId="530"/>
        </pc:sldMkLst>
        <pc:spChg chg="mod">
          <ac:chgData name="Stewart Gale" userId="3647ddd2-6040-41ae-a96d-232c23482af8" providerId="ADAL" clId="{6320C16C-D86F-46B3-A65C-E048779A6F53}" dt="2023-08-30T04:43:51.182" v="683" actId="1076"/>
          <ac:spMkLst>
            <pc:docMk/>
            <pc:sldMk cId="3458093917" sldId="530"/>
            <ac:spMk id="3" creationId="{E74BB0F2-D959-A0FD-91E6-0BD403FB5EC3}"/>
          </ac:spMkLst>
        </pc:spChg>
        <pc:spChg chg="add mod">
          <ac:chgData name="Stewart Gale" userId="3647ddd2-6040-41ae-a96d-232c23482af8" providerId="ADAL" clId="{6320C16C-D86F-46B3-A65C-E048779A6F53}" dt="2023-08-30T04:43:30.314" v="678" actId="1076"/>
          <ac:spMkLst>
            <pc:docMk/>
            <pc:sldMk cId="3458093917" sldId="530"/>
            <ac:spMk id="4" creationId="{0992805D-DEFE-197E-1C54-0F9BCC522C11}"/>
          </ac:spMkLst>
        </pc:spChg>
        <pc:spChg chg="del">
          <ac:chgData name="Stewart Gale" userId="3647ddd2-6040-41ae-a96d-232c23482af8" providerId="ADAL" clId="{6320C16C-D86F-46B3-A65C-E048779A6F53}" dt="2023-08-30T04:43:14.923" v="674" actId="478"/>
          <ac:spMkLst>
            <pc:docMk/>
            <pc:sldMk cId="3458093917" sldId="530"/>
            <ac:spMk id="5" creationId="{5A4DE97E-C57E-A921-5295-146582AED384}"/>
          </ac:spMkLst>
        </pc:spChg>
        <pc:spChg chg="mod">
          <ac:chgData name="Stewart Gale" userId="3647ddd2-6040-41ae-a96d-232c23482af8" providerId="ADAL" clId="{6320C16C-D86F-46B3-A65C-E048779A6F53}" dt="2023-08-30T04:44:05.430" v="687" actId="1076"/>
          <ac:spMkLst>
            <pc:docMk/>
            <pc:sldMk cId="3458093917" sldId="530"/>
            <ac:spMk id="7" creationId="{BC80FC47-5108-137A-0957-149AF0FA3B24}"/>
          </ac:spMkLst>
        </pc:spChg>
        <pc:spChg chg="del">
          <ac:chgData name="Stewart Gale" userId="3647ddd2-6040-41ae-a96d-232c23482af8" providerId="ADAL" clId="{6320C16C-D86F-46B3-A65C-E048779A6F53}" dt="2023-08-30T04:43:16.170" v="675" actId="478"/>
          <ac:spMkLst>
            <pc:docMk/>
            <pc:sldMk cId="3458093917" sldId="530"/>
            <ac:spMk id="9" creationId="{0AACE007-97E1-B82D-4961-380FC2A73A73}"/>
          </ac:spMkLst>
        </pc:spChg>
        <pc:spChg chg="mod">
          <ac:chgData name="Stewart Gale" userId="3647ddd2-6040-41ae-a96d-232c23482af8" providerId="ADAL" clId="{6320C16C-D86F-46B3-A65C-E048779A6F53}" dt="2023-08-30T04:44:05.430" v="687" actId="1076"/>
          <ac:spMkLst>
            <pc:docMk/>
            <pc:sldMk cId="3458093917" sldId="530"/>
            <ac:spMk id="11" creationId="{BB7DD65C-A04A-0C8A-AF7D-28CC17D88A6E}"/>
          </ac:spMkLst>
        </pc:spChg>
      </pc:sldChg>
      <pc:sldChg chg="modSp">
        <pc:chgData name="Stewart Gale" userId="3647ddd2-6040-41ae-a96d-232c23482af8" providerId="ADAL" clId="{6320C16C-D86F-46B3-A65C-E048779A6F53}" dt="2023-08-30T04:45:34.407" v="700" actId="113"/>
        <pc:sldMkLst>
          <pc:docMk/>
          <pc:sldMk cId="33802861" sldId="531"/>
        </pc:sldMkLst>
        <pc:spChg chg="mod">
          <ac:chgData name="Stewart Gale" userId="3647ddd2-6040-41ae-a96d-232c23482af8" providerId="ADAL" clId="{6320C16C-D86F-46B3-A65C-E048779A6F53}" dt="2023-08-30T04:45:34.407" v="700" actId="113"/>
          <ac:spMkLst>
            <pc:docMk/>
            <pc:sldMk cId="33802861" sldId="531"/>
            <ac:spMk id="2" creationId="{E2ECF27F-2388-EC71-4129-668DF795252D}"/>
          </ac:spMkLst>
        </pc:spChg>
      </pc:sldChg>
      <pc:sldChg chg="modSp">
        <pc:chgData name="Stewart Gale" userId="3647ddd2-6040-41ae-a96d-232c23482af8" providerId="ADAL" clId="{6320C16C-D86F-46B3-A65C-E048779A6F53}" dt="2023-08-30T04:45:53.833" v="701" actId="20577"/>
        <pc:sldMkLst>
          <pc:docMk/>
          <pc:sldMk cId="3710912667" sldId="532"/>
        </pc:sldMkLst>
        <pc:spChg chg="mod">
          <ac:chgData name="Stewart Gale" userId="3647ddd2-6040-41ae-a96d-232c23482af8" providerId="ADAL" clId="{6320C16C-D86F-46B3-A65C-E048779A6F53}" dt="2023-08-30T04:45:53.833" v="701" actId="20577"/>
          <ac:spMkLst>
            <pc:docMk/>
            <pc:sldMk cId="3710912667" sldId="532"/>
            <ac:spMk id="15" creationId="{1D8913ED-7667-85B4-9F71-6B10A6DA9F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4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74290"/>
            <a:ext cx="1180931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Expressions </a:t>
            </a:r>
          </a:p>
          <a:p>
            <a:pPr algn="ctr"/>
            <a:r>
              <a:rPr lang="en-GB" sz="9600" dirty="0"/>
              <a:t>Indices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109926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85324" y="495557"/>
            <a:ext cx="7021352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Fractional Indices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87488" y="2420888"/>
                <a:ext cx="3529749" cy="2670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420888"/>
                <a:ext cx="3529749" cy="26700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264352" y="3140968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/>
              <p:nvPr/>
            </p:nvSpPr>
            <p:spPr>
              <a:xfrm>
                <a:off x="7608168" y="3228866"/>
                <a:ext cx="1224136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3228866"/>
                <a:ext cx="122413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BF19A3-E284-8FA8-A9D4-DD9A31A2743E}"/>
                  </a:ext>
                </a:extLst>
              </p:cNvPr>
              <p:cNvSpPr txBox="1"/>
              <p:nvPr/>
            </p:nvSpPr>
            <p:spPr>
              <a:xfrm>
                <a:off x="4871864" y="2927746"/>
                <a:ext cx="2903984" cy="19693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8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BF19A3-E284-8FA8-A9D4-DD9A31A2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927746"/>
                <a:ext cx="2903984" cy="19693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529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85324" y="495557"/>
            <a:ext cx="7021352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Fractional Indices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87488" y="2420888"/>
                <a:ext cx="3529749" cy="2670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420888"/>
                <a:ext cx="3529749" cy="26700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192344" y="3140968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/>
              <p:nvPr/>
            </p:nvSpPr>
            <p:spPr>
              <a:xfrm>
                <a:off x="7608168" y="3228866"/>
                <a:ext cx="1224136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3228866"/>
                <a:ext cx="122413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BF19A3-E284-8FA8-A9D4-DD9A31A2743E}"/>
                  </a:ext>
                </a:extLst>
              </p:cNvPr>
              <p:cNvSpPr txBox="1"/>
              <p:nvPr/>
            </p:nvSpPr>
            <p:spPr>
              <a:xfrm>
                <a:off x="4871864" y="2927746"/>
                <a:ext cx="2903984" cy="19693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7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kumimoji="0" lang="en-GB" sz="7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8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BF19A3-E284-8FA8-A9D4-DD9A31A2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927746"/>
                <a:ext cx="2903984" cy="19693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25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2132856"/>
                <a:ext cx="8208912" cy="40819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13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132856"/>
                <a:ext cx="8208912" cy="40819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19536" y="548680"/>
            <a:ext cx="8136904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Negative Indices</a:t>
            </a:r>
          </a:p>
        </p:txBody>
      </p:sp>
    </p:spTree>
    <p:extLst>
      <p:ext uri="{BB962C8B-B14F-4D97-AF65-F5344CB8AC3E}">
        <p14:creationId xmlns:p14="http://schemas.microsoft.com/office/powerpoint/2010/main" val="1339662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51584" y="548680"/>
            <a:ext cx="698477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Negative Indices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9415" y="3212976"/>
                <a:ext cx="5052233" cy="1862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5" y="3212976"/>
                <a:ext cx="5052233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C70AEC-EF9C-B102-F04E-B9401FF5EBF7}"/>
                  </a:ext>
                </a:extLst>
              </p:cNvPr>
              <p:cNvSpPr txBox="1"/>
              <p:nvPr/>
            </p:nvSpPr>
            <p:spPr>
              <a:xfrm>
                <a:off x="5447928" y="2295919"/>
                <a:ext cx="3799636" cy="3417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C70AEC-EF9C-B102-F04E-B9401FF5E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295919"/>
                <a:ext cx="3799636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DEE92-EE56-E06F-8B95-4DE25E440B33}"/>
                  </a:ext>
                </a:extLst>
              </p:cNvPr>
              <p:cNvSpPr txBox="1"/>
              <p:nvPr/>
            </p:nvSpPr>
            <p:spPr>
              <a:xfrm>
                <a:off x="8904312" y="2348880"/>
                <a:ext cx="1667857" cy="3417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DEE92-EE56-E06F-8B95-4DE25E440B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2348880"/>
                <a:ext cx="1667857" cy="34170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7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27648" y="404664"/>
                <a:ext cx="6048672" cy="17808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  <m: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04664"/>
                <a:ext cx="6048672" cy="1780872"/>
              </a:xfrm>
              <a:prstGeom prst="rect">
                <a:avLst/>
              </a:prstGeom>
              <a:blipFill>
                <a:blip r:embed="rId2"/>
                <a:stretch>
                  <a:fillRect l="-6190" b="-2367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216101" y="2780928"/>
                <a:ext cx="4248051" cy="2997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27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8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8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8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101" y="2780928"/>
                <a:ext cx="4248051" cy="29973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02137A3-D8A4-0109-C6E5-67AF155E3B20}"/>
                  </a:ext>
                </a:extLst>
              </p:cNvPr>
              <p:cNvSpPr txBox="1"/>
              <p:nvPr/>
            </p:nvSpPr>
            <p:spPr>
              <a:xfrm>
                <a:off x="7320136" y="2564904"/>
                <a:ext cx="1390532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02137A3-D8A4-0109-C6E5-67AF155E3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564904"/>
                <a:ext cx="1390532" cy="28677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17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55640" y="404664"/>
                <a:ext cx="6264696" cy="19534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  <m:sup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04664"/>
                <a:ext cx="6264696" cy="1953420"/>
              </a:xfrm>
              <a:prstGeom prst="rect">
                <a:avLst/>
              </a:prstGeom>
              <a:blipFill>
                <a:blip r:embed="rId2"/>
                <a:stretch>
                  <a:fillRect l="-6916" b="-246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7408" y="2996952"/>
                <a:ext cx="4608512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GB" sz="7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r>
                                <a:rPr lang="en-GB" sz="7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32</m:t>
                              </m:r>
                            </m:e>
                          </m:rad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996952"/>
                <a:ext cx="4608512" cy="2215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0709D8-284E-F752-010F-9748F29B7330}"/>
                  </a:ext>
                </a:extLst>
              </p:cNvPr>
              <p:cNvSpPr txBox="1"/>
              <p:nvPr/>
            </p:nvSpPr>
            <p:spPr>
              <a:xfrm>
                <a:off x="5303912" y="3020424"/>
                <a:ext cx="609514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1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1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1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0709D8-284E-F752-010F-9748F29B7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020424"/>
                <a:ext cx="6095144" cy="2215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27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68258" y="404664"/>
                <a:ext cx="7855483" cy="25126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8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GB" sz="8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sup>
                            </m:sSup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258" y="404664"/>
                <a:ext cx="7855483" cy="2512611"/>
              </a:xfrm>
              <a:prstGeom prst="rect">
                <a:avLst/>
              </a:prstGeom>
              <a:blipFill>
                <a:blip r:embed="rId2"/>
                <a:stretch>
                  <a:fillRect l="-1572" b="-60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43672" y="3356992"/>
                <a:ext cx="5616624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f>
                            <m:fPr>
                              <m:ctrlPr>
                                <a:rPr lang="en-GB" sz="9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356992"/>
                <a:ext cx="5616624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30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351584" y="404664"/>
                <a:ext cx="7272808" cy="25153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8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num>
                              <m:den>
                                <m:r>
                                  <a:rPr lang="en-GB" sz="80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404664"/>
                <a:ext cx="7272808" cy="2515304"/>
              </a:xfrm>
              <a:prstGeom prst="rect">
                <a:avLst/>
              </a:prstGeom>
              <a:blipFill>
                <a:blip r:embed="rId2"/>
                <a:stretch>
                  <a:fillRect l="-1291" b="-63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31504" y="3284984"/>
                <a:ext cx="4392488" cy="2936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6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6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GB" sz="6600" i="1">
                                      <a:latin typeface="Cambria Math" panose="02040503050406030204" pitchFamily="18" charset="0"/>
                                    </a:rPr>
                                    <m:t>27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284984"/>
                <a:ext cx="4392488" cy="29368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86B893-E9DB-5755-EA5D-C29C7B9F40BE}"/>
                  </a:ext>
                </a:extLst>
              </p:cNvPr>
              <p:cNvSpPr txBox="1"/>
              <p:nvPr/>
            </p:nvSpPr>
            <p:spPr>
              <a:xfrm>
                <a:off x="6002792" y="3646814"/>
                <a:ext cx="3168352" cy="2575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6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86B893-E9DB-5755-EA5D-C29C7B9F4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792" y="3646814"/>
                <a:ext cx="3168352" cy="2575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28DF79-9109-609F-1AC7-06E73AEEE898}"/>
                  </a:ext>
                </a:extLst>
              </p:cNvPr>
              <p:cNvSpPr txBox="1"/>
              <p:nvPr/>
            </p:nvSpPr>
            <p:spPr>
              <a:xfrm>
                <a:off x="9304109" y="3935964"/>
                <a:ext cx="886476" cy="19967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28DF79-9109-609F-1AC7-06E73AEEE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109" y="3935964"/>
                <a:ext cx="886476" cy="19967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97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43D3B36-ECAE-BEFB-3C44-7B8900565D94}"/>
              </a:ext>
            </a:extLst>
          </p:cNvPr>
          <p:cNvSpPr txBox="1"/>
          <p:nvPr/>
        </p:nvSpPr>
        <p:spPr>
          <a:xfrm>
            <a:off x="2423592" y="476672"/>
            <a:ext cx="734481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Indices – </a:t>
            </a:r>
            <a:r>
              <a:rPr lang="en-GB" sz="6600" b="1" dirty="0">
                <a:latin typeface="+mj-lt"/>
              </a:rPr>
              <a:t>Equations </a:t>
            </a:r>
            <a:endParaRPr lang="en-GB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34698-4A79-7578-B153-519B77121845}"/>
              </a:ext>
            </a:extLst>
          </p:cNvPr>
          <p:cNvSpPr txBox="1"/>
          <p:nvPr/>
        </p:nvSpPr>
        <p:spPr>
          <a:xfrm>
            <a:off x="191344" y="1916832"/>
            <a:ext cx="11737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common way of solving equations involving indices is to try and make each exponent have the </a:t>
            </a:r>
            <a:r>
              <a:rPr lang="en-GB" sz="5400" b="1" dirty="0"/>
              <a:t>same base value</a:t>
            </a:r>
            <a:r>
              <a:rPr lang="en-GB" sz="54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0F437A-6DEC-6D8D-D1A3-2D3DB3C2ACB0}"/>
                  </a:ext>
                </a:extLst>
              </p:cNvPr>
              <p:cNvSpPr txBox="1"/>
              <p:nvPr/>
            </p:nvSpPr>
            <p:spPr>
              <a:xfrm>
                <a:off x="2855640" y="4653136"/>
                <a:ext cx="633670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e>
                      <m:sup>
                        <m: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US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sup>
                    </m:sSup>
                    <m:r>
                      <a:rPr kumimoji="0" lang="en-GB" sz="115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GB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e>
                      <m:sup>
                        <m:r>
                          <a:rPr kumimoji="0" lang="en-US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sup>
                    </m:sSup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0F437A-6DEC-6D8D-D1A3-2D3DB3C2A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653136"/>
                <a:ext cx="633670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0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47528" y="313165"/>
                <a:ext cx="831692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r>
                  <a:rPr lang="en-GB" sz="6000" dirty="0"/>
                  <a:t>Determine the value of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13165"/>
                <a:ext cx="8316924" cy="1938992"/>
              </a:xfrm>
              <a:prstGeom prst="rect">
                <a:avLst/>
              </a:prstGeom>
              <a:blipFill>
                <a:blip r:embed="rId2"/>
                <a:stretch>
                  <a:fillRect l="-212" t="-4335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/>
              <p:nvPr/>
            </p:nvSpPr>
            <p:spPr>
              <a:xfrm>
                <a:off x="1636551" y="2537844"/>
                <a:ext cx="32043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551" y="2537844"/>
                <a:ext cx="320435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/>
              <p:nvPr/>
            </p:nvSpPr>
            <p:spPr>
              <a:xfrm>
                <a:off x="844463" y="3841425"/>
                <a:ext cx="388843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63" y="3841425"/>
                <a:ext cx="388843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/>
              <p:nvPr/>
            </p:nvSpPr>
            <p:spPr>
              <a:xfrm>
                <a:off x="1199456" y="5170244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170244"/>
                <a:ext cx="3685597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/>
              <p:nvPr/>
            </p:nvSpPr>
            <p:spPr>
              <a:xfrm>
                <a:off x="6600057" y="2708920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2708920"/>
                <a:ext cx="3685597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584D76-A384-ED7C-99A3-B890FA02947F}"/>
              </a:ext>
            </a:extLst>
          </p:cNvPr>
          <p:cNvCxnSpPr>
            <a:cxnSpLocks/>
          </p:cNvCxnSpPr>
          <p:nvPr/>
        </p:nvCxnSpPr>
        <p:spPr>
          <a:xfrm flipH="1">
            <a:off x="6077998" y="2693696"/>
            <a:ext cx="18002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/>
              <p:nvPr/>
            </p:nvSpPr>
            <p:spPr>
              <a:xfrm>
                <a:off x="6600057" y="4085983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4085983"/>
                <a:ext cx="3685597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850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9856" y="1772816"/>
                <a:ext cx="3135912" cy="3189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99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19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1772816"/>
                <a:ext cx="3135912" cy="31893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95400" y="5304759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Base Value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935760" y="4186865"/>
            <a:ext cx="1368152" cy="11521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95500" y="252186"/>
            <a:ext cx="9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00B050"/>
                </a:solidFill>
              </a:rPr>
              <a:t>Exponent </a:t>
            </a:r>
            <a:r>
              <a:rPr lang="en-GB" sz="6000" dirty="0"/>
              <a:t>or</a:t>
            </a:r>
            <a:r>
              <a:rPr lang="en-GB" sz="6000" dirty="0">
                <a:solidFill>
                  <a:srgbClr val="00B050"/>
                </a:solidFill>
              </a:rPr>
              <a:t> Power </a:t>
            </a:r>
            <a:r>
              <a:rPr lang="en-GB" sz="6000" dirty="0"/>
              <a:t>or</a:t>
            </a:r>
            <a:r>
              <a:rPr lang="en-GB" sz="6000" dirty="0">
                <a:solidFill>
                  <a:srgbClr val="00B050"/>
                </a:solidFill>
              </a:rPr>
              <a:t> Index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608170" y="1351509"/>
            <a:ext cx="504054" cy="7108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471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633285-9D24-363F-AFD2-A752808CEBC6}"/>
                  </a:ext>
                </a:extLst>
              </p:cNvPr>
              <p:cNvSpPr txBox="1"/>
              <p:nvPr/>
            </p:nvSpPr>
            <p:spPr>
              <a:xfrm>
                <a:off x="551384" y="634774"/>
                <a:ext cx="11233248" cy="10014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lang="en-GB" sz="5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5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sz="5400" dirty="0"/>
                  <a:t>, determine the value of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5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633285-9D24-363F-AFD2-A752808CE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634774"/>
                <a:ext cx="11233248" cy="1001493"/>
              </a:xfrm>
              <a:prstGeom prst="rect">
                <a:avLst/>
              </a:prstGeom>
              <a:blipFill>
                <a:blip r:embed="rId2"/>
                <a:stretch>
                  <a:fillRect l="-158" t="-526" r="-158" b="-252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4BB0F2-D959-A0FD-91E6-0BD403FB5EC3}"/>
                  </a:ext>
                </a:extLst>
              </p:cNvPr>
              <p:cNvSpPr txBox="1"/>
              <p:nvPr/>
            </p:nvSpPr>
            <p:spPr>
              <a:xfrm>
                <a:off x="8184232" y="4725144"/>
                <a:ext cx="2355331" cy="1839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4BB0F2-D959-A0FD-91E6-0BD403FB5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4725144"/>
                <a:ext cx="2355331" cy="18397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80FC47-5108-137A-0957-149AF0FA3B24}"/>
                  </a:ext>
                </a:extLst>
              </p:cNvPr>
              <p:cNvSpPr txBox="1"/>
              <p:nvPr/>
            </p:nvSpPr>
            <p:spPr>
              <a:xfrm>
                <a:off x="3863752" y="3178359"/>
                <a:ext cx="3672408" cy="1430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80FC47-5108-137A-0957-149AF0FA3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178359"/>
                <a:ext cx="3672408" cy="14306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7DD65C-A04A-0C8A-AF7D-28CC17D88A6E}"/>
                  </a:ext>
                </a:extLst>
              </p:cNvPr>
              <p:cNvSpPr txBox="1"/>
              <p:nvPr/>
            </p:nvSpPr>
            <p:spPr>
              <a:xfrm>
                <a:off x="3863752" y="1882215"/>
                <a:ext cx="3816424" cy="1124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7DD65C-A04A-0C8A-AF7D-28CC17D88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882215"/>
                <a:ext cx="3816424" cy="11243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92805D-DEFE-197E-1C54-0F9BCC522C11}"/>
                  </a:ext>
                </a:extLst>
              </p:cNvPr>
              <p:cNvSpPr txBox="1"/>
              <p:nvPr/>
            </p:nvSpPr>
            <p:spPr>
              <a:xfrm>
                <a:off x="4259796" y="4815421"/>
                <a:ext cx="3672408" cy="1445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num>
                            <m:den>
                              <m: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92805D-DEFE-197E-1C54-0F9BCC522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4815421"/>
                <a:ext cx="3672408" cy="14457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09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157315" y="370186"/>
                <a:ext cx="842493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r>
                  <a:rPr lang="en-GB" sz="6000" dirty="0"/>
                  <a:t>Determine the value of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315" y="370186"/>
                <a:ext cx="8424936" cy="1938992"/>
              </a:xfrm>
              <a:prstGeom prst="rect">
                <a:avLst/>
              </a:prstGeom>
              <a:blipFill>
                <a:blip r:embed="rId2"/>
                <a:stretch>
                  <a:fillRect t="-4624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/>
              <p:nvPr/>
            </p:nvSpPr>
            <p:spPr>
              <a:xfrm>
                <a:off x="1272527" y="2712172"/>
                <a:ext cx="445391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527" y="2712172"/>
                <a:ext cx="445391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/>
              <p:nvPr/>
            </p:nvSpPr>
            <p:spPr>
              <a:xfrm>
                <a:off x="983432" y="4040991"/>
                <a:ext cx="4508641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sz="60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0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040991"/>
                <a:ext cx="4508641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/>
              <p:nvPr/>
            </p:nvSpPr>
            <p:spPr>
              <a:xfrm>
                <a:off x="1338425" y="5369810"/>
                <a:ext cx="433709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sup>
                    </m:sSup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425" y="5369810"/>
                <a:ext cx="4337091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/>
              <p:nvPr/>
            </p:nvSpPr>
            <p:spPr>
              <a:xfrm>
                <a:off x="6752305" y="2819855"/>
                <a:ext cx="36855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+3=8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305" y="2819855"/>
                <a:ext cx="3685597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584D76-A384-ED7C-99A3-B890FA02947F}"/>
              </a:ext>
            </a:extLst>
          </p:cNvPr>
          <p:cNvCxnSpPr>
            <a:cxnSpLocks/>
          </p:cNvCxnSpPr>
          <p:nvPr/>
        </p:nvCxnSpPr>
        <p:spPr>
          <a:xfrm flipH="1">
            <a:off x="6239373" y="2819855"/>
            <a:ext cx="36004" cy="33386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/>
              <p:nvPr/>
            </p:nvSpPr>
            <p:spPr>
              <a:xfrm>
                <a:off x="7813929" y="4231686"/>
                <a:ext cx="2627719" cy="1845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3929" y="4231686"/>
                <a:ext cx="2627719" cy="18457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95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F69C7B-364C-1117-F280-F7F114643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332656"/>
            <a:ext cx="10972010" cy="25922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45E79E-B01B-927D-0EB8-32E779A980F1}"/>
                  </a:ext>
                </a:extLst>
              </p:cNvPr>
              <p:cNvSpPr txBox="1"/>
              <p:nvPr/>
            </p:nvSpPr>
            <p:spPr>
              <a:xfrm>
                <a:off x="430753" y="3284984"/>
                <a:ext cx="3888432" cy="1394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3600" dirty="0"/>
                        <m:t>x</m:t>
                      </m:r>
                      <m:r>
                        <a:rPr lang="en-GB" sz="36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box>
                                <m:boxPr>
                                  <m:ctrlPr>
                                    <a:rPr lang="en-US" sz="36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36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6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45E79E-B01B-927D-0EB8-32E779A98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53" y="3284984"/>
                <a:ext cx="3888432" cy="13947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F4D3EE-997A-D374-D5A6-176F4A451318}"/>
                  </a:ext>
                </a:extLst>
              </p:cNvPr>
              <p:cNvSpPr txBox="1"/>
              <p:nvPr/>
            </p:nvSpPr>
            <p:spPr>
              <a:xfrm>
                <a:off x="358745" y="4999204"/>
                <a:ext cx="3888432" cy="13958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3600" dirty="0"/>
                        <m:t>x</m:t>
                      </m:r>
                      <m:r>
                        <a:rPr lang="en-GB" sz="36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box>
                                <m:boxPr>
                                  <m:ctrlPr>
                                    <a:rPr lang="en-US" sz="36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36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GB" sz="36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F4D3EE-997A-D374-D5A6-176F4A451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45" y="4999204"/>
                <a:ext cx="3888432" cy="13958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EE10D3-3C8B-2574-E744-8E47C97430CA}"/>
                  </a:ext>
                </a:extLst>
              </p:cNvPr>
              <p:cNvSpPr txBox="1"/>
              <p:nvPr/>
            </p:nvSpPr>
            <p:spPr>
              <a:xfrm>
                <a:off x="5002157" y="3406131"/>
                <a:ext cx="2880320" cy="896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box>
                            <m:box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EE10D3-3C8B-2574-E744-8E47C9743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157" y="3406131"/>
                <a:ext cx="2880320" cy="8960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60D1FA-6F90-F3F8-EA93-520030E6FD00}"/>
                  </a:ext>
                </a:extLst>
              </p:cNvPr>
              <p:cNvSpPr txBox="1"/>
              <p:nvPr/>
            </p:nvSpPr>
            <p:spPr>
              <a:xfrm>
                <a:off x="4823241" y="4918299"/>
                <a:ext cx="288032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brk m:alnAt="63"/>
                        </m:rP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60D1FA-6F90-F3F8-EA93-520030E6F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241" y="4918299"/>
                <a:ext cx="2880320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51A7B4-B1F2-426A-C64B-B4EBC318DAB4}"/>
                  </a:ext>
                </a:extLst>
              </p:cNvPr>
              <p:cNvSpPr txBox="1"/>
              <p:nvPr/>
            </p:nvSpPr>
            <p:spPr>
              <a:xfrm>
                <a:off x="8244725" y="3345449"/>
                <a:ext cx="313124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brk m:alnAt="63"/>
                        </m:rP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51A7B4-B1F2-426A-C64B-B4EBC318D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725" y="3345449"/>
                <a:ext cx="3131244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195A77-90FB-EA60-319D-BE1735234F0E}"/>
                  </a:ext>
                </a:extLst>
              </p:cNvPr>
              <p:cNvSpPr txBox="1"/>
              <p:nvPr/>
            </p:nvSpPr>
            <p:spPr>
              <a:xfrm>
                <a:off x="8495649" y="4918299"/>
                <a:ext cx="313124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brk m:alnAt="63"/>
                        </m:rP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195A77-90FB-EA60-319D-BE1735234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649" y="4918299"/>
                <a:ext cx="3131244" cy="1129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9E3650-F35E-350A-4BB3-6134DCF61AA9}"/>
              </a:ext>
            </a:extLst>
          </p:cNvPr>
          <p:cNvCxnSpPr/>
          <p:nvPr/>
        </p:nvCxnSpPr>
        <p:spPr>
          <a:xfrm>
            <a:off x="4607217" y="3393506"/>
            <a:ext cx="0" cy="30495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3CD391-F3C6-85E5-CC62-9894DFC6613B}"/>
              </a:ext>
            </a:extLst>
          </p:cNvPr>
          <p:cNvCxnSpPr/>
          <p:nvPr/>
        </p:nvCxnSpPr>
        <p:spPr>
          <a:xfrm>
            <a:off x="8207617" y="3393506"/>
            <a:ext cx="0" cy="30495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58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ECF27F-2388-EC71-4129-668DF795252D}"/>
                  </a:ext>
                </a:extLst>
              </p:cNvPr>
              <p:cNvSpPr txBox="1"/>
              <p:nvPr/>
            </p:nvSpPr>
            <p:spPr>
              <a:xfrm>
                <a:off x="1739516" y="260648"/>
                <a:ext cx="8532948" cy="23816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5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GB" sz="5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5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5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5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5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p>
                        </m:sSup>
                      </m:den>
                    </m:f>
                  </m:oMath>
                </a14:m>
                <a:endParaRPr lang="en-GB" sz="5400" dirty="0"/>
              </a:p>
              <a:p>
                <a:pPr algn="ctr"/>
                <a:r>
                  <a:rPr lang="en-GB" sz="5400" dirty="0"/>
                  <a:t>Express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5400" dirty="0"/>
                  <a:t> in terms of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 and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5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ECF27F-2388-EC71-4129-668DF7952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16" y="260648"/>
                <a:ext cx="8532948" cy="2381678"/>
              </a:xfrm>
              <a:prstGeom prst="rect">
                <a:avLst/>
              </a:prstGeom>
              <a:blipFill>
                <a:blip r:embed="rId2"/>
                <a:stretch>
                  <a:fillRect l="-1724" r="-1793" b="-92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2630EA0-8072-9402-5582-71CEA90A620B}"/>
                  </a:ext>
                </a:extLst>
              </p:cNvPr>
              <p:cNvSpPr txBox="1"/>
              <p:nvPr/>
            </p:nvSpPr>
            <p:spPr>
              <a:xfrm>
                <a:off x="7117414" y="5823317"/>
                <a:ext cx="345638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2630EA0-8072-9402-5582-71CEA90A6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414" y="5823317"/>
                <a:ext cx="345638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85CAB-D8C3-2021-6498-5B551A971E04}"/>
                  </a:ext>
                </a:extLst>
              </p:cNvPr>
              <p:cNvSpPr txBox="1"/>
              <p:nvPr/>
            </p:nvSpPr>
            <p:spPr>
              <a:xfrm>
                <a:off x="1695237" y="3048866"/>
                <a:ext cx="3384376" cy="1491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0" lang="en-GB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GB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kumimoji="0" lang="en-GB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85CAB-D8C3-2021-6498-5B551A971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237" y="3048866"/>
                <a:ext cx="3384376" cy="14916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DFFB4-B064-9764-5AE4-AE1B6670552B}"/>
                  </a:ext>
                </a:extLst>
              </p:cNvPr>
              <p:cNvSpPr txBox="1"/>
              <p:nvPr/>
            </p:nvSpPr>
            <p:spPr>
              <a:xfrm>
                <a:off x="1852553" y="4993082"/>
                <a:ext cx="2650996" cy="1391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DFFB4-B064-9764-5AE4-AE1B66705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553" y="4993082"/>
                <a:ext cx="2650996" cy="13915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8D32EF1-A801-D5DA-5378-9D1CDE1C1DDE}"/>
                  </a:ext>
                </a:extLst>
              </p:cNvPr>
              <p:cNvSpPr txBox="1"/>
              <p:nvPr/>
            </p:nvSpPr>
            <p:spPr>
              <a:xfrm>
                <a:off x="6546375" y="2944295"/>
                <a:ext cx="3600400" cy="107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8D32EF1-A801-D5DA-5378-9D1CDE1C1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375" y="2944295"/>
                <a:ext cx="3600400" cy="10734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C2EC96-74E7-8464-0027-5B4FFBD5CD73}"/>
                  </a:ext>
                </a:extLst>
              </p:cNvPr>
              <p:cNvSpPr txBox="1"/>
              <p:nvPr/>
            </p:nvSpPr>
            <p:spPr>
              <a:xfrm>
                <a:off x="6853342" y="4240439"/>
                <a:ext cx="3288408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C2EC96-74E7-8464-0027-5B4FFBD5C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342" y="4240439"/>
                <a:ext cx="3288408" cy="13599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290EC6-DC7A-DF56-DD24-F24045E809DF}"/>
              </a:ext>
            </a:extLst>
          </p:cNvPr>
          <p:cNvCxnSpPr>
            <a:cxnSpLocks/>
          </p:cNvCxnSpPr>
          <p:nvPr/>
        </p:nvCxnSpPr>
        <p:spPr>
          <a:xfrm>
            <a:off x="5951984" y="3216265"/>
            <a:ext cx="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AFD6C9-4409-4AFF-97F7-7AB3C2DCEE32}"/>
                  </a:ext>
                </a:extLst>
              </p:cNvPr>
              <p:cNvSpPr txBox="1"/>
              <p:nvPr/>
            </p:nvSpPr>
            <p:spPr>
              <a:xfrm>
                <a:off x="803412" y="332656"/>
                <a:ext cx="10585176" cy="22374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Given that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3600" dirty="0"/>
                  <a:t>, express the following in terms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b="0" dirty="0"/>
              </a:p>
              <a:p>
                <a:pPr algn="ctr"/>
                <a:r>
                  <a:rPr lang="en-GB" sz="3600" dirty="0"/>
                  <a:t>Write your expression in its simplest form.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AFD6C9-4409-4AFF-97F7-7AB3C2DCE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12" y="332656"/>
                <a:ext cx="10585176" cy="2237472"/>
              </a:xfrm>
              <a:prstGeom prst="rect">
                <a:avLst/>
              </a:prstGeom>
              <a:blipFill>
                <a:blip r:embed="rId2"/>
                <a:stretch>
                  <a:fillRect t="-252" b="-50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8CACC4-49D4-6F3A-5081-DCBAAFF8DD0B}"/>
                  </a:ext>
                </a:extLst>
              </p:cNvPr>
              <p:cNvSpPr txBox="1"/>
              <p:nvPr/>
            </p:nvSpPr>
            <p:spPr>
              <a:xfrm>
                <a:off x="803412" y="2636912"/>
                <a:ext cx="4068452" cy="112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−(2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−3)</m:t>
                          </m:r>
                        </m:sup>
                      </m:sSup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8CACC4-49D4-6F3A-5081-DCBAAFF8D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12" y="2636912"/>
                <a:ext cx="4068452" cy="1129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947351-A24B-19AB-7964-63E141AF2D98}"/>
                  </a:ext>
                </a:extLst>
              </p:cNvPr>
              <p:cNvSpPr txBox="1"/>
              <p:nvPr/>
            </p:nvSpPr>
            <p:spPr>
              <a:xfrm>
                <a:off x="7107733" y="5085184"/>
                <a:ext cx="3740793" cy="1227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𝟔𝟒</m:t>
                      </m:r>
                      <m:sSup>
                        <m:sSup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sup>
                      </m:sSup>
                      <m:r>
                        <a:rPr kumimoji="0" lang="en-GB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</m:t>
                      </m:r>
                      <m:r>
                        <m:rPr>
                          <m:sty m:val="p"/>
                        </m:rPr>
                        <a:rPr kumimoji="0" lang="en-GB" sz="3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or</m:t>
                      </m:r>
                      <m:r>
                        <a:rPr kumimoji="0" lang="en-GB" sz="3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𝟔𝟒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kumimoji="0" lang="en-GB" sz="36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947351-A24B-19AB-7964-63E141AF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733" y="5085184"/>
                <a:ext cx="3740793" cy="12277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0735DC-D468-8EBE-FF9F-08E4C62F08AC}"/>
                  </a:ext>
                </a:extLst>
              </p:cNvPr>
              <p:cNvSpPr txBox="1"/>
              <p:nvPr/>
            </p:nvSpPr>
            <p:spPr>
              <a:xfrm>
                <a:off x="2351584" y="3933056"/>
                <a:ext cx="2016224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sup>
                      </m:sSup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0735DC-D468-8EBE-FF9F-08E4C62F0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933056"/>
                <a:ext cx="2016224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49EA04-98F2-9552-0A36-8E56E09258AB}"/>
                  </a:ext>
                </a:extLst>
              </p:cNvPr>
              <p:cNvSpPr txBox="1"/>
              <p:nvPr/>
            </p:nvSpPr>
            <p:spPr>
              <a:xfrm>
                <a:off x="2279576" y="4941168"/>
                <a:ext cx="2832404" cy="827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49EA04-98F2-9552-0A36-8E56E0925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941168"/>
                <a:ext cx="2832404" cy="8270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141E79-3A1B-7908-A2D1-901016054CBF}"/>
                  </a:ext>
                </a:extLst>
              </p:cNvPr>
              <p:cNvSpPr txBox="1"/>
              <p:nvPr/>
            </p:nvSpPr>
            <p:spPr>
              <a:xfrm>
                <a:off x="2207568" y="6129971"/>
                <a:ext cx="24003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141E79-3A1B-7908-A2D1-901016054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6129971"/>
                <a:ext cx="240035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8913ED-7667-85B4-9F71-6B10A6DA9FF5}"/>
                  </a:ext>
                </a:extLst>
              </p:cNvPr>
              <p:cNvSpPr txBox="1"/>
              <p:nvPr/>
            </p:nvSpPr>
            <p:spPr>
              <a:xfrm>
                <a:off x="7104112" y="2996952"/>
                <a:ext cx="26146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8913ED-7667-85B4-9F71-6B10A6DA9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996952"/>
                <a:ext cx="261466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2D8BB43-A410-E234-5302-02284A33E912}"/>
              </a:ext>
            </a:extLst>
          </p:cNvPr>
          <p:cNvCxnSpPr/>
          <p:nvPr/>
        </p:nvCxnSpPr>
        <p:spPr>
          <a:xfrm>
            <a:off x="6096000" y="3068960"/>
            <a:ext cx="0" cy="3384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291635C-62D8-4F75-FE86-EB053A7C6A0A}"/>
                  </a:ext>
                </a:extLst>
              </p:cNvPr>
              <p:cNvSpPr txBox="1"/>
              <p:nvPr/>
            </p:nvSpPr>
            <p:spPr>
              <a:xfrm>
                <a:off x="6960096" y="4070107"/>
                <a:ext cx="33364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×64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291635C-62D8-4F75-FE86-EB053A7C6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070107"/>
                <a:ext cx="333645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09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1" grpId="0"/>
      <p:bldP spid="13" grpId="0"/>
      <p:bldP spid="15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55440" y="195899"/>
                <a:ext cx="10297144" cy="1846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6000" i="1">
                        <a:latin typeface="Cambria Math" panose="02040503050406030204" pitchFamily="18" charset="0"/>
                      </a:rPr>
                      <m:t> − </m:t>
                    </m:r>
                    <m:sSup>
                      <m:sSup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5(2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6000" i="1">
                        <a:latin typeface="Cambria Math" panose="02040503050406030204" pitchFamily="18" charset="0"/>
                      </a:rPr>
                      <m:t>)+6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r>
                  <a:rPr lang="en-GB" sz="5400" dirty="0"/>
                  <a:t>Determine any integers values of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95899"/>
                <a:ext cx="10297144" cy="1846659"/>
              </a:xfrm>
              <a:prstGeom prst="rect">
                <a:avLst/>
              </a:prstGeom>
              <a:blipFill>
                <a:blip r:embed="rId2"/>
                <a:stretch>
                  <a:fillRect b="-135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63A96-7FCA-BE38-7694-38D5F3ACE0FE}"/>
                  </a:ext>
                </a:extLst>
              </p:cNvPr>
              <p:cNvSpPr txBox="1"/>
              <p:nvPr/>
            </p:nvSpPr>
            <p:spPr>
              <a:xfrm>
                <a:off x="2734619" y="4651367"/>
                <a:ext cx="2336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63A96-7FCA-BE38-7694-38D5F3ACE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619" y="4651367"/>
                <a:ext cx="233668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F5BE0C-6923-8874-8366-61FD99873C1D}"/>
                  </a:ext>
                </a:extLst>
              </p:cNvPr>
              <p:cNvSpPr txBox="1"/>
              <p:nvPr/>
            </p:nvSpPr>
            <p:spPr>
              <a:xfrm>
                <a:off x="6964054" y="4751751"/>
                <a:ext cx="2336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F5BE0C-6923-8874-8366-61FD99873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054" y="4751751"/>
                <a:ext cx="233668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F63712-38CA-4EA6-034B-2E7F5CE885DF}"/>
                  </a:ext>
                </a:extLst>
              </p:cNvPr>
              <p:cNvSpPr txBox="1"/>
              <p:nvPr/>
            </p:nvSpPr>
            <p:spPr>
              <a:xfrm>
                <a:off x="2711624" y="2348880"/>
                <a:ext cx="6574056" cy="920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− 5(</m:t>
                    </m:r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)+6=0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F63712-38CA-4EA6-034B-2E7F5CE88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348880"/>
                <a:ext cx="6574056" cy="9208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4FAE39-356B-CCE0-D1A3-6FE361015C9D}"/>
                  </a:ext>
                </a:extLst>
              </p:cNvPr>
              <p:cNvSpPr txBox="1"/>
              <p:nvPr/>
            </p:nvSpPr>
            <p:spPr>
              <a:xfrm>
                <a:off x="2899964" y="3654586"/>
                <a:ext cx="2336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4FAE39-356B-CCE0-D1A3-6FE361015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964" y="3654586"/>
                <a:ext cx="233668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FFD5FE-CF2E-DE0A-0E19-08CF8E2611C2}"/>
                  </a:ext>
                </a:extLst>
              </p:cNvPr>
              <p:cNvSpPr txBox="1"/>
              <p:nvPr/>
            </p:nvSpPr>
            <p:spPr>
              <a:xfrm>
                <a:off x="7108071" y="3641292"/>
                <a:ext cx="2336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FFD5FE-CF2E-DE0A-0E19-08CF8E261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071" y="3641292"/>
                <a:ext cx="233668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2B2353D1-0413-A8C2-888B-C67ADED3A365}"/>
              </a:ext>
            </a:extLst>
          </p:cNvPr>
          <p:cNvSpPr txBox="1"/>
          <p:nvPr/>
        </p:nvSpPr>
        <p:spPr>
          <a:xfrm>
            <a:off x="6068315" y="5736634"/>
            <a:ext cx="4481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No integer solutions</a:t>
            </a:r>
            <a:endParaRPr lang="en-GB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F3E024-F2AE-4D46-736F-6B9730B38A6A}"/>
                  </a:ext>
                </a:extLst>
              </p:cNvPr>
              <p:cNvSpPr txBox="1"/>
              <p:nvPr/>
            </p:nvSpPr>
            <p:spPr>
              <a:xfrm>
                <a:off x="2899963" y="5611888"/>
                <a:ext cx="2336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F3E024-F2AE-4D46-736F-6B9730B38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963" y="5611888"/>
                <a:ext cx="2336680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5BA08CF-9F22-09FD-6ED1-CC4E7A33261A}"/>
              </a:ext>
            </a:extLst>
          </p:cNvPr>
          <p:cNvCxnSpPr>
            <a:cxnSpLocks/>
          </p:cNvCxnSpPr>
          <p:nvPr/>
        </p:nvCxnSpPr>
        <p:spPr>
          <a:xfrm>
            <a:off x="5708274" y="3789040"/>
            <a:ext cx="0" cy="2592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11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/>
      <p:bldP spid="22" grpId="0"/>
      <p:bldP spid="24" grpId="0"/>
      <p:bldP spid="25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692860" y="276515"/>
            <a:ext cx="507672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Indices - Laws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710805" y="1484784"/>
                <a:ext cx="6895178" cy="1108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6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805" y="1484784"/>
                <a:ext cx="6895178" cy="11080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783632" y="4005842"/>
                <a:ext cx="7110536" cy="1108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6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6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6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𝑚𝑛</m:t>
                          </m:r>
                        </m:sup>
                      </m:sSup>
                    </m:oMath>
                  </m:oMathPara>
                </a14:m>
                <a:br>
                  <a:rPr lang="en-GB" sz="6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1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005842"/>
                <a:ext cx="7110536" cy="11080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423592" y="2749634"/>
                <a:ext cx="7470576" cy="1108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6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749634"/>
                <a:ext cx="7470576" cy="11080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998837" y="5373216"/>
                <a:ext cx="705678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e>
                          </m:d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837" y="5373216"/>
                <a:ext cx="7056784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83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43472" y="377559"/>
                <a:ext cx="9649072" cy="156177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7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7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7200" i="1">
                        <a:latin typeface="Cambria Math" panose="02040503050406030204" pitchFamily="18" charset="0"/>
                      </a:rPr>
                      <m:t>×2</m:t>
                    </m:r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77559"/>
                <a:ext cx="9649072" cy="1561774"/>
              </a:xfrm>
              <a:prstGeom prst="rect">
                <a:avLst/>
              </a:prstGeom>
              <a:blipFill>
                <a:blip r:embed="rId2"/>
                <a:stretch>
                  <a:fillRect b="-209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43672" y="2564904"/>
                <a:ext cx="626469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8800" i="1">
                          <a:latin typeface="Cambria Math" panose="02040503050406030204" pitchFamily="18" charset="0"/>
                        </a:rPr>
                        <m:t>×2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564904"/>
                <a:ext cx="6264696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082B3C-6375-E52E-6805-76FA58B58762}"/>
                  </a:ext>
                </a:extLst>
              </p:cNvPr>
              <p:cNvSpPr txBox="1"/>
              <p:nvPr/>
            </p:nvSpPr>
            <p:spPr>
              <a:xfrm>
                <a:off x="3159316" y="4558469"/>
                <a:ext cx="3827537" cy="147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082B3C-6375-E52E-6805-76FA58B58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316" y="4558469"/>
                <a:ext cx="3827537" cy="1477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073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59496" y="476672"/>
                <a:ext cx="9073008" cy="18883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76672"/>
                <a:ext cx="9073008" cy="1888337"/>
              </a:xfrm>
              <a:prstGeom prst="rect">
                <a:avLst/>
              </a:prstGeom>
              <a:blipFill>
                <a:blip r:embed="rId2"/>
                <a:stretch>
                  <a:fillRect b="-221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91644" y="3356992"/>
                <a:ext cx="6408712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>
                          <a:latin typeface="Cambria Math" panose="02040503050406030204" pitchFamily="18" charset="0"/>
                        </a:rPr>
                        <m:t>𝟔𝟒</m:t>
                      </m:r>
                      <m:sSup>
                        <m:sSupPr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sup>
                      </m:sSup>
                      <m:sSup>
                        <m:sSupPr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644" y="3356992"/>
                <a:ext cx="6408712" cy="19020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07568" y="305223"/>
                <a:ext cx="7632848" cy="19075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×3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05223"/>
                <a:ext cx="7632848" cy="19075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47730" y="2470627"/>
                <a:ext cx="5184575" cy="1316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×3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30" y="2470627"/>
                <a:ext cx="5184575" cy="13168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F89428-A974-B900-B2E1-B2AF3959E22D}"/>
                  </a:ext>
                </a:extLst>
              </p:cNvPr>
              <p:cNvSpPr txBox="1"/>
              <p:nvPr/>
            </p:nvSpPr>
            <p:spPr>
              <a:xfrm>
                <a:off x="3684401" y="5479342"/>
                <a:ext cx="2769992" cy="1032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F89428-A974-B900-B2E1-B2AF3959E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401" y="5479342"/>
                <a:ext cx="2769992" cy="1032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07619-ECC2-3BA9-23DC-739B844BA381}"/>
                  </a:ext>
                </a:extLst>
              </p:cNvPr>
              <p:cNvSpPr txBox="1"/>
              <p:nvPr/>
            </p:nvSpPr>
            <p:spPr>
              <a:xfrm>
                <a:off x="3647728" y="4077072"/>
                <a:ext cx="4076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×3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07619-ECC2-3BA9-23DC-739B844BA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077072"/>
                <a:ext cx="407657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12812" y="2094943"/>
                <a:ext cx="2575277" cy="11080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12" y="2094943"/>
                <a:ext cx="2575277" cy="11080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71664" y="395979"/>
            <a:ext cx="5941232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Zero Indices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12812" y="3645024"/>
                <a:ext cx="2719293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12" y="3645024"/>
                <a:ext cx="2719293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07768" y="5157192"/>
                <a:ext cx="2808312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157192"/>
                <a:ext cx="280831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C7CB77-6099-68B7-A95E-7032B03C5771}"/>
                  </a:ext>
                </a:extLst>
              </p:cNvPr>
              <p:cNvSpPr txBox="1"/>
              <p:nvPr/>
            </p:nvSpPr>
            <p:spPr>
              <a:xfrm>
                <a:off x="6781899" y="2112057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C7CB77-6099-68B7-A95E-7032B03C5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99" y="2112057"/>
                <a:ext cx="84070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FAABAA-CAB5-A63D-AD9F-481D05DA0CAA}"/>
                  </a:ext>
                </a:extLst>
              </p:cNvPr>
              <p:cNvSpPr txBox="1"/>
              <p:nvPr/>
            </p:nvSpPr>
            <p:spPr>
              <a:xfrm>
                <a:off x="6816081" y="3633491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FAABAA-CAB5-A63D-AD9F-481D05DA0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1" y="3633491"/>
                <a:ext cx="840703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7774BC-7C21-5643-53D4-5DF1F18DF402}"/>
                  </a:ext>
                </a:extLst>
              </p:cNvPr>
              <p:cNvSpPr txBox="1"/>
              <p:nvPr/>
            </p:nvSpPr>
            <p:spPr>
              <a:xfrm>
                <a:off x="6817948" y="5145659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7774BC-7C21-5643-53D4-5DF1F18DF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48" y="5145659"/>
                <a:ext cx="840703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083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2204864"/>
                <a:ext cx="10513168" cy="318317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f>
                            <m:fPr>
                              <m:ctrlPr>
                                <a:rPr lang="en-GB" sz="13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GB" sz="13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3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3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13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GB" sz="13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g>
                                <m:e>
                                  <m:r>
                                    <a:rPr lang="en-GB" sz="13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13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204864"/>
                <a:ext cx="10513168" cy="31831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13316" y="356654"/>
            <a:ext cx="7021352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Fractional Indices</a:t>
            </a:r>
          </a:p>
        </p:txBody>
      </p:sp>
    </p:spTree>
    <p:extLst>
      <p:ext uri="{BB962C8B-B14F-4D97-AF65-F5344CB8AC3E}">
        <p14:creationId xmlns:p14="http://schemas.microsoft.com/office/powerpoint/2010/main" val="4107038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85324" y="495557"/>
            <a:ext cx="7021352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Fractional Indices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87488" y="2420888"/>
                <a:ext cx="3529748" cy="2666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420888"/>
                <a:ext cx="3529748" cy="2666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336360" y="3068960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/>
              <p:nvPr/>
            </p:nvSpPr>
            <p:spPr>
              <a:xfrm>
                <a:off x="5017236" y="2964733"/>
                <a:ext cx="4103100" cy="20705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g>
                        <m:e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e>
                      </m:rad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BFDF4-813E-2342-80F4-0FEDFFC4E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236" y="2964733"/>
                <a:ext cx="4103100" cy="2070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81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16834</TotalTime>
  <Words>417</Words>
  <Application>Microsoft Office PowerPoint</Application>
  <PresentationFormat>Widescreen</PresentationFormat>
  <Paragraphs>118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662</cp:revision>
  <dcterms:created xsi:type="dcterms:W3CDTF">2013-02-28T07:36:55Z</dcterms:created>
  <dcterms:modified xsi:type="dcterms:W3CDTF">2023-08-31T06:50:36Z</dcterms:modified>
</cp:coreProperties>
</file>