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585" r:id="rId2"/>
    <p:sldId id="562" r:id="rId3"/>
    <p:sldId id="587" r:id="rId4"/>
    <p:sldId id="586" r:id="rId5"/>
    <p:sldId id="589" r:id="rId6"/>
    <p:sldId id="588" r:id="rId7"/>
    <p:sldId id="590" r:id="rId8"/>
    <p:sldId id="563" r:id="rId9"/>
    <p:sldId id="591" r:id="rId10"/>
    <p:sldId id="592" r:id="rId11"/>
    <p:sldId id="593" r:id="rId12"/>
    <p:sldId id="59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BBDE32-AD42-4BE9-8725-02F4A4313C78}" v="11" dt="2023-07-16T16:39:31.0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88534" autoAdjust="0"/>
  </p:normalViewPr>
  <p:slideViewPr>
    <p:cSldViewPr>
      <p:cViewPr varScale="1">
        <p:scale>
          <a:sx n="85" d="100"/>
          <a:sy n="85" d="100"/>
        </p:scale>
        <p:origin x="48" y="22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FBBDE32-AD42-4BE9-8725-02F4A4313C78}"/>
    <pc:docChg chg="custSel modSld modMainMaster modNotesMaster">
      <pc:chgData name="Stewart Gale" userId="3647ddd2-6040-41ae-a96d-232c23482af8" providerId="ADAL" clId="{6FBBDE32-AD42-4BE9-8725-02F4A4313C78}" dt="2023-10-07T08:11:07.502" v="241" actId="1076"/>
      <pc:docMkLst>
        <pc:docMk/>
      </pc:docMkLst>
      <pc:sldChg chg="delSp modSp mod">
        <pc:chgData name="Stewart Gale" userId="3647ddd2-6040-41ae-a96d-232c23482af8" providerId="ADAL" clId="{6FBBDE32-AD42-4BE9-8725-02F4A4313C78}" dt="2023-07-16T16:26:51.715" v="44" actId="1076"/>
        <pc:sldMkLst>
          <pc:docMk/>
          <pc:sldMk cId="3353870360" sldId="562"/>
        </pc:sldMkLst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k cId="3353870360" sldId="562"/>
            <ac:spMk id="3" creationId="{375E86F5-33EB-4B6E-AD7F-15C2D5C9601D}"/>
          </ac:spMkLst>
        </pc:spChg>
        <pc:spChg chg="mod">
          <ac:chgData name="Stewart Gale" userId="3647ddd2-6040-41ae-a96d-232c23482af8" providerId="ADAL" clId="{6FBBDE32-AD42-4BE9-8725-02F4A4313C78}" dt="2023-07-16T16:26:51.715" v="44" actId="1076"/>
          <ac:spMkLst>
            <pc:docMk/>
            <pc:sldMk cId="3353870360" sldId="562"/>
            <ac:spMk id="12" creationId="{28F80E20-B3F4-47DE-9836-447CB94937E7}"/>
          </ac:spMkLst>
        </pc:spChg>
        <pc:grpChg chg="del mod">
          <ac:chgData name="Stewart Gale" userId="3647ddd2-6040-41ae-a96d-232c23482af8" providerId="ADAL" clId="{6FBBDE32-AD42-4BE9-8725-02F4A4313C78}" dt="2023-07-16T16:25:40.628" v="28" actId="478"/>
          <ac:grpSpMkLst>
            <pc:docMk/>
            <pc:sldMk cId="3353870360" sldId="562"/>
            <ac:grpSpMk id="2" creationId="{1E5D66C5-C7A9-43A7-952D-BA7755ADC159}"/>
          </ac:grpSpMkLst>
        </pc:grpChg>
        <pc:cxnChg chg="mod">
          <ac:chgData name="Stewart Gale" userId="3647ddd2-6040-41ae-a96d-232c23482af8" providerId="ADAL" clId="{6FBBDE32-AD42-4BE9-8725-02F4A4313C78}" dt="2023-07-16T16:24:36.158" v="0"/>
          <ac:cxnSpMkLst>
            <pc:docMk/>
            <pc:sldMk cId="3353870360" sldId="562"/>
            <ac:cxnSpMk id="4" creationId="{E5DF8A12-A7BB-4169-A7AC-AD4274542F57}"/>
          </ac:cxnSpMkLst>
        </pc:cxnChg>
      </pc:sldChg>
      <pc:sldChg chg="delSp modSp mod">
        <pc:chgData name="Stewart Gale" userId="3647ddd2-6040-41ae-a96d-232c23482af8" providerId="ADAL" clId="{6FBBDE32-AD42-4BE9-8725-02F4A4313C78}" dt="2023-07-16T16:31:01.114" v="113" actId="1076"/>
        <pc:sldMkLst>
          <pc:docMk/>
          <pc:sldMk cId="1337708051" sldId="563"/>
        </pc:sldMkLst>
        <pc:spChg chg="del mod topLvl">
          <ac:chgData name="Stewart Gale" userId="3647ddd2-6040-41ae-a96d-232c23482af8" providerId="ADAL" clId="{6FBBDE32-AD42-4BE9-8725-02F4A4313C78}" dt="2023-07-16T16:30:49.799" v="110" actId="478"/>
          <ac:spMkLst>
            <pc:docMk/>
            <pc:sldMk cId="1337708051" sldId="563"/>
            <ac:spMk id="3" creationId="{E8C29BE1-DD2F-4E99-BEAE-919CB50D8A2E}"/>
          </ac:spMkLst>
        </pc:spChg>
        <pc:grpChg chg="del mod">
          <ac:chgData name="Stewart Gale" userId="3647ddd2-6040-41ae-a96d-232c23482af8" providerId="ADAL" clId="{6FBBDE32-AD42-4BE9-8725-02F4A4313C78}" dt="2023-07-16T16:30:47.668" v="109" actId="478"/>
          <ac:grpSpMkLst>
            <pc:docMk/>
            <pc:sldMk cId="1337708051" sldId="563"/>
            <ac:grpSpMk id="2" creationId="{6264D2DD-5C08-4C71-961A-2EDA855216A4}"/>
          </ac:grpSpMkLst>
        </pc:grpChg>
        <pc:picChg chg="mod">
          <ac:chgData name="Stewart Gale" userId="3647ddd2-6040-41ae-a96d-232c23482af8" providerId="ADAL" clId="{6FBBDE32-AD42-4BE9-8725-02F4A4313C78}" dt="2023-07-16T16:31:01.114" v="113" actId="1076"/>
          <ac:picMkLst>
            <pc:docMk/>
            <pc:sldMk cId="1337708051" sldId="563"/>
            <ac:picMk id="5" creationId="{31E21195-1749-4BB5-BF14-330561486A3C}"/>
          </ac:picMkLst>
        </pc:picChg>
        <pc:cxnChg chg="del mod topLvl">
          <ac:chgData name="Stewart Gale" userId="3647ddd2-6040-41ae-a96d-232c23482af8" providerId="ADAL" clId="{6FBBDE32-AD42-4BE9-8725-02F4A4313C78}" dt="2023-07-16T16:30:47.668" v="109" actId="478"/>
          <ac:cxnSpMkLst>
            <pc:docMk/>
            <pc:sldMk cId="1337708051" sldId="563"/>
            <ac:cxnSpMk id="4" creationId="{4A2E9A52-0F15-475B-A769-BB29EB23CAAB}"/>
          </ac:cxnSpMkLst>
        </pc:cxnChg>
      </pc:sldChg>
      <pc:sldChg chg="delSp modSp mod">
        <pc:chgData name="Stewart Gale" userId="3647ddd2-6040-41ae-a96d-232c23482af8" providerId="ADAL" clId="{6FBBDE32-AD42-4BE9-8725-02F4A4313C78}" dt="2023-10-07T08:11:07.502" v="241" actId="1076"/>
        <pc:sldMkLst>
          <pc:docMk/>
          <pc:sldMk cId="3785647858" sldId="585"/>
        </pc:sldMkLst>
        <pc:spChg chg="del mod topLvl">
          <ac:chgData name="Stewart Gale" userId="3647ddd2-6040-41ae-a96d-232c23482af8" providerId="ADAL" clId="{6FBBDE32-AD42-4BE9-8725-02F4A4313C78}" dt="2023-07-16T16:24:38.697" v="1" actId="478"/>
          <ac:spMkLst>
            <pc:docMk/>
            <pc:sldMk cId="3785647858" sldId="585"/>
            <ac:spMk id="3" creationId="{1DCD659B-9B0F-4736-B272-47379BEFFD3A}"/>
          </ac:spMkLst>
        </pc:spChg>
        <pc:spChg chg="mod">
          <ac:chgData name="Stewart Gale" userId="3647ddd2-6040-41ae-a96d-232c23482af8" providerId="ADAL" clId="{6FBBDE32-AD42-4BE9-8725-02F4A4313C78}" dt="2023-10-07T08:11:07.502" v="241" actId="1076"/>
          <ac:spMkLst>
            <pc:docMk/>
            <pc:sldMk cId="3785647858" sldId="585"/>
            <ac:spMk id="5" creationId="{00000000-0000-0000-0000-000000000000}"/>
          </ac:spMkLst>
        </pc:spChg>
        <pc:grpChg chg="del mod">
          <ac:chgData name="Stewart Gale" userId="3647ddd2-6040-41ae-a96d-232c23482af8" providerId="ADAL" clId="{6FBBDE32-AD42-4BE9-8725-02F4A4313C78}" dt="2023-07-16T16:24:38.697" v="1" actId="478"/>
          <ac:grpSpMkLst>
            <pc:docMk/>
            <pc:sldMk cId="3785647858" sldId="585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6FBBDE32-AD42-4BE9-8725-02F4A4313C78}" dt="2023-07-16T16:24:43.620" v="3" actId="478"/>
          <ac:cxnSpMkLst>
            <pc:docMk/>
            <pc:sldMk cId="3785647858" sldId="585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6FBBDE32-AD42-4BE9-8725-02F4A4313C78}" dt="2023-07-16T16:27:44.007" v="64" actId="1076"/>
        <pc:sldMkLst>
          <pc:docMk/>
          <pc:sldMk cId="3481111778" sldId="586"/>
        </pc:sldMkLst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k cId="3481111778" sldId="586"/>
            <ac:spMk id="3" creationId="{375E86F5-33EB-4B6E-AD7F-15C2D5C9601D}"/>
          </ac:spMkLst>
        </pc:spChg>
        <pc:grpChg chg="del mod">
          <ac:chgData name="Stewart Gale" userId="3647ddd2-6040-41ae-a96d-232c23482af8" providerId="ADAL" clId="{6FBBDE32-AD42-4BE9-8725-02F4A4313C78}" dt="2023-07-16T16:27:15.461" v="54" actId="478"/>
          <ac:grpSpMkLst>
            <pc:docMk/>
            <pc:sldMk cId="3481111778" sldId="586"/>
            <ac:grpSpMk id="2" creationId="{1E5D66C5-C7A9-43A7-952D-BA7755ADC159}"/>
          </ac:grpSpMkLst>
        </pc:grpChg>
        <pc:picChg chg="mod modCrop">
          <ac:chgData name="Stewart Gale" userId="3647ddd2-6040-41ae-a96d-232c23482af8" providerId="ADAL" clId="{6FBBDE32-AD42-4BE9-8725-02F4A4313C78}" dt="2023-07-16T16:27:38.176" v="61" actId="1076"/>
          <ac:picMkLst>
            <pc:docMk/>
            <pc:sldMk cId="3481111778" sldId="586"/>
            <ac:picMk id="5" creationId="{9A32508C-123A-4DF3-BFFA-B6C6D371FF52}"/>
          </ac:picMkLst>
        </pc:picChg>
        <pc:picChg chg="mod">
          <ac:chgData name="Stewart Gale" userId="3647ddd2-6040-41ae-a96d-232c23482af8" providerId="ADAL" clId="{6FBBDE32-AD42-4BE9-8725-02F4A4313C78}" dt="2023-07-16T16:27:44.007" v="64" actId="1076"/>
          <ac:picMkLst>
            <pc:docMk/>
            <pc:sldMk cId="3481111778" sldId="586"/>
            <ac:picMk id="6" creationId="{FEFA526B-11CD-4291-B797-60EFFA010CDF}"/>
          </ac:picMkLst>
        </pc:picChg>
        <pc:cxnChg chg="mod">
          <ac:chgData name="Stewart Gale" userId="3647ddd2-6040-41ae-a96d-232c23482af8" providerId="ADAL" clId="{6FBBDE32-AD42-4BE9-8725-02F4A4313C78}" dt="2023-07-16T16:24:36.158" v="0"/>
          <ac:cxnSpMkLst>
            <pc:docMk/>
            <pc:sldMk cId="3481111778" sldId="586"/>
            <ac:cxnSpMk id="4" creationId="{E5DF8A12-A7BB-4169-A7AC-AD4274542F57}"/>
          </ac:cxnSpMkLst>
        </pc:cxnChg>
      </pc:sldChg>
      <pc:sldChg chg="delSp modSp mod">
        <pc:chgData name="Stewart Gale" userId="3647ddd2-6040-41ae-a96d-232c23482af8" providerId="ADAL" clId="{6FBBDE32-AD42-4BE9-8725-02F4A4313C78}" dt="2023-07-16T16:27:11.539" v="52" actId="1076"/>
        <pc:sldMkLst>
          <pc:docMk/>
          <pc:sldMk cId="2363379458" sldId="587"/>
        </pc:sldMkLst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k cId="2363379458" sldId="587"/>
            <ac:spMk id="3" creationId="{375E86F5-33EB-4B6E-AD7F-15C2D5C9601D}"/>
          </ac:spMkLst>
        </pc:spChg>
        <pc:grpChg chg="del mod">
          <ac:chgData name="Stewart Gale" userId="3647ddd2-6040-41ae-a96d-232c23482af8" providerId="ADAL" clId="{6FBBDE32-AD42-4BE9-8725-02F4A4313C78}" dt="2023-07-16T16:26:54.838" v="45" actId="478"/>
          <ac:grpSpMkLst>
            <pc:docMk/>
            <pc:sldMk cId="2363379458" sldId="587"/>
            <ac:grpSpMk id="2" creationId="{1E5D66C5-C7A9-43A7-952D-BA7755ADC159}"/>
          </ac:grpSpMkLst>
        </pc:grpChg>
        <pc:picChg chg="mod modCrop">
          <ac:chgData name="Stewart Gale" userId="3647ddd2-6040-41ae-a96d-232c23482af8" providerId="ADAL" clId="{6FBBDE32-AD42-4BE9-8725-02F4A4313C78}" dt="2023-07-16T16:27:11.539" v="52" actId="1076"/>
          <ac:picMkLst>
            <pc:docMk/>
            <pc:sldMk cId="2363379458" sldId="587"/>
            <ac:picMk id="5" creationId="{9A32508C-123A-4DF3-BFFA-B6C6D371FF52}"/>
          </ac:picMkLst>
        </pc:picChg>
        <pc:cxnChg chg="mod">
          <ac:chgData name="Stewart Gale" userId="3647ddd2-6040-41ae-a96d-232c23482af8" providerId="ADAL" clId="{6FBBDE32-AD42-4BE9-8725-02F4A4313C78}" dt="2023-07-16T16:24:36.158" v="0"/>
          <ac:cxnSpMkLst>
            <pc:docMk/>
            <pc:sldMk cId="2363379458" sldId="587"/>
            <ac:cxnSpMk id="4" creationId="{E5DF8A12-A7BB-4169-A7AC-AD4274542F57}"/>
          </ac:cxnSpMkLst>
        </pc:cxnChg>
      </pc:sldChg>
      <pc:sldChg chg="delSp modSp mod">
        <pc:chgData name="Stewart Gale" userId="3647ddd2-6040-41ae-a96d-232c23482af8" providerId="ADAL" clId="{6FBBDE32-AD42-4BE9-8725-02F4A4313C78}" dt="2023-07-16T16:29:46.432" v="87" actId="1076"/>
        <pc:sldMkLst>
          <pc:docMk/>
          <pc:sldMk cId="3639693452" sldId="588"/>
        </pc:sldMkLst>
        <pc:spChg chg="del mod topLvl">
          <ac:chgData name="Stewart Gale" userId="3647ddd2-6040-41ae-a96d-232c23482af8" providerId="ADAL" clId="{6FBBDE32-AD42-4BE9-8725-02F4A4313C78}" dt="2023-07-16T16:28:30.848" v="77" actId="478"/>
          <ac:spMkLst>
            <pc:docMk/>
            <pc:sldMk cId="3639693452" sldId="588"/>
            <ac:spMk id="3" creationId="{375E86F5-33EB-4B6E-AD7F-15C2D5C9601D}"/>
          </ac:spMkLst>
        </pc:spChg>
        <pc:grpChg chg="del mod">
          <ac:chgData name="Stewart Gale" userId="3647ddd2-6040-41ae-a96d-232c23482af8" providerId="ADAL" clId="{6FBBDE32-AD42-4BE9-8725-02F4A4313C78}" dt="2023-07-16T16:28:30.848" v="77" actId="478"/>
          <ac:grpSpMkLst>
            <pc:docMk/>
            <pc:sldMk cId="3639693452" sldId="588"/>
            <ac:grpSpMk id="2" creationId="{1E5D66C5-C7A9-43A7-952D-BA7755ADC159}"/>
          </ac:grpSpMkLst>
        </pc:grpChg>
        <pc:picChg chg="mod">
          <ac:chgData name="Stewart Gale" userId="3647ddd2-6040-41ae-a96d-232c23482af8" providerId="ADAL" clId="{6FBBDE32-AD42-4BE9-8725-02F4A4313C78}" dt="2023-07-16T16:29:31.827" v="81" actId="1076"/>
          <ac:picMkLst>
            <pc:docMk/>
            <pc:sldMk cId="3639693452" sldId="588"/>
            <ac:picMk id="5" creationId="{9A32508C-123A-4DF3-BFFA-B6C6D371FF52}"/>
          </ac:picMkLst>
        </pc:picChg>
        <pc:picChg chg="mod modCrop">
          <ac:chgData name="Stewart Gale" userId="3647ddd2-6040-41ae-a96d-232c23482af8" providerId="ADAL" clId="{6FBBDE32-AD42-4BE9-8725-02F4A4313C78}" dt="2023-07-16T16:29:46.432" v="87" actId="1076"/>
          <ac:picMkLst>
            <pc:docMk/>
            <pc:sldMk cId="3639693452" sldId="588"/>
            <ac:picMk id="7" creationId="{B9B30489-4D94-47B9-B1E7-C93A14D96F61}"/>
          </ac:picMkLst>
        </pc:picChg>
        <pc:cxnChg chg="del mod topLvl">
          <ac:chgData name="Stewart Gale" userId="3647ddd2-6040-41ae-a96d-232c23482af8" providerId="ADAL" clId="{6FBBDE32-AD42-4BE9-8725-02F4A4313C78}" dt="2023-07-16T16:28:33.659" v="78" actId="478"/>
          <ac:cxnSpMkLst>
            <pc:docMk/>
            <pc:sldMk cId="3639693452" sldId="588"/>
            <ac:cxnSpMk id="4" creationId="{E5DF8A12-A7BB-4169-A7AC-AD4274542F57}"/>
          </ac:cxnSpMkLst>
        </pc:cxnChg>
      </pc:sldChg>
      <pc:sldChg chg="delSp modSp mod">
        <pc:chgData name="Stewart Gale" userId="3647ddd2-6040-41ae-a96d-232c23482af8" providerId="ADAL" clId="{6FBBDE32-AD42-4BE9-8725-02F4A4313C78}" dt="2023-07-16T16:28:22.866" v="76" actId="1076"/>
        <pc:sldMkLst>
          <pc:docMk/>
          <pc:sldMk cId="3268801735" sldId="589"/>
        </pc:sldMkLst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k cId="3268801735" sldId="589"/>
            <ac:spMk id="3" creationId="{375E86F5-33EB-4B6E-AD7F-15C2D5C9601D}"/>
          </ac:spMkLst>
        </pc:spChg>
        <pc:grpChg chg="del mod">
          <ac:chgData name="Stewart Gale" userId="3647ddd2-6040-41ae-a96d-232c23482af8" providerId="ADAL" clId="{6FBBDE32-AD42-4BE9-8725-02F4A4313C78}" dt="2023-07-16T16:27:46.848" v="65" actId="478"/>
          <ac:grpSpMkLst>
            <pc:docMk/>
            <pc:sldMk cId="3268801735" sldId="589"/>
            <ac:grpSpMk id="2" creationId="{1E5D66C5-C7A9-43A7-952D-BA7755ADC159}"/>
          </ac:grpSpMkLst>
        </pc:grpChg>
        <pc:picChg chg="mod modCrop">
          <ac:chgData name="Stewart Gale" userId="3647ddd2-6040-41ae-a96d-232c23482af8" providerId="ADAL" clId="{6FBBDE32-AD42-4BE9-8725-02F4A4313C78}" dt="2023-07-16T16:28:21.031" v="75" actId="1076"/>
          <ac:picMkLst>
            <pc:docMk/>
            <pc:sldMk cId="3268801735" sldId="589"/>
            <ac:picMk id="5" creationId="{9A32508C-123A-4DF3-BFFA-B6C6D371FF52}"/>
          </ac:picMkLst>
        </pc:picChg>
        <pc:picChg chg="mod modCrop">
          <ac:chgData name="Stewart Gale" userId="3647ddd2-6040-41ae-a96d-232c23482af8" providerId="ADAL" clId="{6FBBDE32-AD42-4BE9-8725-02F4A4313C78}" dt="2023-07-16T16:28:22.866" v="76" actId="1076"/>
          <ac:picMkLst>
            <pc:docMk/>
            <pc:sldMk cId="3268801735" sldId="589"/>
            <ac:picMk id="6" creationId="{FEFA526B-11CD-4291-B797-60EFFA010CDF}"/>
          </ac:picMkLst>
        </pc:picChg>
        <pc:cxnChg chg="mod">
          <ac:chgData name="Stewart Gale" userId="3647ddd2-6040-41ae-a96d-232c23482af8" providerId="ADAL" clId="{6FBBDE32-AD42-4BE9-8725-02F4A4313C78}" dt="2023-07-16T16:24:36.158" v="0"/>
          <ac:cxnSpMkLst>
            <pc:docMk/>
            <pc:sldMk cId="3268801735" sldId="589"/>
            <ac:cxnSpMk id="4" creationId="{E5DF8A12-A7BB-4169-A7AC-AD4274542F57}"/>
          </ac:cxnSpMkLst>
        </pc:cxnChg>
      </pc:sldChg>
      <pc:sldChg chg="delSp modSp mod">
        <pc:chgData name="Stewart Gale" userId="3647ddd2-6040-41ae-a96d-232c23482af8" providerId="ADAL" clId="{6FBBDE32-AD42-4BE9-8725-02F4A4313C78}" dt="2023-07-16T16:30:43.749" v="108" actId="14100"/>
        <pc:sldMkLst>
          <pc:docMk/>
          <pc:sldMk cId="311955738" sldId="590"/>
        </pc:sldMkLst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k cId="311955738" sldId="590"/>
            <ac:spMk id="3" creationId="{375E86F5-33EB-4B6E-AD7F-15C2D5C9601D}"/>
          </ac:spMkLst>
        </pc:spChg>
        <pc:grpChg chg="del mod">
          <ac:chgData name="Stewart Gale" userId="3647ddd2-6040-41ae-a96d-232c23482af8" providerId="ADAL" clId="{6FBBDE32-AD42-4BE9-8725-02F4A4313C78}" dt="2023-07-16T16:29:53.996" v="88" actId="478"/>
          <ac:grpSpMkLst>
            <pc:docMk/>
            <pc:sldMk cId="311955738" sldId="590"/>
            <ac:grpSpMk id="2" creationId="{1E5D66C5-C7A9-43A7-952D-BA7755ADC159}"/>
          </ac:grpSpMkLst>
        </pc:grpChg>
        <pc:picChg chg="mod modCrop">
          <ac:chgData name="Stewart Gale" userId="3647ddd2-6040-41ae-a96d-232c23482af8" providerId="ADAL" clId="{6FBBDE32-AD42-4BE9-8725-02F4A4313C78}" dt="2023-07-16T16:30:40.609" v="106" actId="1076"/>
          <ac:picMkLst>
            <pc:docMk/>
            <pc:sldMk cId="311955738" sldId="590"/>
            <ac:picMk id="5" creationId="{9A32508C-123A-4DF3-BFFA-B6C6D371FF52}"/>
          </ac:picMkLst>
        </pc:picChg>
        <pc:picChg chg="mod modCrop">
          <ac:chgData name="Stewart Gale" userId="3647ddd2-6040-41ae-a96d-232c23482af8" providerId="ADAL" clId="{6FBBDE32-AD42-4BE9-8725-02F4A4313C78}" dt="2023-07-16T16:30:43.749" v="108" actId="14100"/>
          <ac:picMkLst>
            <pc:docMk/>
            <pc:sldMk cId="311955738" sldId="590"/>
            <ac:picMk id="7" creationId="{B9B30489-4D94-47B9-B1E7-C93A14D96F61}"/>
          </ac:picMkLst>
        </pc:picChg>
        <pc:cxnChg chg="mod">
          <ac:chgData name="Stewart Gale" userId="3647ddd2-6040-41ae-a96d-232c23482af8" providerId="ADAL" clId="{6FBBDE32-AD42-4BE9-8725-02F4A4313C78}" dt="2023-07-16T16:24:36.158" v="0"/>
          <ac:cxnSpMkLst>
            <pc:docMk/>
            <pc:sldMk cId="311955738" sldId="590"/>
            <ac:cxnSpMk id="4" creationId="{E5DF8A12-A7BB-4169-A7AC-AD4274542F57}"/>
          </ac:cxnSpMkLst>
        </pc:cxnChg>
      </pc:sldChg>
      <pc:sldChg chg="addSp delSp modSp mod delAnim modAnim">
        <pc:chgData name="Stewart Gale" userId="3647ddd2-6040-41ae-a96d-232c23482af8" providerId="ADAL" clId="{6FBBDE32-AD42-4BE9-8725-02F4A4313C78}" dt="2023-07-16T16:38:28.286" v="196" actId="1076"/>
        <pc:sldMkLst>
          <pc:docMk/>
          <pc:sldMk cId="2895036792" sldId="591"/>
        </pc:sldMkLst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k cId="2895036792" sldId="591"/>
            <ac:spMk id="3" creationId="{E8C29BE1-DD2F-4E99-BEAE-919CB50D8A2E}"/>
          </ac:spMkLst>
        </pc:spChg>
        <pc:grpChg chg="del mod">
          <ac:chgData name="Stewart Gale" userId="3647ddd2-6040-41ae-a96d-232c23482af8" providerId="ADAL" clId="{6FBBDE32-AD42-4BE9-8725-02F4A4313C78}" dt="2023-07-16T16:31:03.890" v="114" actId="478"/>
          <ac:grpSpMkLst>
            <pc:docMk/>
            <pc:sldMk cId="2895036792" sldId="591"/>
            <ac:grpSpMk id="2" creationId="{6264D2DD-5C08-4C71-961A-2EDA855216A4}"/>
          </ac:grpSpMkLst>
        </pc:grpChg>
        <pc:grpChg chg="add del mod">
          <ac:chgData name="Stewart Gale" userId="3647ddd2-6040-41ae-a96d-232c23482af8" providerId="ADAL" clId="{6FBBDE32-AD42-4BE9-8725-02F4A4313C78}" dt="2023-07-16T16:37:53.927" v="183" actId="478"/>
          <ac:grpSpMkLst>
            <pc:docMk/>
            <pc:sldMk cId="2895036792" sldId="591"/>
            <ac:grpSpMk id="9" creationId="{0EF65CF1-058F-86B1-B05D-EFB2B9D910D4}"/>
          </ac:grpSpMkLst>
        </pc:grpChg>
        <pc:picChg chg="mod">
          <ac:chgData name="Stewart Gale" userId="3647ddd2-6040-41ae-a96d-232c23482af8" providerId="ADAL" clId="{6FBBDE32-AD42-4BE9-8725-02F4A4313C78}" dt="2023-07-16T16:31:08.901" v="116" actId="14100"/>
          <ac:picMkLst>
            <pc:docMk/>
            <pc:sldMk cId="2895036792" sldId="591"/>
            <ac:picMk id="5" creationId="{31E21195-1749-4BB5-BF14-330561486A3C}"/>
          </ac:picMkLst>
        </pc:picChg>
        <pc:picChg chg="mod modCrop">
          <ac:chgData name="Stewart Gale" userId="3647ddd2-6040-41ae-a96d-232c23482af8" providerId="ADAL" clId="{6FBBDE32-AD42-4BE9-8725-02F4A4313C78}" dt="2023-07-16T16:35:06.615" v="149" actId="164"/>
          <ac:picMkLst>
            <pc:docMk/>
            <pc:sldMk cId="2895036792" sldId="591"/>
            <ac:picMk id="6" creationId="{05C201AC-03E9-4760-8C04-32B43D5F04B8}"/>
          </ac:picMkLst>
        </pc:picChg>
        <pc:picChg chg="add del mod modCrop">
          <ac:chgData name="Stewart Gale" userId="3647ddd2-6040-41ae-a96d-232c23482af8" providerId="ADAL" clId="{6FBBDE32-AD42-4BE9-8725-02F4A4313C78}" dt="2023-07-16T16:35:01.504" v="148" actId="478"/>
          <ac:picMkLst>
            <pc:docMk/>
            <pc:sldMk cId="2895036792" sldId="591"/>
            <ac:picMk id="7" creationId="{2DD90F66-AF53-2DD9-C81D-214C1A907D9E}"/>
          </ac:picMkLst>
        </pc:picChg>
        <pc:picChg chg="add mod modCrop">
          <ac:chgData name="Stewart Gale" userId="3647ddd2-6040-41ae-a96d-232c23482af8" providerId="ADAL" clId="{6FBBDE32-AD42-4BE9-8725-02F4A4313C78}" dt="2023-07-16T16:35:06.615" v="149" actId="164"/>
          <ac:picMkLst>
            <pc:docMk/>
            <pc:sldMk cId="2895036792" sldId="591"/>
            <ac:picMk id="8" creationId="{33656009-4746-ECF1-940D-A413EAC9644F}"/>
          </ac:picMkLst>
        </pc:picChg>
        <pc:picChg chg="add mod modCrop">
          <ac:chgData name="Stewart Gale" userId="3647ddd2-6040-41ae-a96d-232c23482af8" providerId="ADAL" clId="{6FBBDE32-AD42-4BE9-8725-02F4A4313C78}" dt="2023-07-16T16:38:28.286" v="196" actId="1076"/>
          <ac:picMkLst>
            <pc:docMk/>
            <pc:sldMk cId="2895036792" sldId="591"/>
            <ac:picMk id="10" creationId="{662F54D0-5DD2-F44B-0F06-2004114C8FFC}"/>
          </ac:picMkLst>
        </pc:picChg>
        <pc:cxnChg chg="mod">
          <ac:chgData name="Stewart Gale" userId="3647ddd2-6040-41ae-a96d-232c23482af8" providerId="ADAL" clId="{6FBBDE32-AD42-4BE9-8725-02F4A4313C78}" dt="2023-07-16T16:24:36.158" v="0"/>
          <ac:cxnSpMkLst>
            <pc:docMk/>
            <pc:sldMk cId="2895036792" sldId="591"/>
            <ac:cxnSpMk id="4" creationId="{4A2E9A52-0F15-475B-A769-BB29EB23CAAB}"/>
          </ac:cxnSpMkLst>
        </pc:cxnChg>
      </pc:sldChg>
      <pc:sldChg chg="addSp delSp modSp mod modAnim">
        <pc:chgData name="Stewart Gale" userId="3647ddd2-6040-41ae-a96d-232c23482af8" providerId="ADAL" clId="{6FBBDE32-AD42-4BE9-8725-02F4A4313C78}" dt="2023-07-16T16:39:52.993" v="217" actId="1076"/>
        <pc:sldMkLst>
          <pc:docMk/>
          <pc:sldMk cId="2825085981" sldId="592"/>
        </pc:sldMkLst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k cId="2825085981" sldId="592"/>
            <ac:spMk id="3" creationId="{E8C29BE1-DD2F-4E99-BEAE-919CB50D8A2E}"/>
          </ac:spMkLst>
        </pc:spChg>
        <pc:grpChg chg="del mod">
          <ac:chgData name="Stewart Gale" userId="3647ddd2-6040-41ae-a96d-232c23482af8" providerId="ADAL" clId="{6FBBDE32-AD42-4BE9-8725-02F4A4313C78}" dt="2023-07-16T16:35:23.497" v="153" actId="478"/>
          <ac:grpSpMkLst>
            <pc:docMk/>
            <pc:sldMk cId="2825085981" sldId="592"/>
            <ac:grpSpMk id="2" creationId="{6264D2DD-5C08-4C71-961A-2EDA855216A4}"/>
          </ac:grpSpMkLst>
        </pc:grpChg>
        <pc:picChg chg="mod modCrop">
          <ac:chgData name="Stewart Gale" userId="3647ddd2-6040-41ae-a96d-232c23482af8" providerId="ADAL" clId="{6FBBDE32-AD42-4BE9-8725-02F4A4313C78}" dt="2023-07-16T16:39:31.692" v="212" actId="1076"/>
          <ac:picMkLst>
            <pc:docMk/>
            <pc:sldMk cId="2825085981" sldId="592"/>
            <ac:picMk id="5" creationId="{31E21195-1749-4BB5-BF14-330561486A3C}"/>
          </ac:picMkLst>
        </pc:picChg>
        <pc:picChg chg="mod modCrop">
          <ac:chgData name="Stewart Gale" userId="3647ddd2-6040-41ae-a96d-232c23482af8" providerId="ADAL" clId="{6FBBDE32-AD42-4BE9-8725-02F4A4313C78}" dt="2023-07-16T16:39:36.116" v="213" actId="732"/>
          <ac:picMkLst>
            <pc:docMk/>
            <pc:sldMk cId="2825085981" sldId="592"/>
            <ac:picMk id="6" creationId="{05C201AC-03E9-4760-8C04-32B43D5F04B8}"/>
          </ac:picMkLst>
        </pc:picChg>
        <pc:picChg chg="add del mod modCrop">
          <ac:chgData name="Stewart Gale" userId="3647ddd2-6040-41ae-a96d-232c23482af8" providerId="ADAL" clId="{6FBBDE32-AD42-4BE9-8725-02F4A4313C78}" dt="2023-07-16T16:37:31.252" v="179" actId="478"/>
          <ac:picMkLst>
            <pc:docMk/>
            <pc:sldMk cId="2825085981" sldId="592"/>
            <ac:picMk id="7" creationId="{C1C5E0F4-6D35-DD7D-3312-D634F659CB05}"/>
          </ac:picMkLst>
        </pc:picChg>
        <pc:picChg chg="add mod modCrop">
          <ac:chgData name="Stewart Gale" userId="3647ddd2-6040-41ae-a96d-232c23482af8" providerId="ADAL" clId="{6FBBDE32-AD42-4BE9-8725-02F4A4313C78}" dt="2023-07-16T16:39:52.993" v="217" actId="1076"/>
          <ac:picMkLst>
            <pc:docMk/>
            <pc:sldMk cId="2825085981" sldId="592"/>
            <ac:picMk id="8" creationId="{B914FA8F-4E90-0D90-2272-2571D61FBD08}"/>
          </ac:picMkLst>
        </pc:picChg>
        <pc:picChg chg="add del mod">
          <ac:chgData name="Stewart Gale" userId="3647ddd2-6040-41ae-a96d-232c23482af8" providerId="ADAL" clId="{6FBBDE32-AD42-4BE9-8725-02F4A4313C78}" dt="2023-07-16T16:39:31.070" v="211"/>
          <ac:picMkLst>
            <pc:docMk/>
            <pc:sldMk cId="2825085981" sldId="592"/>
            <ac:picMk id="9" creationId="{733D3DA2-92F0-95C2-9AD9-937792DC74FE}"/>
          </ac:picMkLst>
        </pc:picChg>
        <pc:cxnChg chg="mod">
          <ac:chgData name="Stewart Gale" userId="3647ddd2-6040-41ae-a96d-232c23482af8" providerId="ADAL" clId="{6FBBDE32-AD42-4BE9-8725-02F4A4313C78}" dt="2023-07-16T16:24:36.158" v="0"/>
          <ac:cxnSpMkLst>
            <pc:docMk/>
            <pc:sldMk cId="2825085981" sldId="592"/>
            <ac:cxnSpMk id="4" creationId="{4A2E9A52-0F15-475B-A769-BB29EB23CAAB}"/>
          </ac:cxnSpMkLst>
        </pc:cxnChg>
      </pc:sldChg>
      <pc:sldChg chg="delSp modSp mod">
        <pc:chgData name="Stewart Gale" userId="3647ddd2-6040-41ae-a96d-232c23482af8" providerId="ADAL" clId="{6FBBDE32-AD42-4BE9-8725-02F4A4313C78}" dt="2023-07-16T16:40:00.205" v="218" actId="1076"/>
        <pc:sldMkLst>
          <pc:docMk/>
          <pc:sldMk cId="1019897481" sldId="593"/>
        </pc:sldMkLst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k cId="1019897481" sldId="593"/>
            <ac:spMk id="3" creationId="{E8C29BE1-DD2F-4E99-BEAE-919CB50D8A2E}"/>
          </ac:spMkLst>
        </pc:spChg>
        <pc:grpChg chg="del mod">
          <ac:chgData name="Stewart Gale" userId="3647ddd2-6040-41ae-a96d-232c23482af8" providerId="ADAL" clId="{6FBBDE32-AD42-4BE9-8725-02F4A4313C78}" dt="2023-07-16T16:37:44.851" v="182" actId="478"/>
          <ac:grpSpMkLst>
            <pc:docMk/>
            <pc:sldMk cId="1019897481" sldId="593"/>
            <ac:grpSpMk id="2" creationId="{6264D2DD-5C08-4C71-961A-2EDA855216A4}"/>
          </ac:grpSpMkLst>
        </pc:grpChg>
        <pc:picChg chg="mod">
          <ac:chgData name="Stewart Gale" userId="3647ddd2-6040-41ae-a96d-232c23482af8" providerId="ADAL" clId="{6FBBDE32-AD42-4BE9-8725-02F4A4313C78}" dt="2023-07-16T16:38:39.422" v="198" actId="14100"/>
          <ac:picMkLst>
            <pc:docMk/>
            <pc:sldMk cId="1019897481" sldId="593"/>
            <ac:picMk id="5" creationId="{31E21195-1749-4BB5-BF14-330561486A3C}"/>
          </ac:picMkLst>
        </pc:picChg>
        <pc:picChg chg="mod modCrop">
          <ac:chgData name="Stewart Gale" userId="3647ddd2-6040-41ae-a96d-232c23482af8" providerId="ADAL" clId="{6FBBDE32-AD42-4BE9-8725-02F4A4313C78}" dt="2023-07-16T16:40:00.205" v="218" actId="1076"/>
          <ac:picMkLst>
            <pc:docMk/>
            <pc:sldMk cId="1019897481" sldId="593"/>
            <ac:picMk id="6" creationId="{05C201AC-03E9-4760-8C04-32B43D5F04B8}"/>
          </ac:picMkLst>
        </pc:picChg>
        <pc:cxnChg chg="mod">
          <ac:chgData name="Stewart Gale" userId="3647ddd2-6040-41ae-a96d-232c23482af8" providerId="ADAL" clId="{6FBBDE32-AD42-4BE9-8725-02F4A4313C78}" dt="2023-07-16T16:24:36.158" v="0"/>
          <ac:cxnSpMkLst>
            <pc:docMk/>
            <pc:sldMk cId="1019897481" sldId="593"/>
            <ac:cxnSpMk id="4" creationId="{4A2E9A52-0F15-475B-A769-BB29EB23CAAB}"/>
          </ac:cxnSpMkLst>
        </pc:cxnChg>
      </pc:sldChg>
      <pc:sldChg chg="delSp modSp mod">
        <pc:chgData name="Stewart Gale" userId="3647ddd2-6040-41ae-a96d-232c23482af8" providerId="ADAL" clId="{6FBBDE32-AD42-4BE9-8725-02F4A4313C78}" dt="2023-07-16T16:40:39.319" v="230" actId="1076"/>
        <pc:sldMkLst>
          <pc:docMk/>
          <pc:sldMk cId="1331185801" sldId="594"/>
        </pc:sldMkLst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k cId="1331185801" sldId="594"/>
            <ac:spMk id="3" creationId="{E8C29BE1-DD2F-4E99-BEAE-919CB50D8A2E}"/>
          </ac:spMkLst>
        </pc:spChg>
        <pc:grpChg chg="del mod">
          <ac:chgData name="Stewart Gale" userId="3647ddd2-6040-41ae-a96d-232c23482af8" providerId="ADAL" clId="{6FBBDE32-AD42-4BE9-8725-02F4A4313C78}" dt="2023-07-16T16:40:02.723" v="219" actId="478"/>
          <ac:grpSpMkLst>
            <pc:docMk/>
            <pc:sldMk cId="1331185801" sldId="594"/>
            <ac:grpSpMk id="2" creationId="{6264D2DD-5C08-4C71-961A-2EDA855216A4}"/>
          </ac:grpSpMkLst>
        </pc:grpChg>
        <pc:picChg chg="mod">
          <ac:chgData name="Stewart Gale" userId="3647ddd2-6040-41ae-a96d-232c23482af8" providerId="ADAL" clId="{6FBBDE32-AD42-4BE9-8725-02F4A4313C78}" dt="2023-07-16T16:40:07.974" v="221" actId="14100"/>
          <ac:picMkLst>
            <pc:docMk/>
            <pc:sldMk cId="1331185801" sldId="594"/>
            <ac:picMk id="5" creationId="{31E21195-1749-4BB5-BF14-330561486A3C}"/>
          </ac:picMkLst>
        </pc:picChg>
        <pc:picChg chg="mod modCrop">
          <ac:chgData name="Stewart Gale" userId="3647ddd2-6040-41ae-a96d-232c23482af8" providerId="ADAL" clId="{6FBBDE32-AD42-4BE9-8725-02F4A4313C78}" dt="2023-07-16T16:40:39.319" v="230" actId="1076"/>
          <ac:picMkLst>
            <pc:docMk/>
            <pc:sldMk cId="1331185801" sldId="594"/>
            <ac:picMk id="6" creationId="{05C201AC-03E9-4760-8C04-32B43D5F04B8}"/>
          </ac:picMkLst>
        </pc:picChg>
        <pc:cxnChg chg="mod">
          <ac:chgData name="Stewart Gale" userId="3647ddd2-6040-41ae-a96d-232c23482af8" providerId="ADAL" clId="{6FBBDE32-AD42-4BE9-8725-02F4A4313C78}" dt="2023-07-16T16:24:36.158" v="0"/>
          <ac:cxnSpMkLst>
            <pc:docMk/>
            <pc:sldMk cId="1331185801" sldId="594"/>
            <ac:cxnSpMk id="4" creationId="{4A2E9A52-0F15-475B-A769-BB29EB23CAAB}"/>
          </ac:cxnSpMkLst>
        </pc:cxnChg>
      </pc:sldChg>
      <pc:sldMasterChg chg="modSp modSldLayout">
        <pc:chgData name="Stewart Gale" userId="3647ddd2-6040-41ae-a96d-232c23482af8" providerId="ADAL" clId="{6FBBDE32-AD42-4BE9-8725-02F4A4313C78}" dt="2023-07-16T16:24:36.158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6FBBDE32-AD42-4BE9-8725-02F4A4313C78}" dt="2023-07-16T16:24:36.158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6FBBDE32-AD42-4BE9-8725-02F4A4313C78}" dt="2023-07-16T16:24:36.158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FBBDE32-AD42-4BE9-8725-02F4A4313C78}" dt="2023-07-16T16:24:36.158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FBBDE32-AD42-4BE9-8725-02F4A4313C78}" dt="2023-07-16T16:24:36.158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FBBDE32-AD42-4BE9-8725-02F4A4313C78}" dt="2023-07-16T16:24:36.158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FBBDE32-AD42-4BE9-8725-02F4A4313C78}" dt="2023-07-16T16:24:36.158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FBBDE32-AD42-4BE9-8725-02F4A4313C78}" dt="2023-07-16T16:24:36.158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FBBDE32-AD42-4BE9-8725-02F4A4313C78}" dt="2023-07-16T16:24:36.158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FBBDE32-AD42-4BE9-8725-02F4A4313C78}" dt="2023-07-16T16:24:36.158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B84EFED6-AC7B-4380-997A-98F55F766A95}"/>
    <pc:docChg chg="undo custSel addSld delSld modSld">
      <pc:chgData name="Stewart Gale" userId="3647ddd2-6040-41ae-a96d-232c23482af8" providerId="ADAL" clId="{B84EFED6-AC7B-4380-997A-98F55F766A95}" dt="2022-10-11T10:13:05.838" v="318"/>
      <pc:docMkLst>
        <pc:docMk/>
      </pc:docMkLst>
      <pc:sldChg chg="del">
        <pc:chgData name="Stewart Gale" userId="3647ddd2-6040-41ae-a96d-232c23482af8" providerId="ADAL" clId="{B84EFED6-AC7B-4380-997A-98F55F766A95}" dt="2022-10-11T07:23:50.331" v="18" actId="47"/>
        <pc:sldMkLst>
          <pc:docMk/>
          <pc:sldMk cId="2107556431" sldId="557"/>
        </pc:sldMkLst>
      </pc:sldChg>
      <pc:sldChg chg="delSp modSp add mod delAnim">
        <pc:chgData name="Stewart Gale" userId="3647ddd2-6040-41ae-a96d-232c23482af8" providerId="ADAL" clId="{B84EFED6-AC7B-4380-997A-98F55F766A95}" dt="2022-10-11T09:49:25.325" v="81" actId="1076"/>
        <pc:sldMkLst>
          <pc:docMk/>
          <pc:sldMk cId="3353870360" sldId="562"/>
        </pc:sldMkLst>
        <pc:spChg chg="mod">
          <ac:chgData name="Stewart Gale" userId="3647ddd2-6040-41ae-a96d-232c23482af8" providerId="ADAL" clId="{B84EFED6-AC7B-4380-997A-98F55F766A95}" dt="2022-10-11T08:06:57.289" v="50"/>
          <ac:spMkLst>
            <pc:docMk/>
            <pc:sldMk cId="3353870360" sldId="562"/>
            <ac:spMk id="3" creationId="{375E86F5-33EB-4B6E-AD7F-15C2D5C9601D}"/>
          </ac:spMkLst>
        </pc:spChg>
        <pc:spChg chg="del">
          <ac:chgData name="Stewart Gale" userId="3647ddd2-6040-41ae-a96d-232c23482af8" providerId="ADAL" clId="{B84EFED6-AC7B-4380-997A-98F55F766A95}" dt="2022-10-11T09:47:38.753" v="55" actId="478"/>
          <ac:spMkLst>
            <pc:docMk/>
            <pc:sldMk cId="3353870360" sldId="562"/>
            <ac:spMk id="8" creationId="{817D0A9A-5CA0-4CDB-A47F-0BAE10C8427F}"/>
          </ac:spMkLst>
        </pc:spChg>
        <pc:spChg chg="del">
          <ac:chgData name="Stewart Gale" userId="3647ddd2-6040-41ae-a96d-232c23482af8" providerId="ADAL" clId="{B84EFED6-AC7B-4380-997A-98F55F766A95}" dt="2022-10-11T09:47:37.364" v="54" actId="478"/>
          <ac:spMkLst>
            <pc:docMk/>
            <pc:sldMk cId="3353870360" sldId="562"/>
            <ac:spMk id="9" creationId="{7E9E0BD2-1FE6-4BF5-B8EE-8076B1E8F3E1}"/>
          </ac:spMkLst>
        </pc:spChg>
        <pc:spChg chg="del">
          <ac:chgData name="Stewart Gale" userId="3647ddd2-6040-41ae-a96d-232c23482af8" providerId="ADAL" clId="{B84EFED6-AC7B-4380-997A-98F55F766A95}" dt="2022-10-11T09:47:37.364" v="54" actId="478"/>
          <ac:spMkLst>
            <pc:docMk/>
            <pc:sldMk cId="3353870360" sldId="562"/>
            <ac:spMk id="10" creationId="{9D1E648F-000A-47D7-83DE-F3FC554E0725}"/>
          </ac:spMkLst>
        </pc:spChg>
        <pc:spChg chg="del">
          <ac:chgData name="Stewart Gale" userId="3647ddd2-6040-41ae-a96d-232c23482af8" providerId="ADAL" clId="{B84EFED6-AC7B-4380-997A-98F55F766A95}" dt="2022-10-11T09:47:37.364" v="54" actId="478"/>
          <ac:spMkLst>
            <pc:docMk/>
            <pc:sldMk cId="3353870360" sldId="562"/>
            <ac:spMk id="11" creationId="{08F47D0E-6504-4DDD-A1A4-F87D5A26FD2D}"/>
          </ac:spMkLst>
        </pc:spChg>
        <pc:spChg chg="mod">
          <ac:chgData name="Stewart Gale" userId="3647ddd2-6040-41ae-a96d-232c23482af8" providerId="ADAL" clId="{B84EFED6-AC7B-4380-997A-98F55F766A95}" dt="2022-10-11T09:49:25.325" v="81" actId="1076"/>
          <ac:spMkLst>
            <pc:docMk/>
            <pc:sldMk cId="3353870360" sldId="562"/>
            <ac:spMk id="12" creationId="{28F80E20-B3F4-47DE-9836-447CB94937E7}"/>
          </ac:spMkLst>
        </pc:spChg>
        <pc:picChg chg="del">
          <ac:chgData name="Stewart Gale" userId="3647ddd2-6040-41ae-a96d-232c23482af8" providerId="ADAL" clId="{B84EFED6-AC7B-4380-997A-98F55F766A95}" dt="2022-10-11T09:47:54.941" v="59" actId="478"/>
          <ac:picMkLst>
            <pc:docMk/>
            <pc:sldMk cId="3353870360" sldId="562"/>
            <ac:picMk id="5" creationId="{9A32508C-123A-4DF3-BFFA-B6C6D371FF52}"/>
          </ac:picMkLst>
        </pc:picChg>
        <pc:picChg chg="del">
          <ac:chgData name="Stewart Gale" userId="3647ddd2-6040-41ae-a96d-232c23482af8" providerId="ADAL" clId="{B84EFED6-AC7B-4380-997A-98F55F766A95}" dt="2022-10-11T09:47:54.481" v="58" actId="478"/>
          <ac:picMkLst>
            <pc:docMk/>
            <pc:sldMk cId="3353870360" sldId="562"/>
            <ac:picMk id="6" creationId="{FEFA526B-11CD-4291-B797-60EFFA010CDF}"/>
          </ac:picMkLst>
        </pc:picChg>
        <pc:picChg chg="del">
          <ac:chgData name="Stewart Gale" userId="3647ddd2-6040-41ae-a96d-232c23482af8" providerId="ADAL" clId="{B84EFED6-AC7B-4380-997A-98F55F766A95}" dt="2022-10-11T09:47:53.985" v="57" actId="478"/>
          <ac:picMkLst>
            <pc:docMk/>
            <pc:sldMk cId="3353870360" sldId="562"/>
            <ac:picMk id="7" creationId="{B9B30489-4D94-47B9-B1E7-C93A14D96F61}"/>
          </ac:picMkLst>
        </pc:picChg>
      </pc:sldChg>
      <pc:sldChg chg="delSp modSp add mod delAnim">
        <pc:chgData name="Stewart Gale" userId="3647ddd2-6040-41ae-a96d-232c23482af8" providerId="ADAL" clId="{B84EFED6-AC7B-4380-997A-98F55F766A95}" dt="2022-10-11T10:12:32.784" v="310" actId="1076"/>
        <pc:sldMkLst>
          <pc:docMk/>
          <pc:sldMk cId="1337708051" sldId="563"/>
        </pc:sldMkLst>
        <pc:spChg chg="mod">
          <ac:chgData name="Stewart Gale" userId="3647ddd2-6040-41ae-a96d-232c23482af8" providerId="ADAL" clId="{B84EFED6-AC7B-4380-997A-98F55F766A95}" dt="2022-10-11T08:07:01.889" v="51"/>
          <ac:spMkLst>
            <pc:docMk/>
            <pc:sldMk cId="1337708051" sldId="563"/>
            <ac:spMk id="3" creationId="{E8C29BE1-DD2F-4E99-BEAE-919CB50D8A2E}"/>
          </ac:spMkLst>
        </pc:spChg>
        <pc:spChg chg="del">
          <ac:chgData name="Stewart Gale" userId="3647ddd2-6040-41ae-a96d-232c23482af8" providerId="ADAL" clId="{B84EFED6-AC7B-4380-997A-98F55F766A95}" dt="2022-10-11T10:07:39.615" v="209" actId="478"/>
          <ac:spMkLst>
            <pc:docMk/>
            <pc:sldMk cId="1337708051" sldId="563"/>
            <ac:spMk id="7" creationId="{351132FD-4E92-4FF6-9EEB-92D4DC57738F}"/>
          </ac:spMkLst>
        </pc:spChg>
        <pc:spChg chg="del">
          <ac:chgData name="Stewart Gale" userId="3647ddd2-6040-41ae-a96d-232c23482af8" providerId="ADAL" clId="{B84EFED6-AC7B-4380-997A-98F55F766A95}" dt="2022-10-11T10:07:38.496" v="207" actId="478"/>
          <ac:spMkLst>
            <pc:docMk/>
            <pc:sldMk cId="1337708051" sldId="563"/>
            <ac:spMk id="8" creationId="{8A5AF670-B219-47F2-B5A1-F70794DEE25E}"/>
          </ac:spMkLst>
        </pc:spChg>
        <pc:spChg chg="del">
          <ac:chgData name="Stewart Gale" userId="3647ddd2-6040-41ae-a96d-232c23482af8" providerId="ADAL" clId="{B84EFED6-AC7B-4380-997A-98F55F766A95}" dt="2022-10-11T10:07:39.144" v="208" actId="478"/>
          <ac:spMkLst>
            <pc:docMk/>
            <pc:sldMk cId="1337708051" sldId="563"/>
            <ac:spMk id="9" creationId="{4C7CD371-C57C-4068-9011-D5A5C3A18D26}"/>
          </ac:spMkLst>
        </pc:spChg>
        <pc:spChg chg="del">
          <ac:chgData name="Stewart Gale" userId="3647ddd2-6040-41ae-a96d-232c23482af8" providerId="ADAL" clId="{B84EFED6-AC7B-4380-997A-98F55F766A95}" dt="2022-10-11T10:07:37.959" v="206" actId="478"/>
          <ac:spMkLst>
            <pc:docMk/>
            <pc:sldMk cId="1337708051" sldId="563"/>
            <ac:spMk id="10" creationId="{39B0AE97-E16C-4FC3-91BE-80F89D2177F7}"/>
          </ac:spMkLst>
        </pc:spChg>
        <pc:spChg chg="del">
          <ac:chgData name="Stewart Gale" userId="3647ddd2-6040-41ae-a96d-232c23482af8" providerId="ADAL" clId="{B84EFED6-AC7B-4380-997A-98F55F766A95}" dt="2022-10-11T10:07:37.426" v="205" actId="478"/>
          <ac:spMkLst>
            <pc:docMk/>
            <pc:sldMk cId="1337708051" sldId="563"/>
            <ac:spMk id="11" creationId="{B8AC03C2-D42B-47D6-B3DA-C5811C8D0D33}"/>
          </ac:spMkLst>
        </pc:spChg>
        <pc:spChg chg="del mod">
          <ac:chgData name="Stewart Gale" userId="3647ddd2-6040-41ae-a96d-232c23482af8" providerId="ADAL" clId="{B84EFED6-AC7B-4380-997A-98F55F766A95}" dt="2022-10-11T10:08:11.686" v="216" actId="478"/>
          <ac:spMkLst>
            <pc:docMk/>
            <pc:sldMk cId="1337708051" sldId="563"/>
            <ac:spMk id="12" creationId="{EB486E40-CFA5-42BA-AEEA-836451174449}"/>
          </ac:spMkLst>
        </pc:spChg>
        <pc:picChg chg="mod">
          <ac:chgData name="Stewart Gale" userId="3647ddd2-6040-41ae-a96d-232c23482af8" providerId="ADAL" clId="{B84EFED6-AC7B-4380-997A-98F55F766A95}" dt="2022-10-11T10:12:32.784" v="310" actId="1076"/>
          <ac:picMkLst>
            <pc:docMk/>
            <pc:sldMk cId="1337708051" sldId="563"/>
            <ac:picMk id="5" creationId="{31E21195-1749-4BB5-BF14-330561486A3C}"/>
          </ac:picMkLst>
        </pc:picChg>
        <pc:picChg chg="del mod modCrop">
          <ac:chgData name="Stewart Gale" userId="3647ddd2-6040-41ae-a96d-232c23482af8" providerId="ADAL" clId="{B84EFED6-AC7B-4380-997A-98F55F766A95}" dt="2022-10-11T10:08:02.122" v="213" actId="478"/>
          <ac:picMkLst>
            <pc:docMk/>
            <pc:sldMk cId="1337708051" sldId="563"/>
            <ac:picMk id="6" creationId="{05C201AC-03E9-4760-8C04-32B43D5F04B8}"/>
          </ac:picMkLst>
        </pc:picChg>
        <pc:cxnChg chg="del mod">
          <ac:chgData name="Stewart Gale" userId="3647ddd2-6040-41ae-a96d-232c23482af8" providerId="ADAL" clId="{B84EFED6-AC7B-4380-997A-98F55F766A95}" dt="2022-10-11T10:08:12.736" v="217" actId="478"/>
          <ac:cxnSpMkLst>
            <pc:docMk/>
            <pc:sldMk cId="1337708051" sldId="563"/>
            <ac:cxnSpMk id="14" creationId="{9FBCF956-CDA0-4A4F-B3A2-A0695EBF1A54}"/>
          </ac:cxnSpMkLst>
        </pc:cxnChg>
      </pc:sldChg>
      <pc:sldChg chg="del">
        <pc:chgData name="Stewart Gale" userId="3647ddd2-6040-41ae-a96d-232c23482af8" providerId="ADAL" clId="{B84EFED6-AC7B-4380-997A-98F55F766A95}" dt="2022-10-11T07:23:50.589" v="20" actId="47"/>
        <pc:sldMkLst>
          <pc:docMk/>
          <pc:sldMk cId="1521094021" sldId="566"/>
        </pc:sldMkLst>
      </pc:sldChg>
      <pc:sldChg chg="delSp modSp del mod delAnim">
        <pc:chgData name="Stewart Gale" userId="3647ddd2-6040-41ae-a96d-232c23482af8" providerId="ADAL" clId="{B84EFED6-AC7B-4380-997A-98F55F766A95}" dt="2022-10-11T08:07:03.630" v="52" actId="47"/>
        <pc:sldMkLst>
          <pc:docMk/>
          <pc:sldMk cId="230251781" sldId="575"/>
        </pc:sldMkLst>
        <pc:spChg chg="mod">
          <ac:chgData name="Stewart Gale" userId="3647ddd2-6040-41ae-a96d-232c23482af8" providerId="ADAL" clId="{B84EFED6-AC7B-4380-997A-98F55F766A95}" dt="2022-10-11T07:24:07.353" v="48" actId="20577"/>
          <ac:spMkLst>
            <pc:docMk/>
            <pc:sldMk cId="230251781" sldId="575"/>
            <ac:spMk id="3" creationId="{00000000-0000-0000-0000-000000000000}"/>
          </ac:spMkLst>
        </pc:spChg>
        <pc:spChg chg="del">
          <ac:chgData name="Stewart Gale" userId="3647ddd2-6040-41ae-a96d-232c23482af8" providerId="ADAL" clId="{B84EFED6-AC7B-4380-997A-98F55F766A95}" dt="2022-10-11T07:23:55.619" v="30" actId="478"/>
          <ac:spMkLst>
            <pc:docMk/>
            <pc:sldMk cId="230251781" sldId="575"/>
            <ac:spMk id="5" creationId="{00000000-0000-0000-0000-000000000000}"/>
          </ac:spMkLst>
        </pc:spChg>
        <pc:spChg chg="del">
          <ac:chgData name="Stewart Gale" userId="3647ddd2-6040-41ae-a96d-232c23482af8" providerId="ADAL" clId="{B84EFED6-AC7B-4380-997A-98F55F766A95}" dt="2022-10-11T07:23:55.619" v="30" actId="478"/>
          <ac:spMkLst>
            <pc:docMk/>
            <pc:sldMk cId="230251781" sldId="575"/>
            <ac:spMk id="11" creationId="{00000000-0000-0000-0000-000000000000}"/>
          </ac:spMkLst>
        </pc:spChg>
        <pc:picChg chg="del">
          <ac:chgData name="Stewart Gale" userId="3647ddd2-6040-41ae-a96d-232c23482af8" providerId="ADAL" clId="{B84EFED6-AC7B-4380-997A-98F55F766A95}" dt="2022-10-11T07:23:55.619" v="30" actId="478"/>
          <ac:picMkLst>
            <pc:docMk/>
            <pc:sldMk cId="230251781" sldId="575"/>
            <ac:picMk id="12" creationId="{00000000-0000-0000-0000-000000000000}"/>
          </ac:picMkLst>
        </pc:picChg>
      </pc:sldChg>
      <pc:sldChg chg="del">
        <pc:chgData name="Stewart Gale" userId="3647ddd2-6040-41ae-a96d-232c23482af8" providerId="ADAL" clId="{B84EFED6-AC7B-4380-997A-98F55F766A95}" dt="2022-10-11T07:23:51.917" v="26" actId="47"/>
        <pc:sldMkLst>
          <pc:docMk/>
          <pc:sldMk cId="313587226" sldId="577"/>
        </pc:sldMkLst>
      </pc:sldChg>
      <pc:sldChg chg="del">
        <pc:chgData name="Stewart Gale" userId="3647ddd2-6040-41ae-a96d-232c23482af8" providerId="ADAL" clId="{B84EFED6-AC7B-4380-997A-98F55F766A95}" dt="2022-10-11T07:23:50.103" v="17" actId="47"/>
        <pc:sldMkLst>
          <pc:docMk/>
          <pc:sldMk cId="1405459425" sldId="579"/>
        </pc:sldMkLst>
      </pc:sldChg>
      <pc:sldChg chg="del">
        <pc:chgData name="Stewart Gale" userId="3647ddd2-6040-41ae-a96d-232c23482af8" providerId="ADAL" clId="{B84EFED6-AC7B-4380-997A-98F55F766A95}" dt="2022-10-11T07:23:50.754" v="21" actId="47"/>
        <pc:sldMkLst>
          <pc:docMk/>
          <pc:sldMk cId="2317609417" sldId="580"/>
        </pc:sldMkLst>
      </pc:sldChg>
      <pc:sldChg chg="del">
        <pc:chgData name="Stewart Gale" userId="3647ddd2-6040-41ae-a96d-232c23482af8" providerId="ADAL" clId="{B84EFED6-AC7B-4380-997A-98F55F766A95}" dt="2022-10-11T07:23:49.422" v="13" actId="47"/>
        <pc:sldMkLst>
          <pc:docMk/>
          <pc:sldMk cId="628618286" sldId="581"/>
        </pc:sldMkLst>
      </pc:sldChg>
      <pc:sldChg chg="del">
        <pc:chgData name="Stewart Gale" userId="3647ddd2-6040-41ae-a96d-232c23482af8" providerId="ADAL" clId="{B84EFED6-AC7B-4380-997A-98F55F766A95}" dt="2022-10-11T07:23:49.845" v="16" actId="47"/>
        <pc:sldMkLst>
          <pc:docMk/>
          <pc:sldMk cId="2379597032" sldId="582"/>
        </pc:sldMkLst>
      </pc:sldChg>
      <pc:sldChg chg="del">
        <pc:chgData name="Stewart Gale" userId="3647ddd2-6040-41ae-a96d-232c23482af8" providerId="ADAL" clId="{B84EFED6-AC7B-4380-997A-98F55F766A95}" dt="2022-10-11T07:23:49.733" v="15" actId="47"/>
        <pc:sldMkLst>
          <pc:docMk/>
          <pc:sldMk cId="3333976468" sldId="583"/>
        </pc:sldMkLst>
      </pc:sldChg>
      <pc:sldChg chg="del">
        <pc:chgData name="Stewart Gale" userId="3647ddd2-6040-41ae-a96d-232c23482af8" providerId="ADAL" clId="{B84EFED6-AC7B-4380-997A-98F55F766A95}" dt="2022-10-11T07:23:49.511" v="14" actId="47"/>
        <pc:sldMkLst>
          <pc:docMk/>
          <pc:sldMk cId="2990413428" sldId="584"/>
        </pc:sldMkLst>
      </pc:sldChg>
      <pc:sldChg chg="modSp mod">
        <pc:chgData name="Stewart Gale" userId="3647ddd2-6040-41ae-a96d-232c23482af8" providerId="ADAL" clId="{B84EFED6-AC7B-4380-997A-98F55F766A95}" dt="2022-10-11T07:23:41.822" v="12" actId="20577"/>
        <pc:sldMkLst>
          <pc:docMk/>
          <pc:sldMk cId="3785647858" sldId="585"/>
        </pc:sldMkLst>
        <pc:spChg chg="mod">
          <ac:chgData name="Stewart Gale" userId="3647ddd2-6040-41ae-a96d-232c23482af8" providerId="ADAL" clId="{B84EFED6-AC7B-4380-997A-98F55F766A95}" dt="2022-10-11T07:23:41.822" v="12" actId="20577"/>
          <ac:spMkLst>
            <pc:docMk/>
            <pc:sldMk cId="3785647858" sldId="585"/>
            <ac:spMk id="5" creationId="{00000000-0000-0000-0000-000000000000}"/>
          </ac:spMkLst>
        </pc:spChg>
      </pc:sldChg>
      <pc:sldChg chg="addSp delSp modSp add mod addAnim delAnim modAnim">
        <pc:chgData name="Stewart Gale" userId="3647ddd2-6040-41ae-a96d-232c23482af8" providerId="ADAL" clId="{B84EFED6-AC7B-4380-997A-98F55F766A95}" dt="2022-10-11T10:07:14.863" v="198"/>
        <pc:sldMkLst>
          <pc:docMk/>
          <pc:sldMk cId="3481111778" sldId="586"/>
        </pc:sldMkLst>
        <pc:spChg chg="add del">
          <ac:chgData name="Stewart Gale" userId="3647ddd2-6040-41ae-a96d-232c23482af8" providerId="ADAL" clId="{B84EFED6-AC7B-4380-997A-98F55F766A95}" dt="2022-10-11T09:51:19.703" v="135" actId="478"/>
          <ac:spMkLst>
            <pc:docMk/>
            <pc:sldMk cId="3481111778" sldId="586"/>
            <ac:spMk id="8" creationId="{817D0A9A-5CA0-4CDB-A47F-0BAE10C8427F}"/>
          </ac:spMkLst>
        </pc:spChg>
        <pc:spChg chg="add del">
          <ac:chgData name="Stewart Gale" userId="3647ddd2-6040-41ae-a96d-232c23482af8" providerId="ADAL" clId="{B84EFED6-AC7B-4380-997A-98F55F766A95}" dt="2022-10-11T09:51:20.149" v="136" actId="478"/>
          <ac:spMkLst>
            <pc:docMk/>
            <pc:sldMk cId="3481111778" sldId="586"/>
            <ac:spMk id="9" creationId="{7E9E0BD2-1FE6-4BF5-B8EE-8076B1E8F3E1}"/>
          </ac:spMkLst>
        </pc:spChg>
        <pc:spChg chg="add del">
          <ac:chgData name="Stewart Gale" userId="3647ddd2-6040-41ae-a96d-232c23482af8" providerId="ADAL" clId="{B84EFED6-AC7B-4380-997A-98F55F766A95}" dt="2022-10-11T09:51:17.840" v="131" actId="478"/>
          <ac:spMkLst>
            <pc:docMk/>
            <pc:sldMk cId="3481111778" sldId="586"/>
            <ac:spMk id="10" creationId="{9D1E648F-000A-47D7-83DE-F3FC554E0725}"/>
          </ac:spMkLst>
        </pc:spChg>
        <pc:spChg chg="add del mod">
          <ac:chgData name="Stewart Gale" userId="3647ddd2-6040-41ae-a96d-232c23482af8" providerId="ADAL" clId="{B84EFED6-AC7B-4380-997A-98F55F766A95}" dt="2022-10-11T09:51:18.435" v="133" actId="478"/>
          <ac:spMkLst>
            <pc:docMk/>
            <pc:sldMk cId="3481111778" sldId="586"/>
            <ac:spMk id="11" creationId="{08F47D0E-6504-4DDD-A1A4-F87D5A26FD2D}"/>
          </ac:spMkLst>
        </pc:spChg>
        <pc:spChg chg="del">
          <ac:chgData name="Stewart Gale" userId="3647ddd2-6040-41ae-a96d-232c23482af8" providerId="ADAL" clId="{B84EFED6-AC7B-4380-997A-98F55F766A95}" dt="2022-10-11T09:49:44.742" v="87" actId="478"/>
          <ac:spMkLst>
            <pc:docMk/>
            <pc:sldMk cId="3481111778" sldId="586"/>
            <ac:spMk id="12" creationId="{28F80E20-B3F4-47DE-9836-447CB94937E7}"/>
          </ac:spMkLst>
        </pc:spChg>
        <pc:picChg chg="mod modCrop">
          <ac:chgData name="Stewart Gale" userId="3647ddd2-6040-41ae-a96d-232c23482af8" providerId="ADAL" clId="{B84EFED6-AC7B-4380-997A-98F55F766A95}" dt="2022-10-11T09:51:30.159" v="139" actId="1076"/>
          <ac:picMkLst>
            <pc:docMk/>
            <pc:sldMk cId="3481111778" sldId="586"/>
            <ac:picMk id="5" creationId="{9A32508C-123A-4DF3-BFFA-B6C6D371FF52}"/>
          </ac:picMkLst>
        </pc:picChg>
        <pc:picChg chg="mod modCrop">
          <ac:chgData name="Stewart Gale" userId="3647ddd2-6040-41ae-a96d-232c23482af8" providerId="ADAL" clId="{B84EFED6-AC7B-4380-997A-98F55F766A95}" dt="2022-10-11T09:51:38.922" v="143" actId="1076"/>
          <ac:picMkLst>
            <pc:docMk/>
            <pc:sldMk cId="3481111778" sldId="586"/>
            <ac:picMk id="6" creationId="{FEFA526B-11CD-4291-B797-60EFFA010CDF}"/>
          </ac:picMkLst>
        </pc:picChg>
        <pc:picChg chg="add del">
          <ac:chgData name="Stewart Gale" userId="3647ddd2-6040-41ae-a96d-232c23482af8" providerId="ADAL" clId="{B84EFED6-AC7B-4380-997A-98F55F766A95}" dt="2022-10-11T09:51:19.109" v="134" actId="478"/>
          <ac:picMkLst>
            <pc:docMk/>
            <pc:sldMk cId="3481111778" sldId="586"/>
            <ac:picMk id="7" creationId="{B9B30489-4D94-47B9-B1E7-C93A14D96F61}"/>
          </ac:picMkLst>
        </pc:picChg>
      </pc:sldChg>
      <pc:sldChg chg="del">
        <pc:chgData name="Stewart Gale" userId="3647ddd2-6040-41ae-a96d-232c23482af8" providerId="ADAL" clId="{B84EFED6-AC7B-4380-997A-98F55F766A95}" dt="2022-10-11T07:23:52.534" v="29" actId="47"/>
        <pc:sldMkLst>
          <pc:docMk/>
          <pc:sldMk cId="613413498" sldId="587"/>
        </pc:sldMkLst>
      </pc:sldChg>
      <pc:sldChg chg="delSp modSp add mod">
        <pc:chgData name="Stewart Gale" userId="3647ddd2-6040-41ae-a96d-232c23482af8" providerId="ADAL" clId="{B84EFED6-AC7B-4380-997A-98F55F766A95}" dt="2022-10-11T09:49:38.253" v="86" actId="1076"/>
        <pc:sldMkLst>
          <pc:docMk/>
          <pc:sldMk cId="2363379458" sldId="587"/>
        </pc:sldMkLst>
        <pc:spChg chg="del">
          <ac:chgData name="Stewart Gale" userId="3647ddd2-6040-41ae-a96d-232c23482af8" providerId="ADAL" clId="{B84EFED6-AC7B-4380-997A-98F55F766A95}" dt="2022-10-11T09:49:32.115" v="83" actId="478"/>
          <ac:spMkLst>
            <pc:docMk/>
            <pc:sldMk cId="2363379458" sldId="587"/>
            <ac:spMk id="12" creationId="{28F80E20-B3F4-47DE-9836-447CB94937E7}"/>
          </ac:spMkLst>
        </pc:spChg>
        <pc:picChg chg="mod">
          <ac:chgData name="Stewart Gale" userId="3647ddd2-6040-41ae-a96d-232c23482af8" providerId="ADAL" clId="{B84EFED6-AC7B-4380-997A-98F55F766A95}" dt="2022-10-11T09:49:38.253" v="86" actId="1076"/>
          <ac:picMkLst>
            <pc:docMk/>
            <pc:sldMk cId="2363379458" sldId="587"/>
            <ac:picMk id="5" creationId="{9A32508C-123A-4DF3-BFFA-B6C6D371FF52}"/>
          </ac:picMkLst>
        </pc:picChg>
        <pc:picChg chg="del">
          <ac:chgData name="Stewart Gale" userId="3647ddd2-6040-41ae-a96d-232c23482af8" providerId="ADAL" clId="{B84EFED6-AC7B-4380-997A-98F55F766A95}" dt="2022-10-11T09:49:32.742" v="84" actId="478"/>
          <ac:picMkLst>
            <pc:docMk/>
            <pc:sldMk cId="2363379458" sldId="587"/>
            <ac:picMk id="6" creationId="{FEFA526B-11CD-4291-B797-60EFFA010CDF}"/>
          </ac:picMkLst>
        </pc:picChg>
        <pc:picChg chg="del">
          <ac:chgData name="Stewart Gale" userId="3647ddd2-6040-41ae-a96d-232c23482af8" providerId="ADAL" clId="{B84EFED6-AC7B-4380-997A-98F55F766A95}" dt="2022-10-11T09:49:30.786" v="82" actId="478"/>
          <ac:picMkLst>
            <pc:docMk/>
            <pc:sldMk cId="2363379458" sldId="587"/>
            <ac:picMk id="7" creationId="{B9B30489-4D94-47B9-B1E7-C93A14D96F61}"/>
          </ac:picMkLst>
        </pc:picChg>
      </pc:sldChg>
      <pc:sldChg chg="modSp add del mod">
        <pc:chgData name="Stewart Gale" userId="3647ddd2-6040-41ae-a96d-232c23482af8" providerId="ADAL" clId="{B84EFED6-AC7B-4380-997A-98F55F766A95}" dt="2022-10-11T09:50:50.572" v="111"/>
        <pc:sldMkLst>
          <pc:docMk/>
          <pc:sldMk cId="144521862" sldId="588"/>
        </pc:sldMkLst>
        <pc:picChg chg="mod modCrop">
          <ac:chgData name="Stewart Gale" userId="3647ddd2-6040-41ae-a96d-232c23482af8" providerId="ADAL" clId="{B84EFED6-AC7B-4380-997A-98F55F766A95}" dt="2022-10-11T09:50:50.287" v="110" actId="732"/>
          <ac:picMkLst>
            <pc:docMk/>
            <pc:sldMk cId="144521862" sldId="588"/>
            <ac:picMk id="5" creationId="{9A32508C-123A-4DF3-BFFA-B6C6D371FF52}"/>
          </ac:picMkLst>
        </pc:picChg>
      </pc:sldChg>
      <pc:sldChg chg="del">
        <pc:chgData name="Stewart Gale" userId="3647ddd2-6040-41ae-a96d-232c23482af8" providerId="ADAL" clId="{B84EFED6-AC7B-4380-997A-98F55F766A95}" dt="2022-10-11T07:23:52.284" v="28" actId="47"/>
        <pc:sldMkLst>
          <pc:docMk/>
          <pc:sldMk cId="1431323443" sldId="588"/>
        </pc:sldMkLst>
      </pc:sldChg>
      <pc:sldChg chg="delSp modSp add mod delAnim modAnim">
        <pc:chgData name="Stewart Gale" userId="3647ddd2-6040-41ae-a96d-232c23482af8" providerId="ADAL" clId="{B84EFED6-AC7B-4380-997A-98F55F766A95}" dt="2022-10-11T10:12:03.034" v="305" actId="1076"/>
        <pc:sldMkLst>
          <pc:docMk/>
          <pc:sldMk cId="3639693452" sldId="588"/>
        </pc:sldMkLst>
        <pc:spChg chg="del mod">
          <ac:chgData name="Stewart Gale" userId="3647ddd2-6040-41ae-a96d-232c23482af8" providerId="ADAL" clId="{B84EFED6-AC7B-4380-997A-98F55F766A95}" dt="2022-10-11T09:52:28.949" v="170" actId="478"/>
          <ac:spMkLst>
            <pc:docMk/>
            <pc:sldMk cId="3639693452" sldId="588"/>
            <ac:spMk id="8" creationId="{817D0A9A-5CA0-4CDB-A47F-0BAE10C8427F}"/>
          </ac:spMkLst>
        </pc:spChg>
        <pc:spChg chg="del">
          <ac:chgData name="Stewart Gale" userId="3647ddd2-6040-41ae-a96d-232c23482af8" providerId="ADAL" clId="{B84EFED6-AC7B-4380-997A-98F55F766A95}" dt="2022-10-11T09:52:28.529" v="168" actId="478"/>
          <ac:spMkLst>
            <pc:docMk/>
            <pc:sldMk cId="3639693452" sldId="588"/>
            <ac:spMk id="9" creationId="{7E9E0BD2-1FE6-4BF5-B8EE-8076B1E8F3E1}"/>
          </ac:spMkLst>
        </pc:spChg>
        <pc:spChg chg="del">
          <ac:chgData name="Stewart Gale" userId="3647ddd2-6040-41ae-a96d-232c23482af8" providerId="ADAL" clId="{B84EFED6-AC7B-4380-997A-98F55F766A95}" dt="2022-10-11T09:52:27.141" v="165" actId="478"/>
          <ac:spMkLst>
            <pc:docMk/>
            <pc:sldMk cId="3639693452" sldId="588"/>
            <ac:spMk id="10" creationId="{9D1E648F-000A-47D7-83DE-F3FC554E0725}"/>
          </ac:spMkLst>
        </pc:spChg>
        <pc:spChg chg="del mod">
          <ac:chgData name="Stewart Gale" userId="3647ddd2-6040-41ae-a96d-232c23482af8" providerId="ADAL" clId="{B84EFED6-AC7B-4380-997A-98F55F766A95}" dt="2022-10-11T09:52:29.784" v="172" actId="478"/>
          <ac:spMkLst>
            <pc:docMk/>
            <pc:sldMk cId="3639693452" sldId="588"/>
            <ac:spMk id="11" creationId="{08F47D0E-6504-4DDD-A1A4-F87D5A26FD2D}"/>
          </ac:spMkLst>
        </pc:spChg>
        <pc:picChg chg="mod modCrop">
          <ac:chgData name="Stewart Gale" userId="3647ddd2-6040-41ae-a96d-232c23482af8" providerId="ADAL" clId="{B84EFED6-AC7B-4380-997A-98F55F766A95}" dt="2022-10-11T10:12:03.034" v="305" actId="1076"/>
          <ac:picMkLst>
            <pc:docMk/>
            <pc:sldMk cId="3639693452" sldId="588"/>
            <ac:picMk id="5" creationId="{9A32508C-123A-4DF3-BFFA-B6C6D371FF52}"/>
          </ac:picMkLst>
        </pc:picChg>
        <pc:picChg chg="del mod">
          <ac:chgData name="Stewart Gale" userId="3647ddd2-6040-41ae-a96d-232c23482af8" providerId="ADAL" clId="{B84EFED6-AC7B-4380-997A-98F55F766A95}" dt="2022-10-11T09:52:27.973" v="167" actId="478"/>
          <ac:picMkLst>
            <pc:docMk/>
            <pc:sldMk cId="3639693452" sldId="588"/>
            <ac:picMk id="6" creationId="{FEFA526B-11CD-4291-B797-60EFFA010CDF}"/>
          </ac:picMkLst>
        </pc:picChg>
        <pc:picChg chg="mod modCrop">
          <ac:chgData name="Stewart Gale" userId="3647ddd2-6040-41ae-a96d-232c23482af8" providerId="ADAL" clId="{B84EFED6-AC7B-4380-997A-98F55F766A95}" dt="2022-10-11T10:11:58.028" v="303" actId="1076"/>
          <ac:picMkLst>
            <pc:docMk/>
            <pc:sldMk cId="3639693452" sldId="588"/>
            <ac:picMk id="7" creationId="{B9B30489-4D94-47B9-B1E7-C93A14D96F61}"/>
          </ac:picMkLst>
        </pc:picChg>
      </pc:sldChg>
      <pc:sldChg chg="delSp modSp add mod delAnim modAnim">
        <pc:chgData name="Stewart Gale" userId="3647ddd2-6040-41ae-a96d-232c23482af8" providerId="ADAL" clId="{B84EFED6-AC7B-4380-997A-98F55F766A95}" dt="2022-10-11T10:07:17.797" v="199"/>
        <pc:sldMkLst>
          <pc:docMk/>
          <pc:sldMk cId="3268801735" sldId="589"/>
        </pc:sldMkLst>
        <pc:spChg chg="del">
          <ac:chgData name="Stewart Gale" userId="3647ddd2-6040-41ae-a96d-232c23482af8" providerId="ADAL" clId="{B84EFED6-AC7B-4380-997A-98F55F766A95}" dt="2022-10-11T09:51:55.405" v="149" actId="478"/>
          <ac:spMkLst>
            <pc:docMk/>
            <pc:sldMk cId="3268801735" sldId="589"/>
            <ac:spMk id="8" creationId="{817D0A9A-5CA0-4CDB-A47F-0BAE10C8427F}"/>
          </ac:spMkLst>
        </pc:spChg>
        <pc:spChg chg="del mod">
          <ac:chgData name="Stewart Gale" userId="3647ddd2-6040-41ae-a96d-232c23482af8" providerId="ADAL" clId="{B84EFED6-AC7B-4380-997A-98F55F766A95}" dt="2022-10-11T09:51:59.121" v="156" actId="478"/>
          <ac:spMkLst>
            <pc:docMk/>
            <pc:sldMk cId="3268801735" sldId="589"/>
            <ac:spMk id="9" creationId="{7E9E0BD2-1FE6-4BF5-B8EE-8076B1E8F3E1}"/>
          </ac:spMkLst>
        </pc:spChg>
        <pc:spChg chg="del">
          <ac:chgData name="Stewart Gale" userId="3647ddd2-6040-41ae-a96d-232c23482af8" providerId="ADAL" clId="{B84EFED6-AC7B-4380-997A-98F55F766A95}" dt="2022-10-11T09:51:55.988" v="150" actId="478"/>
          <ac:spMkLst>
            <pc:docMk/>
            <pc:sldMk cId="3268801735" sldId="589"/>
            <ac:spMk id="10" creationId="{9D1E648F-000A-47D7-83DE-F3FC554E0725}"/>
          </ac:spMkLst>
        </pc:spChg>
        <pc:spChg chg="del mod">
          <ac:chgData name="Stewart Gale" userId="3647ddd2-6040-41ae-a96d-232c23482af8" providerId="ADAL" clId="{B84EFED6-AC7B-4380-997A-98F55F766A95}" dt="2022-10-11T09:51:56.751" v="152" actId="478"/>
          <ac:spMkLst>
            <pc:docMk/>
            <pc:sldMk cId="3268801735" sldId="589"/>
            <ac:spMk id="11" creationId="{08F47D0E-6504-4DDD-A1A4-F87D5A26FD2D}"/>
          </ac:spMkLst>
        </pc:spChg>
        <pc:picChg chg="mod modCrop">
          <ac:chgData name="Stewart Gale" userId="3647ddd2-6040-41ae-a96d-232c23482af8" providerId="ADAL" clId="{B84EFED6-AC7B-4380-997A-98F55F766A95}" dt="2022-10-11T09:51:54.483" v="148" actId="1076"/>
          <ac:picMkLst>
            <pc:docMk/>
            <pc:sldMk cId="3268801735" sldId="589"/>
            <ac:picMk id="5" creationId="{9A32508C-123A-4DF3-BFFA-B6C6D371FF52}"/>
          </ac:picMkLst>
        </pc:picChg>
        <pc:picChg chg="mod modCrop">
          <ac:chgData name="Stewart Gale" userId="3647ddd2-6040-41ae-a96d-232c23482af8" providerId="ADAL" clId="{B84EFED6-AC7B-4380-997A-98F55F766A95}" dt="2022-10-11T09:52:09.620" v="160" actId="1076"/>
          <ac:picMkLst>
            <pc:docMk/>
            <pc:sldMk cId="3268801735" sldId="589"/>
            <ac:picMk id="6" creationId="{FEFA526B-11CD-4291-B797-60EFFA010CDF}"/>
          </ac:picMkLst>
        </pc:picChg>
        <pc:picChg chg="del">
          <ac:chgData name="Stewart Gale" userId="3647ddd2-6040-41ae-a96d-232c23482af8" providerId="ADAL" clId="{B84EFED6-AC7B-4380-997A-98F55F766A95}" dt="2022-10-11T09:51:57.250" v="153" actId="478"/>
          <ac:picMkLst>
            <pc:docMk/>
            <pc:sldMk cId="3268801735" sldId="589"/>
            <ac:picMk id="7" creationId="{B9B30489-4D94-47B9-B1E7-C93A14D96F61}"/>
          </ac:picMkLst>
        </pc:picChg>
      </pc:sldChg>
      <pc:sldChg chg="del">
        <pc:chgData name="Stewart Gale" userId="3647ddd2-6040-41ae-a96d-232c23482af8" providerId="ADAL" clId="{B84EFED6-AC7B-4380-997A-98F55F766A95}" dt="2022-10-11T07:23:52.070" v="27" actId="47"/>
        <pc:sldMkLst>
          <pc:docMk/>
          <pc:sldMk cId="3712352565" sldId="589"/>
        </pc:sldMkLst>
      </pc:sldChg>
      <pc:sldChg chg="delSp modSp add mod delAnim modAnim">
        <pc:chgData name="Stewart Gale" userId="3647ddd2-6040-41ae-a96d-232c23482af8" providerId="ADAL" clId="{B84EFED6-AC7B-4380-997A-98F55F766A95}" dt="2022-10-11T10:07:23.422" v="201"/>
        <pc:sldMkLst>
          <pc:docMk/>
          <pc:sldMk cId="311955738" sldId="590"/>
        </pc:sldMkLst>
        <pc:spChg chg="del">
          <ac:chgData name="Stewart Gale" userId="3647ddd2-6040-41ae-a96d-232c23482af8" providerId="ADAL" clId="{B84EFED6-AC7B-4380-997A-98F55F766A95}" dt="2022-10-11T10:06:17.134" v="182" actId="478"/>
          <ac:spMkLst>
            <pc:docMk/>
            <pc:sldMk cId="311955738" sldId="590"/>
            <ac:spMk id="8" creationId="{817D0A9A-5CA0-4CDB-A47F-0BAE10C8427F}"/>
          </ac:spMkLst>
        </pc:spChg>
        <pc:spChg chg="del">
          <ac:chgData name="Stewart Gale" userId="3647ddd2-6040-41ae-a96d-232c23482af8" providerId="ADAL" clId="{B84EFED6-AC7B-4380-997A-98F55F766A95}" dt="2022-10-11T10:06:17.134" v="182" actId="478"/>
          <ac:spMkLst>
            <pc:docMk/>
            <pc:sldMk cId="311955738" sldId="590"/>
            <ac:spMk id="9" creationId="{7E9E0BD2-1FE6-4BF5-B8EE-8076B1E8F3E1}"/>
          </ac:spMkLst>
        </pc:spChg>
        <pc:spChg chg="del">
          <ac:chgData name="Stewart Gale" userId="3647ddd2-6040-41ae-a96d-232c23482af8" providerId="ADAL" clId="{B84EFED6-AC7B-4380-997A-98F55F766A95}" dt="2022-10-11T10:06:32.110" v="183" actId="478"/>
          <ac:spMkLst>
            <pc:docMk/>
            <pc:sldMk cId="311955738" sldId="590"/>
            <ac:spMk id="10" creationId="{9D1E648F-000A-47D7-83DE-F3FC554E0725}"/>
          </ac:spMkLst>
        </pc:spChg>
        <pc:spChg chg="del">
          <ac:chgData name="Stewart Gale" userId="3647ddd2-6040-41ae-a96d-232c23482af8" providerId="ADAL" clId="{B84EFED6-AC7B-4380-997A-98F55F766A95}" dt="2022-10-11T10:06:33.985" v="184" actId="478"/>
          <ac:spMkLst>
            <pc:docMk/>
            <pc:sldMk cId="311955738" sldId="590"/>
            <ac:spMk id="11" creationId="{08F47D0E-6504-4DDD-A1A4-F87D5A26FD2D}"/>
          </ac:spMkLst>
        </pc:spChg>
        <pc:picChg chg="mod modCrop">
          <ac:chgData name="Stewart Gale" userId="3647ddd2-6040-41ae-a96d-232c23482af8" providerId="ADAL" clId="{B84EFED6-AC7B-4380-997A-98F55F766A95}" dt="2022-10-11T10:07:06.327" v="196" actId="1076"/>
          <ac:picMkLst>
            <pc:docMk/>
            <pc:sldMk cId="311955738" sldId="590"/>
            <ac:picMk id="5" creationId="{9A32508C-123A-4DF3-BFFA-B6C6D371FF52}"/>
          </ac:picMkLst>
        </pc:picChg>
        <pc:picChg chg="del">
          <ac:chgData name="Stewart Gale" userId="3647ddd2-6040-41ae-a96d-232c23482af8" providerId="ADAL" clId="{B84EFED6-AC7B-4380-997A-98F55F766A95}" dt="2022-10-11T10:06:17.134" v="182" actId="478"/>
          <ac:picMkLst>
            <pc:docMk/>
            <pc:sldMk cId="311955738" sldId="590"/>
            <ac:picMk id="6" creationId="{FEFA526B-11CD-4291-B797-60EFFA010CDF}"/>
          </ac:picMkLst>
        </pc:picChg>
        <pc:picChg chg="mod modCrop">
          <ac:chgData name="Stewart Gale" userId="3647ddd2-6040-41ae-a96d-232c23482af8" providerId="ADAL" clId="{B84EFED6-AC7B-4380-997A-98F55F766A95}" dt="2022-10-11T10:07:07.577" v="197" actId="1076"/>
          <ac:picMkLst>
            <pc:docMk/>
            <pc:sldMk cId="311955738" sldId="590"/>
            <ac:picMk id="7" creationId="{B9B30489-4D94-47B9-B1E7-C93A14D96F61}"/>
          </ac:picMkLst>
        </pc:picChg>
      </pc:sldChg>
      <pc:sldChg chg="del">
        <pc:chgData name="Stewart Gale" userId="3647ddd2-6040-41ae-a96d-232c23482af8" providerId="ADAL" clId="{B84EFED6-AC7B-4380-997A-98F55F766A95}" dt="2022-10-11T07:23:51.565" v="25" actId="47"/>
        <pc:sldMkLst>
          <pc:docMk/>
          <pc:sldMk cId="3789894349" sldId="590"/>
        </pc:sldMkLst>
      </pc:sldChg>
      <pc:sldChg chg="del">
        <pc:chgData name="Stewart Gale" userId="3647ddd2-6040-41ae-a96d-232c23482af8" providerId="ADAL" clId="{B84EFED6-AC7B-4380-997A-98F55F766A95}" dt="2022-10-11T07:23:51.100" v="23" actId="47"/>
        <pc:sldMkLst>
          <pc:docMk/>
          <pc:sldMk cId="396256175" sldId="591"/>
        </pc:sldMkLst>
      </pc:sldChg>
      <pc:sldChg chg="delSp modSp add mod delAnim modAnim">
        <pc:chgData name="Stewart Gale" userId="3647ddd2-6040-41ae-a96d-232c23482af8" providerId="ADAL" clId="{B84EFED6-AC7B-4380-997A-98F55F766A95}" dt="2022-10-11T10:12:35.596" v="311"/>
        <pc:sldMkLst>
          <pc:docMk/>
          <pc:sldMk cId="2895036792" sldId="591"/>
        </pc:sldMkLst>
        <pc:spChg chg="del">
          <ac:chgData name="Stewart Gale" userId="3647ddd2-6040-41ae-a96d-232c23482af8" providerId="ADAL" clId="{B84EFED6-AC7B-4380-997A-98F55F766A95}" dt="2022-10-11T10:08:25.077" v="222" actId="478"/>
          <ac:spMkLst>
            <pc:docMk/>
            <pc:sldMk cId="2895036792" sldId="591"/>
            <ac:spMk id="7" creationId="{351132FD-4E92-4FF6-9EEB-92D4DC57738F}"/>
          </ac:spMkLst>
        </pc:spChg>
        <pc:spChg chg="del">
          <ac:chgData name="Stewart Gale" userId="3647ddd2-6040-41ae-a96d-232c23482af8" providerId="ADAL" clId="{B84EFED6-AC7B-4380-997A-98F55F766A95}" dt="2022-10-11T10:08:25.613" v="223" actId="478"/>
          <ac:spMkLst>
            <pc:docMk/>
            <pc:sldMk cId="2895036792" sldId="591"/>
            <ac:spMk id="8" creationId="{8A5AF670-B219-47F2-B5A1-F70794DEE25E}"/>
          </ac:spMkLst>
        </pc:spChg>
        <pc:spChg chg="del">
          <ac:chgData name="Stewart Gale" userId="3647ddd2-6040-41ae-a96d-232c23482af8" providerId="ADAL" clId="{B84EFED6-AC7B-4380-997A-98F55F766A95}" dt="2022-10-11T10:08:26.175" v="224" actId="478"/>
          <ac:spMkLst>
            <pc:docMk/>
            <pc:sldMk cId="2895036792" sldId="591"/>
            <ac:spMk id="9" creationId="{4C7CD371-C57C-4068-9011-D5A5C3A18D26}"/>
          </ac:spMkLst>
        </pc:spChg>
        <pc:spChg chg="del">
          <ac:chgData name="Stewart Gale" userId="3647ddd2-6040-41ae-a96d-232c23482af8" providerId="ADAL" clId="{B84EFED6-AC7B-4380-997A-98F55F766A95}" dt="2022-10-11T10:08:26.757" v="225" actId="478"/>
          <ac:spMkLst>
            <pc:docMk/>
            <pc:sldMk cId="2895036792" sldId="591"/>
            <ac:spMk id="10" creationId="{39B0AE97-E16C-4FC3-91BE-80F89D2177F7}"/>
          </ac:spMkLst>
        </pc:spChg>
        <pc:spChg chg="del">
          <ac:chgData name="Stewart Gale" userId="3647ddd2-6040-41ae-a96d-232c23482af8" providerId="ADAL" clId="{B84EFED6-AC7B-4380-997A-98F55F766A95}" dt="2022-10-11T10:08:27.210" v="226" actId="478"/>
          <ac:spMkLst>
            <pc:docMk/>
            <pc:sldMk cId="2895036792" sldId="591"/>
            <ac:spMk id="11" creationId="{B8AC03C2-D42B-47D6-B3DA-C5811C8D0D33}"/>
          </ac:spMkLst>
        </pc:spChg>
        <pc:spChg chg="del mod">
          <ac:chgData name="Stewart Gale" userId="3647ddd2-6040-41ae-a96d-232c23482af8" providerId="ADAL" clId="{B84EFED6-AC7B-4380-997A-98F55F766A95}" dt="2022-10-11T10:08:30.701" v="228" actId="478"/>
          <ac:spMkLst>
            <pc:docMk/>
            <pc:sldMk cId="2895036792" sldId="591"/>
            <ac:spMk id="12" creationId="{EB486E40-CFA5-42BA-AEEA-836451174449}"/>
          </ac:spMkLst>
        </pc:spChg>
        <pc:picChg chg="mod modCrop">
          <ac:chgData name="Stewart Gale" userId="3647ddd2-6040-41ae-a96d-232c23482af8" providerId="ADAL" clId="{B84EFED6-AC7B-4380-997A-98F55F766A95}" dt="2022-10-11T10:08:59.364" v="236" actId="1076"/>
          <ac:picMkLst>
            <pc:docMk/>
            <pc:sldMk cId="2895036792" sldId="591"/>
            <ac:picMk id="5" creationId="{31E21195-1749-4BB5-BF14-330561486A3C}"/>
          </ac:picMkLst>
        </pc:picChg>
        <pc:picChg chg="mod modCrop">
          <ac:chgData name="Stewart Gale" userId="3647ddd2-6040-41ae-a96d-232c23482af8" providerId="ADAL" clId="{B84EFED6-AC7B-4380-997A-98F55F766A95}" dt="2022-10-11T10:09:02.417" v="237" actId="1076"/>
          <ac:picMkLst>
            <pc:docMk/>
            <pc:sldMk cId="2895036792" sldId="591"/>
            <ac:picMk id="6" creationId="{05C201AC-03E9-4760-8C04-32B43D5F04B8}"/>
          </ac:picMkLst>
        </pc:picChg>
        <pc:cxnChg chg="del mod">
          <ac:chgData name="Stewart Gale" userId="3647ddd2-6040-41ae-a96d-232c23482af8" providerId="ADAL" clId="{B84EFED6-AC7B-4380-997A-98F55F766A95}" dt="2022-10-11T10:08:31.688" v="229" actId="478"/>
          <ac:cxnSpMkLst>
            <pc:docMk/>
            <pc:sldMk cId="2895036792" sldId="591"/>
            <ac:cxnSpMk id="14" creationId="{9FBCF956-CDA0-4A4F-B3A2-A0695EBF1A54}"/>
          </ac:cxnSpMkLst>
        </pc:cxnChg>
      </pc:sldChg>
      <pc:sldChg chg="delSp modSp add mod delAnim modAnim">
        <pc:chgData name="Stewart Gale" userId="3647ddd2-6040-41ae-a96d-232c23482af8" providerId="ADAL" clId="{B84EFED6-AC7B-4380-997A-98F55F766A95}" dt="2022-10-11T10:12:38.764" v="312"/>
        <pc:sldMkLst>
          <pc:docMk/>
          <pc:sldMk cId="2825085981" sldId="592"/>
        </pc:sldMkLst>
        <pc:spChg chg="del mod">
          <ac:chgData name="Stewart Gale" userId="3647ddd2-6040-41ae-a96d-232c23482af8" providerId="ADAL" clId="{B84EFED6-AC7B-4380-997A-98F55F766A95}" dt="2022-10-11T10:09:05.995" v="239" actId="478"/>
          <ac:spMkLst>
            <pc:docMk/>
            <pc:sldMk cId="2825085981" sldId="592"/>
            <ac:spMk id="7" creationId="{351132FD-4E92-4FF6-9EEB-92D4DC57738F}"/>
          </ac:spMkLst>
        </pc:spChg>
        <pc:spChg chg="del">
          <ac:chgData name="Stewart Gale" userId="3647ddd2-6040-41ae-a96d-232c23482af8" providerId="ADAL" clId="{B84EFED6-AC7B-4380-997A-98F55F766A95}" dt="2022-10-11T10:09:06.565" v="240" actId="478"/>
          <ac:spMkLst>
            <pc:docMk/>
            <pc:sldMk cId="2825085981" sldId="592"/>
            <ac:spMk id="8" creationId="{8A5AF670-B219-47F2-B5A1-F70794DEE25E}"/>
          </ac:spMkLst>
        </pc:spChg>
        <pc:spChg chg="del">
          <ac:chgData name="Stewart Gale" userId="3647ddd2-6040-41ae-a96d-232c23482af8" providerId="ADAL" clId="{B84EFED6-AC7B-4380-997A-98F55F766A95}" dt="2022-10-11T10:09:07.096" v="241" actId="478"/>
          <ac:spMkLst>
            <pc:docMk/>
            <pc:sldMk cId="2825085981" sldId="592"/>
            <ac:spMk id="9" creationId="{4C7CD371-C57C-4068-9011-D5A5C3A18D26}"/>
          </ac:spMkLst>
        </pc:spChg>
        <pc:spChg chg="del">
          <ac:chgData name="Stewart Gale" userId="3647ddd2-6040-41ae-a96d-232c23482af8" providerId="ADAL" clId="{B84EFED6-AC7B-4380-997A-98F55F766A95}" dt="2022-10-11T10:09:07.645" v="242" actId="478"/>
          <ac:spMkLst>
            <pc:docMk/>
            <pc:sldMk cId="2825085981" sldId="592"/>
            <ac:spMk id="10" creationId="{39B0AE97-E16C-4FC3-91BE-80F89D2177F7}"/>
          </ac:spMkLst>
        </pc:spChg>
        <pc:spChg chg="del">
          <ac:chgData name="Stewart Gale" userId="3647ddd2-6040-41ae-a96d-232c23482af8" providerId="ADAL" clId="{B84EFED6-AC7B-4380-997A-98F55F766A95}" dt="2022-10-11T10:09:08.127" v="243" actId="478"/>
          <ac:spMkLst>
            <pc:docMk/>
            <pc:sldMk cId="2825085981" sldId="592"/>
            <ac:spMk id="11" creationId="{B8AC03C2-D42B-47D6-B3DA-C5811C8D0D33}"/>
          </ac:spMkLst>
        </pc:spChg>
        <pc:spChg chg="del">
          <ac:chgData name="Stewart Gale" userId="3647ddd2-6040-41ae-a96d-232c23482af8" providerId="ADAL" clId="{B84EFED6-AC7B-4380-997A-98F55F766A95}" dt="2022-10-11T10:09:10.061" v="244" actId="478"/>
          <ac:spMkLst>
            <pc:docMk/>
            <pc:sldMk cId="2825085981" sldId="592"/>
            <ac:spMk id="12" creationId="{EB486E40-CFA5-42BA-AEEA-836451174449}"/>
          </ac:spMkLst>
        </pc:spChg>
        <pc:picChg chg="mod modCrop">
          <ac:chgData name="Stewart Gale" userId="3647ddd2-6040-41ae-a96d-232c23482af8" providerId="ADAL" clId="{B84EFED6-AC7B-4380-997A-98F55F766A95}" dt="2022-10-11T10:09:26.571" v="250" actId="14100"/>
          <ac:picMkLst>
            <pc:docMk/>
            <pc:sldMk cId="2825085981" sldId="592"/>
            <ac:picMk id="5" creationId="{31E21195-1749-4BB5-BF14-330561486A3C}"/>
          </ac:picMkLst>
        </pc:picChg>
        <pc:picChg chg="mod modCrop">
          <ac:chgData name="Stewart Gale" userId="3647ddd2-6040-41ae-a96d-232c23482af8" providerId="ADAL" clId="{B84EFED6-AC7B-4380-997A-98F55F766A95}" dt="2022-10-11T10:09:53.618" v="258" actId="1076"/>
          <ac:picMkLst>
            <pc:docMk/>
            <pc:sldMk cId="2825085981" sldId="592"/>
            <ac:picMk id="6" creationId="{05C201AC-03E9-4760-8C04-32B43D5F04B8}"/>
          </ac:picMkLst>
        </pc:picChg>
        <pc:cxnChg chg="del mod">
          <ac:chgData name="Stewart Gale" userId="3647ddd2-6040-41ae-a96d-232c23482af8" providerId="ADAL" clId="{B84EFED6-AC7B-4380-997A-98F55F766A95}" dt="2022-10-11T10:09:10.707" v="245" actId="478"/>
          <ac:cxnSpMkLst>
            <pc:docMk/>
            <pc:sldMk cId="2825085981" sldId="592"/>
            <ac:cxnSpMk id="14" creationId="{9FBCF956-CDA0-4A4F-B3A2-A0695EBF1A54}"/>
          </ac:cxnSpMkLst>
        </pc:cxnChg>
      </pc:sldChg>
      <pc:sldChg chg="del">
        <pc:chgData name="Stewart Gale" userId="3647ddd2-6040-41ae-a96d-232c23482af8" providerId="ADAL" clId="{B84EFED6-AC7B-4380-997A-98F55F766A95}" dt="2022-10-11T07:23:51.263" v="24" actId="47"/>
        <pc:sldMkLst>
          <pc:docMk/>
          <pc:sldMk cId="3796282906" sldId="592"/>
        </pc:sldMkLst>
      </pc:sldChg>
      <pc:sldChg chg="del">
        <pc:chgData name="Stewart Gale" userId="3647ddd2-6040-41ae-a96d-232c23482af8" providerId="ADAL" clId="{B84EFED6-AC7B-4380-997A-98F55F766A95}" dt="2022-10-11T07:23:50.465" v="19" actId="47"/>
        <pc:sldMkLst>
          <pc:docMk/>
          <pc:sldMk cId="680310380" sldId="593"/>
        </pc:sldMkLst>
      </pc:sldChg>
      <pc:sldChg chg="delSp modSp add mod delAnim modAnim">
        <pc:chgData name="Stewart Gale" userId="3647ddd2-6040-41ae-a96d-232c23482af8" providerId="ADAL" clId="{B84EFED6-AC7B-4380-997A-98F55F766A95}" dt="2022-10-11T10:12:59.407" v="315"/>
        <pc:sldMkLst>
          <pc:docMk/>
          <pc:sldMk cId="1019897481" sldId="593"/>
        </pc:sldMkLst>
        <pc:spChg chg="del">
          <ac:chgData name="Stewart Gale" userId="3647ddd2-6040-41ae-a96d-232c23482af8" providerId="ADAL" clId="{B84EFED6-AC7B-4380-997A-98F55F766A95}" dt="2022-10-11T10:09:57.741" v="259" actId="478"/>
          <ac:spMkLst>
            <pc:docMk/>
            <pc:sldMk cId="1019897481" sldId="593"/>
            <ac:spMk id="7" creationId="{351132FD-4E92-4FF6-9EEB-92D4DC57738F}"/>
          </ac:spMkLst>
        </pc:spChg>
        <pc:spChg chg="del">
          <ac:chgData name="Stewart Gale" userId="3647ddd2-6040-41ae-a96d-232c23482af8" providerId="ADAL" clId="{B84EFED6-AC7B-4380-997A-98F55F766A95}" dt="2022-10-11T10:09:58.226" v="260" actId="478"/>
          <ac:spMkLst>
            <pc:docMk/>
            <pc:sldMk cId="1019897481" sldId="593"/>
            <ac:spMk id="8" creationId="{8A5AF670-B219-47F2-B5A1-F70794DEE25E}"/>
          </ac:spMkLst>
        </pc:spChg>
        <pc:spChg chg="del">
          <ac:chgData name="Stewart Gale" userId="3647ddd2-6040-41ae-a96d-232c23482af8" providerId="ADAL" clId="{B84EFED6-AC7B-4380-997A-98F55F766A95}" dt="2022-10-11T10:09:58.657" v="261" actId="478"/>
          <ac:spMkLst>
            <pc:docMk/>
            <pc:sldMk cId="1019897481" sldId="593"/>
            <ac:spMk id="9" creationId="{4C7CD371-C57C-4068-9011-D5A5C3A18D26}"/>
          </ac:spMkLst>
        </pc:spChg>
        <pc:spChg chg="del">
          <ac:chgData name="Stewart Gale" userId="3647ddd2-6040-41ae-a96d-232c23482af8" providerId="ADAL" clId="{B84EFED6-AC7B-4380-997A-98F55F766A95}" dt="2022-10-11T10:09:59.125" v="262" actId="478"/>
          <ac:spMkLst>
            <pc:docMk/>
            <pc:sldMk cId="1019897481" sldId="593"/>
            <ac:spMk id="10" creationId="{39B0AE97-E16C-4FC3-91BE-80F89D2177F7}"/>
          </ac:spMkLst>
        </pc:spChg>
        <pc:spChg chg="del">
          <ac:chgData name="Stewart Gale" userId="3647ddd2-6040-41ae-a96d-232c23482af8" providerId="ADAL" clId="{B84EFED6-AC7B-4380-997A-98F55F766A95}" dt="2022-10-11T10:09:59.987" v="263" actId="478"/>
          <ac:spMkLst>
            <pc:docMk/>
            <pc:sldMk cId="1019897481" sldId="593"/>
            <ac:spMk id="11" creationId="{B8AC03C2-D42B-47D6-B3DA-C5811C8D0D33}"/>
          </ac:spMkLst>
        </pc:spChg>
        <pc:spChg chg="del">
          <ac:chgData name="Stewart Gale" userId="3647ddd2-6040-41ae-a96d-232c23482af8" providerId="ADAL" clId="{B84EFED6-AC7B-4380-997A-98F55F766A95}" dt="2022-10-11T10:10:09.102" v="266" actId="478"/>
          <ac:spMkLst>
            <pc:docMk/>
            <pc:sldMk cId="1019897481" sldId="593"/>
            <ac:spMk id="12" creationId="{EB486E40-CFA5-42BA-AEEA-836451174449}"/>
          </ac:spMkLst>
        </pc:spChg>
        <pc:picChg chg="mod modCrop">
          <ac:chgData name="Stewart Gale" userId="3647ddd2-6040-41ae-a96d-232c23482af8" providerId="ADAL" clId="{B84EFED6-AC7B-4380-997A-98F55F766A95}" dt="2022-10-11T10:10:27.720" v="274" actId="1076"/>
          <ac:picMkLst>
            <pc:docMk/>
            <pc:sldMk cId="1019897481" sldId="593"/>
            <ac:picMk id="5" creationId="{31E21195-1749-4BB5-BF14-330561486A3C}"/>
          </ac:picMkLst>
        </pc:picChg>
        <pc:picChg chg="mod modCrop">
          <ac:chgData name="Stewart Gale" userId="3647ddd2-6040-41ae-a96d-232c23482af8" providerId="ADAL" clId="{B84EFED6-AC7B-4380-997A-98F55F766A95}" dt="2022-10-11T10:12:54.497" v="314" actId="732"/>
          <ac:picMkLst>
            <pc:docMk/>
            <pc:sldMk cId="1019897481" sldId="593"/>
            <ac:picMk id="6" creationId="{05C201AC-03E9-4760-8C04-32B43D5F04B8}"/>
          </ac:picMkLst>
        </pc:picChg>
        <pc:cxnChg chg="del mod">
          <ac:chgData name="Stewart Gale" userId="3647ddd2-6040-41ae-a96d-232c23482af8" providerId="ADAL" clId="{B84EFED6-AC7B-4380-997A-98F55F766A95}" dt="2022-10-11T10:10:10.098" v="267" actId="478"/>
          <ac:cxnSpMkLst>
            <pc:docMk/>
            <pc:sldMk cId="1019897481" sldId="593"/>
            <ac:cxnSpMk id="14" creationId="{9FBCF956-CDA0-4A4F-B3A2-A0695EBF1A54}"/>
          </ac:cxnSpMkLst>
        </pc:cxnChg>
      </pc:sldChg>
      <pc:sldChg chg="delSp modSp add mod delAnim modAnim">
        <pc:chgData name="Stewart Gale" userId="3647ddd2-6040-41ae-a96d-232c23482af8" providerId="ADAL" clId="{B84EFED6-AC7B-4380-997A-98F55F766A95}" dt="2022-10-11T10:13:05.838" v="318"/>
        <pc:sldMkLst>
          <pc:docMk/>
          <pc:sldMk cId="1331185801" sldId="594"/>
        </pc:sldMkLst>
        <pc:spChg chg="del">
          <ac:chgData name="Stewart Gale" userId="3647ddd2-6040-41ae-a96d-232c23482af8" providerId="ADAL" clId="{B84EFED6-AC7B-4380-997A-98F55F766A95}" dt="2022-10-11T10:10:37.086" v="277" actId="478"/>
          <ac:spMkLst>
            <pc:docMk/>
            <pc:sldMk cId="1331185801" sldId="594"/>
            <ac:spMk id="7" creationId="{351132FD-4E92-4FF6-9EEB-92D4DC57738F}"/>
          </ac:spMkLst>
        </pc:spChg>
        <pc:spChg chg="del">
          <ac:chgData name="Stewart Gale" userId="3647ddd2-6040-41ae-a96d-232c23482af8" providerId="ADAL" clId="{B84EFED6-AC7B-4380-997A-98F55F766A95}" dt="2022-10-11T10:10:37.634" v="278" actId="478"/>
          <ac:spMkLst>
            <pc:docMk/>
            <pc:sldMk cId="1331185801" sldId="594"/>
            <ac:spMk id="8" creationId="{8A5AF670-B219-47F2-B5A1-F70794DEE25E}"/>
          </ac:spMkLst>
        </pc:spChg>
        <pc:spChg chg="del">
          <ac:chgData name="Stewart Gale" userId="3647ddd2-6040-41ae-a96d-232c23482af8" providerId="ADAL" clId="{B84EFED6-AC7B-4380-997A-98F55F766A95}" dt="2022-10-11T10:10:38.184" v="279" actId="478"/>
          <ac:spMkLst>
            <pc:docMk/>
            <pc:sldMk cId="1331185801" sldId="594"/>
            <ac:spMk id="9" creationId="{4C7CD371-C57C-4068-9011-D5A5C3A18D26}"/>
          </ac:spMkLst>
        </pc:spChg>
        <pc:spChg chg="del mod">
          <ac:chgData name="Stewart Gale" userId="3647ddd2-6040-41ae-a96d-232c23482af8" providerId="ADAL" clId="{B84EFED6-AC7B-4380-997A-98F55F766A95}" dt="2022-10-11T10:10:40.005" v="283" actId="478"/>
          <ac:spMkLst>
            <pc:docMk/>
            <pc:sldMk cId="1331185801" sldId="594"/>
            <ac:spMk id="10" creationId="{39B0AE97-E16C-4FC3-91BE-80F89D2177F7}"/>
          </ac:spMkLst>
        </pc:spChg>
        <pc:spChg chg="del mod">
          <ac:chgData name="Stewart Gale" userId="3647ddd2-6040-41ae-a96d-232c23482af8" providerId="ADAL" clId="{B84EFED6-AC7B-4380-997A-98F55F766A95}" dt="2022-10-11T10:10:39.490" v="282" actId="478"/>
          <ac:spMkLst>
            <pc:docMk/>
            <pc:sldMk cId="1331185801" sldId="594"/>
            <ac:spMk id="11" creationId="{B8AC03C2-D42B-47D6-B3DA-C5811C8D0D33}"/>
          </ac:spMkLst>
        </pc:spChg>
        <pc:spChg chg="del">
          <ac:chgData name="Stewart Gale" userId="3647ddd2-6040-41ae-a96d-232c23482af8" providerId="ADAL" clId="{B84EFED6-AC7B-4380-997A-98F55F766A95}" dt="2022-10-11T10:11:05.136" v="292" actId="478"/>
          <ac:spMkLst>
            <pc:docMk/>
            <pc:sldMk cId="1331185801" sldId="594"/>
            <ac:spMk id="12" creationId="{EB486E40-CFA5-42BA-AEEA-836451174449}"/>
          </ac:spMkLst>
        </pc:spChg>
        <pc:picChg chg="mod modCrop">
          <ac:chgData name="Stewart Gale" userId="3647ddd2-6040-41ae-a96d-232c23482af8" providerId="ADAL" clId="{B84EFED6-AC7B-4380-997A-98F55F766A95}" dt="2022-10-11T10:11:22.070" v="296" actId="14100"/>
          <ac:picMkLst>
            <pc:docMk/>
            <pc:sldMk cId="1331185801" sldId="594"/>
            <ac:picMk id="5" creationId="{31E21195-1749-4BB5-BF14-330561486A3C}"/>
          </ac:picMkLst>
        </pc:picChg>
        <pc:picChg chg="mod modCrop">
          <ac:chgData name="Stewart Gale" userId="3647ddd2-6040-41ae-a96d-232c23482af8" providerId="ADAL" clId="{B84EFED6-AC7B-4380-997A-98F55F766A95}" dt="2022-10-11T10:13:04.673" v="317" actId="1076"/>
          <ac:picMkLst>
            <pc:docMk/>
            <pc:sldMk cId="1331185801" sldId="594"/>
            <ac:picMk id="6" creationId="{05C201AC-03E9-4760-8C04-32B43D5F04B8}"/>
          </ac:picMkLst>
        </pc:picChg>
        <pc:cxnChg chg="del mod">
          <ac:chgData name="Stewart Gale" userId="3647ddd2-6040-41ae-a96d-232c23482af8" providerId="ADAL" clId="{B84EFED6-AC7B-4380-997A-98F55F766A95}" dt="2022-10-11T10:11:05.136" v="292" actId="478"/>
          <ac:cxnSpMkLst>
            <pc:docMk/>
            <pc:sldMk cId="1331185801" sldId="594"/>
            <ac:cxnSpMk id="14" creationId="{9FBCF956-CDA0-4A4F-B3A2-A0695EBF1A54}"/>
          </ac:cxnSpMkLst>
        </pc:cxnChg>
      </pc:sldChg>
      <pc:sldChg chg="del">
        <pc:chgData name="Stewart Gale" userId="3647ddd2-6040-41ae-a96d-232c23482af8" providerId="ADAL" clId="{B84EFED6-AC7B-4380-997A-98F55F766A95}" dt="2022-10-11T07:23:50.950" v="22" actId="47"/>
        <pc:sldMkLst>
          <pc:docMk/>
          <pc:sldMk cId="3290192864" sldId="594"/>
        </pc:sldMkLst>
      </pc:sldChg>
    </pc:docChg>
  </pc:docChgLst>
  <pc:docChgLst>
    <pc:chgData name="Stewart Gale" userId="3647ddd2-6040-41ae-a96d-232c23482af8" providerId="ADAL" clId="{72353F4E-F489-4F50-AAC3-0DD2C44CCBB2}"/>
    <pc:docChg chg="undo custSel addSld delSld modSld sldOrd">
      <pc:chgData name="Stewart Gale" userId="3647ddd2-6040-41ae-a96d-232c23482af8" providerId="ADAL" clId="{72353F4E-F489-4F50-AAC3-0DD2C44CCBB2}" dt="2022-10-11T07:20:42.041" v="377" actId="20577"/>
      <pc:docMkLst>
        <pc:docMk/>
      </pc:docMkLst>
      <pc:sldChg chg="modSp ord">
        <pc:chgData name="Stewart Gale" userId="3647ddd2-6040-41ae-a96d-232c23482af8" providerId="ADAL" clId="{72353F4E-F489-4F50-AAC3-0DD2C44CCBB2}" dt="2021-10-10T03:20:07.198" v="281" actId="20577"/>
        <pc:sldMkLst>
          <pc:docMk/>
          <pc:sldMk cId="1521094021" sldId="566"/>
        </pc:sldMkLst>
        <pc:spChg chg="mod">
          <ac:chgData name="Stewart Gale" userId="3647ddd2-6040-41ae-a96d-232c23482af8" providerId="ADAL" clId="{72353F4E-F489-4F50-AAC3-0DD2C44CCBB2}" dt="2021-10-10T03:19:48.921" v="270" actId="20577"/>
          <ac:spMkLst>
            <pc:docMk/>
            <pc:sldMk cId="1521094021" sldId="566"/>
            <ac:spMk id="11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20:07.198" v="281" actId="20577"/>
          <ac:spMkLst>
            <pc:docMk/>
            <pc:sldMk cId="1521094021" sldId="566"/>
            <ac:spMk id="20" creationId="{00000000-0000-0000-0000-000000000000}"/>
          </ac:spMkLst>
        </pc:spChg>
      </pc:sldChg>
      <pc:sldChg chg="delSp modSp mod delAnim">
        <pc:chgData name="Stewart Gale" userId="3647ddd2-6040-41ae-a96d-232c23482af8" providerId="ADAL" clId="{72353F4E-F489-4F50-AAC3-0DD2C44CCBB2}" dt="2021-10-10T03:13:06.304" v="93" actId="14100"/>
        <pc:sldMkLst>
          <pc:docMk/>
          <pc:sldMk cId="230251781" sldId="575"/>
        </pc:sldMkLst>
        <pc:spChg chg="mod">
          <ac:chgData name="Stewart Gale" userId="3647ddd2-6040-41ae-a96d-232c23482af8" providerId="ADAL" clId="{72353F4E-F489-4F50-AAC3-0DD2C44CCBB2}" dt="2021-10-10T03:08:49.952" v="19" actId="1076"/>
          <ac:spMkLst>
            <pc:docMk/>
            <pc:sldMk cId="230251781" sldId="575"/>
            <ac:spMk id="5" creationId="{00000000-0000-0000-0000-000000000000}"/>
          </ac:spMkLst>
        </pc:spChg>
        <pc:spChg chg="del mod">
          <ac:chgData name="Stewart Gale" userId="3647ddd2-6040-41ae-a96d-232c23482af8" providerId="ADAL" clId="{72353F4E-F489-4F50-AAC3-0DD2C44CCBB2}" dt="2021-10-10T03:08:09.469" v="4" actId="478"/>
          <ac:spMkLst>
            <pc:docMk/>
            <pc:sldMk cId="230251781" sldId="575"/>
            <ac:spMk id="9" creationId="{00000000-0000-0000-0000-000000000000}"/>
          </ac:spMkLst>
        </pc:spChg>
        <pc:spChg chg="del">
          <ac:chgData name="Stewart Gale" userId="3647ddd2-6040-41ae-a96d-232c23482af8" providerId="ADAL" clId="{72353F4E-F489-4F50-AAC3-0DD2C44CCBB2}" dt="2021-10-10T03:08:09.469" v="4" actId="478"/>
          <ac:spMkLst>
            <pc:docMk/>
            <pc:sldMk cId="230251781" sldId="575"/>
            <ac:spMk id="10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08:36.603" v="14" actId="1076"/>
          <ac:spMkLst>
            <pc:docMk/>
            <pc:sldMk cId="230251781" sldId="575"/>
            <ac:spMk id="11" creationId="{00000000-0000-0000-0000-000000000000}"/>
          </ac:spMkLst>
        </pc:spChg>
        <pc:picChg chg="mod">
          <ac:chgData name="Stewart Gale" userId="3647ddd2-6040-41ae-a96d-232c23482af8" providerId="ADAL" clId="{72353F4E-F489-4F50-AAC3-0DD2C44CCBB2}" dt="2021-10-10T03:13:06.304" v="93" actId="14100"/>
          <ac:picMkLst>
            <pc:docMk/>
            <pc:sldMk cId="230251781" sldId="575"/>
            <ac:picMk id="12" creationId="{00000000-0000-0000-0000-000000000000}"/>
          </ac:picMkLst>
        </pc:picChg>
      </pc:sldChg>
      <pc:sldChg chg="del">
        <pc:chgData name="Stewart Gale" userId="3647ddd2-6040-41ae-a96d-232c23482af8" providerId="ADAL" clId="{72353F4E-F489-4F50-AAC3-0DD2C44CCBB2}" dt="2021-10-10T03:10:25.545" v="67" actId="47"/>
        <pc:sldMkLst>
          <pc:docMk/>
          <pc:sldMk cId="2400904504" sldId="576"/>
        </pc:sldMkLst>
      </pc:sldChg>
      <pc:sldChg chg="modSp mod">
        <pc:chgData name="Stewart Gale" userId="3647ddd2-6040-41ae-a96d-232c23482af8" providerId="ADAL" clId="{72353F4E-F489-4F50-AAC3-0DD2C44CCBB2}" dt="2021-10-10T03:19:01.552" v="260" actId="1076"/>
        <pc:sldMkLst>
          <pc:docMk/>
          <pc:sldMk cId="313587226" sldId="577"/>
        </pc:sldMkLst>
        <pc:spChg chg="mod">
          <ac:chgData name="Stewart Gale" userId="3647ddd2-6040-41ae-a96d-232c23482af8" providerId="ADAL" clId="{72353F4E-F489-4F50-AAC3-0DD2C44CCBB2}" dt="2021-10-10T03:14:59.115" v="133" actId="207"/>
          <ac:spMkLst>
            <pc:docMk/>
            <pc:sldMk cId="313587226" sldId="577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9:01.552" v="260" actId="1076"/>
          <ac:spMkLst>
            <pc:docMk/>
            <pc:sldMk cId="313587226" sldId="577"/>
            <ac:spMk id="6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4:02.172" v="114" actId="1076"/>
          <ac:spMkLst>
            <pc:docMk/>
            <pc:sldMk cId="313587226" sldId="577"/>
            <ac:spMk id="11" creationId="{00000000-0000-0000-0000-000000000000}"/>
          </ac:spMkLst>
        </pc:spChg>
      </pc:sldChg>
      <pc:sldChg chg="modSp del">
        <pc:chgData name="Stewart Gale" userId="3647ddd2-6040-41ae-a96d-232c23482af8" providerId="ADAL" clId="{72353F4E-F489-4F50-AAC3-0DD2C44CCBB2}" dt="2021-10-10T03:17:29.604" v="212" actId="47"/>
        <pc:sldMkLst>
          <pc:docMk/>
          <pc:sldMk cId="3997404157" sldId="578"/>
        </pc:sldMkLst>
        <pc:spChg chg="mod">
          <ac:chgData name="Stewart Gale" userId="3647ddd2-6040-41ae-a96d-232c23482af8" providerId="ADAL" clId="{72353F4E-F489-4F50-AAC3-0DD2C44CCBB2}" dt="2021-10-10T03:15:52.584" v="160" actId="20577"/>
          <ac:spMkLst>
            <pc:docMk/>
            <pc:sldMk cId="3997404157" sldId="578"/>
            <ac:spMk id="11" creationId="{00000000-0000-0000-0000-000000000000}"/>
          </ac:spMkLst>
        </pc:spChg>
      </pc:sldChg>
      <pc:sldChg chg="modSp">
        <pc:chgData name="Stewart Gale" userId="3647ddd2-6040-41ae-a96d-232c23482af8" providerId="ADAL" clId="{72353F4E-F489-4F50-AAC3-0DD2C44CCBB2}" dt="2021-10-10T03:22:49.266" v="309" actId="113"/>
        <pc:sldMkLst>
          <pc:docMk/>
          <pc:sldMk cId="1405459425" sldId="579"/>
        </pc:sldMkLst>
        <pc:spChg chg="mod">
          <ac:chgData name="Stewart Gale" userId="3647ddd2-6040-41ae-a96d-232c23482af8" providerId="ADAL" clId="{72353F4E-F489-4F50-AAC3-0DD2C44CCBB2}" dt="2021-10-10T03:22:26.994" v="308" actId="20577"/>
          <ac:spMkLst>
            <pc:docMk/>
            <pc:sldMk cId="1405459425" sldId="579"/>
            <ac:spMk id="3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22:49.266" v="309" actId="113"/>
          <ac:spMkLst>
            <pc:docMk/>
            <pc:sldMk cId="1405459425" sldId="579"/>
            <ac:spMk id="30" creationId="{00000000-0000-0000-0000-000000000000}"/>
          </ac:spMkLst>
        </pc:spChg>
      </pc:sldChg>
      <pc:sldChg chg="modSp mod ord">
        <pc:chgData name="Stewart Gale" userId="3647ddd2-6040-41ae-a96d-232c23482af8" providerId="ADAL" clId="{72353F4E-F489-4F50-AAC3-0DD2C44CCBB2}" dt="2021-10-10T10:20:17.309" v="351" actId="1076"/>
        <pc:sldMkLst>
          <pc:docMk/>
          <pc:sldMk cId="2317609417" sldId="580"/>
        </pc:sldMkLst>
        <pc:spChg chg="mod">
          <ac:chgData name="Stewart Gale" userId="3647ddd2-6040-41ae-a96d-232c23482af8" providerId="ADAL" clId="{72353F4E-F489-4F50-AAC3-0DD2C44CCBB2}" dt="2021-10-10T10:20:17.309" v="351" actId="1076"/>
          <ac:spMkLst>
            <pc:docMk/>
            <pc:sldMk cId="2317609417" sldId="580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10:20:17.309" v="351" actId="1076"/>
          <ac:spMkLst>
            <pc:docMk/>
            <pc:sldMk cId="2317609417" sldId="580"/>
            <ac:spMk id="9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21:36.849" v="301" actId="20577"/>
          <ac:spMkLst>
            <pc:docMk/>
            <pc:sldMk cId="2317609417" sldId="580"/>
            <ac:spMk id="11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10:19:46.020" v="343" actId="14100"/>
          <ac:spMkLst>
            <pc:docMk/>
            <pc:sldMk cId="2317609417" sldId="580"/>
            <ac:spMk id="20" creationId="{00000000-0000-0000-0000-000000000000}"/>
          </ac:spMkLst>
        </pc:spChg>
      </pc:sldChg>
      <pc:sldChg chg="modSp mod">
        <pc:chgData name="Stewart Gale" userId="3647ddd2-6040-41ae-a96d-232c23482af8" providerId="ADAL" clId="{72353F4E-F489-4F50-AAC3-0DD2C44CCBB2}" dt="2022-10-11T07:20:42.041" v="377" actId="20577"/>
        <pc:sldMkLst>
          <pc:docMk/>
          <pc:sldMk cId="628618286" sldId="581"/>
        </pc:sldMkLst>
        <pc:spChg chg="mod">
          <ac:chgData name="Stewart Gale" userId="3647ddd2-6040-41ae-a96d-232c23482af8" providerId="ADAL" clId="{72353F4E-F489-4F50-AAC3-0DD2C44CCBB2}" dt="2021-10-10T03:23:08.091" v="312" actId="1076"/>
          <ac:spMkLst>
            <pc:docMk/>
            <pc:sldMk cId="628618286" sldId="581"/>
            <ac:spMk id="5" creationId="{00000000-0000-0000-0000-000000000000}"/>
          </ac:spMkLst>
        </pc:spChg>
        <pc:graphicFrameChg chg="mod">
          <ac:chgData name="Stewart Gale" userId="3647ddd2-6040-41ae-a96d-232c23482af8" providerId="ADAL" clId="{72353F4E-F489-4F50-AAC3-0DD2C44CCBB2}" dt="2022-10-11T07:20:42.041" v="377" actId="20577"/>
          <ac:graphicFrameMkLst>
            <pc:docMk/>
            <pc:sldMk cId="628618286" sldId="581"/>
            <ac:graphicFrameMk id="6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72353F4E-F489-4F50-AAC3-0DD2C44CCBB2}" dt="2021-10-10T03:22:57.651" v="311" actId="14100"/>
        <pc:sldMkLst>
          <pc:docMk/>
          <pc:sldMk cId="2379597032" sldId="582"/>
        </pc:sldMkLst>
        <pc:spChg chg="mod">
          <ac:chgData name="Stewart Gale" userId="3647ddd2-6040-41ae-a96d-232c23482af8" providerId="ADAL" clId="{72353F4E-F489-4F50-AAC3-0DD2C44CCBB2}" dt="2021-10-10T03:22:57.651" v="311" actId="14100"/>
          <ac:spMkLst>
            <pc:docMk/>
            <pc:sldMk cId="2379597032" sldId="582"/>
            <ac:spMk id="30" creationId="{00000000-0000-0000-0000-000000000000}"/>
          </ac:spMkLst>
        </pc:spChg>
      </pc:sldChg>
      <pc:sldChg chg="modSp mod">
        <pc:chgData name="Stewart Gale" userId="3647ddd2-6040-41ae-a96d-232c23482af8" providerId="ADAL" clId="{72353F4E-F489-4F50-AAC3-0DD2C44CCBB2}" dt="2021-10-10T10:21:29.667" v="373" actId="20577"/>
        <pc:sldMkLst>
          <pc:docMk/>
          <pc:sldMk cId="3333976468" sldId="583"/>
        </pc:sldMkLst>
        <pc:spChg chg="mod">
          <ac:chgData name="Stewart Gale" userId="3647ddd2-6040-41ae-a96d-232c23482af8" providerId="ADAL" clId="{72353F4E-F489-4F50-AAC3-0DD2C44CCBB2}" dt="2021-10-10T10:21:29.667" v="373" actId="20577"/>
          <ac:spMkLst>
            <pc:docMk/>
            <pc:sldMk cId="3333976468" sldId="583"/>
            <ac:spMk id="30" creationId="{00000000-0000-0000-0000-000000000000}"/>
          </ac:spMkLst>
        </pc:spChg>
      </pc:sldChg>
      <pc:sldChg chg="modSp mod">
        <pc:chgData name="Stewart Gale" userId="3647ddd2-6040-41ae-a96d-232c23482af8" providerId="ADAL" clId="{72353F4E-F489-4F50-AAC3-0DD2C44CCBB2}" dt="2021-10-10T10:21:53.598" v="374" actId="1076"/>
        <pc:sldMkLst>
          <pc:docMk/>
          <pc:sldMk cId="2990413428" sldId="584"/>
        </pc:sldMkLst>
        <pc:spChg chg="mod">
          <ac:chgData name="Stewart Gale" userId="3647ddd2-6040-41ae-a96d-232c23482af8" providerId="ADAL" clId="{72353F4E-F489-4F50-AAC3-0DD2C44CCBB2}" dt="2021-10-10T10:21:53.598" v="374" actId="1076"/>
          <ac:spMkLst>
            <pc:docMk/>
            <pc:sldMk cId="2990413428" sldId="584"/>
            <ac:spMk id="30" creationId="{00000000-0000-0000-0000-000000000000}"/>
          </ac:spMkLst>
        </pc:spChg>
      </pc:sldChg>
      <pc:sldChg chg="modSp mod">
        <pc:chgData name="Stewart Gale" userId="3647ddd2-6040-41ae-a96d-232c23482af8" providerId="ADAL" clId="{72353F4E-F489-4F50-AAC3-0DD2C44CCBB2}" dt="2021-10-08T12:43:32.574" v="1" actId="20577"/>
        <pc:sldMkLst>
          <pc:docMk/>
          <pc:sldMk cId="3785647858" sldId="585"/>
        </pc:sldMkLst>
        <pc:spChg chg="mod">
          <ac:chgData name="Stewart Gale" userId="3647ddd2-6040-41ae-a96d-232c23482af8" providerId="ADAL" clId="{72353F4E-F489-4F50-AAC3-0DD2C44CCBB2}" dt="2021-10-08T12:43:32.574" v="1" actId="20577"/>
          <ac:spMkLst>
            <pc:docMk/>
            <pc:sldMk cId="3785647858" sldId="585"/>
            <ac:spMk id="5" creationId="{00000000-0000-0000-0000-000000000000}"/>
          </ac:spMkLst>
        </pc:spChg>
      </pc:sldChg>
      <pc:sldChg chg="add del">
        <pc:chgData name="Stewart Gale" userId="3647ddd2-6040-41ae-a96d-232c23482af8" providerId="ADAL" clId="{72353F4E-F489-4F50-AAC3-0DD2C44CCBB2}" dt="2021-10-10T03:08:58.945" v="21" actId="47"/>
        <pc:sldMkLst>
          <pc:docMk/>
          <pc:sldMk cId="3582052674" sldId="586"/>
        </pc:sldMkLst>
      </pc:sldChg>
      <pc:sldChg chg="modSp add mod">
        <pc:chgData name="Stewart Gale" userId="3647ddd2-6040-41ae-a96d-232c23482af8" providerId="ADAL" clId="{72353F4E-F489-4F50-AAC3-0DD2C44CCBB2}" dt="2021-10-10T03:13:00.658" v="91" actId="14100"/>
        <pc:sldMkLst>
          <pc:docMk/>
          <pc:sldMk cId="613413498" sldId="587"/>
        </pc:sldMkLst>
        <pc:spChg chg="mod">
          <ac:chgData name="Stewart Gale" userId="3647ddd2-6040-41ae-a96d-232c23482af8" providerId="ADAL" clId="{72353F4E-F489-4F50-AAC3-0DD2C44CCBB2}" dt="2021-10-10T03:09:16.320" v="36" actId="1076"/>
          <ac:spMkLst>
            <pc:docMk/>
            <pc:sldMk cId="613413498" sldId="587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09:08.106" v="33" actId="20577"/>
          <ac:spMkLst>
            <pc:docMk/>
            <pc:sldMk cId="613413498" sldId="587"/>
            <ac:spMk id="11" creationId="{00000000-0000-0000-0000-000000000000}"/>
          </ac:spMkLst>
        </pc:spChg>
        <pc:picChg chg="mod">
          <ac:chgData name="Stewart Gale" userId="3647ddd2-6040-41ae-a96d-232c23482af8" providerId="ADAL" clId="{72353F4E-F489-4F50-AAC3-0DD2C44CCBB2}" dt="2021-10-10T03:13:00.658" v="91" actId="14100"/>
          <ac:picMkLst>
            <pc:docMk/>
            <pc:sldMk cId="613413498" sldId="587"/>
            <ac:picMk id="12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72353F4E-F489-4F50-AAC3-0DD2C44CCBB2}" dt="2021-10-10T10:17:52.126" v="323"/>
        <pc:sldMkLst>
          <pc:docMk/>
          <pc:sldMk cId="1431323443" sldId="588"/>
        </pc:sldMkLst>
        <pc:spChg chg="mod">
          <ac:chgData name="Stewart Gale" userId="3647ddd2-6040-41ae-a96d-232c23482af8" providerId="ADAL" clId="{72353F4E-F489-4F50-AAC3-0DD2C44CCBB2}" dt="2021-10-10T03:10:18.665" v="66" actId="14100"/>
          <ac:spMkLst>
            <pc:docMk/>
            <pc:sldMk cId="1431323443" sldId="588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0:12.047" v="63" actId="20577"/>
          <ac:spMkLst>
            <pc:docMk/>
            <pc:sldMk cId="1431323443" sldId="588"/>
            <ac:spMk id="11" creationId="{00000000-0000-0000-0000-000000000000}"/>
          </ac:spMkLst>
        </pc:spChg>
        <pc:picChg chg="add del mod">
          <ac:chgData name="Stewart Gale" userId="3647ddd2-6040-41ae-a96d-232c23482af8" providerId="ADAL" clId="{72353F4E-F489-4F50-AAC3-0DD2C44CCBB2}" dt="2021-10-10T03:12:49.697" v="87" actId="478"/>
          <ac:picMkLst>
            <pc:docMk/>
            <pc:sldMk cId="1431323443" sldId="588"/>
            <ac:picMk id="8" creationId="{5B7AED04-FEDD-440D-B8B7-00AA6A4C5786}"/>
          </ac:picMkLst>
        </pc:picChg>
        <pc:picChg chg="add mod">
          <ac:chgData name="Stewart Gale" userId="3647ddd2-6040-41ae-a96d-232c23482af8" providerId="ADAL" clId="{72353F4E-F489-4F50-AAC3-0DD2C44CCBB2}" dt="2021-10-10T03:12:54.627" v="89" actId="1076"/>
          <ac:picMkLst>
            <pc:docMk/>
            <pc:sldMk cId="1431323443" sldId="588"/>
            <ac:picMk id="9" creationId="{AA173328-240C-4FCA-BAB2-D7FA37E0A49F}"/>
          </ac:picMkLst>
        </pc:picChg>
        <pc:picChg chg="del">
          <ac:chgData name="Stewart Gale" userId="3647ddd2-6040-41ae-a96d-232c23482af8" providerId="ADAL" clId="{72353F4E-F489-4F50-AAC3-0DD2C44CCBB2}" dt="2021-10-10T03:09:33.700" v="48" actId="478"/>
          <ac:picMkLst>
            <pc:docMk/>
            <pc:sldMk cId="1431323443" sldId="588"/>
            <ac:picMk id="12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72353F4E-F489-4F50-AAC3-0DD2C44CCBB2}" dt="2021-10-10T10:17:57.537" v="325"/>
        <pc:sldMkLst>
          <pc:docMk/>
          <pc:sldMk cId="3712352565" sldId="589"/>
        </pc:sldMkLst>
        <pc:picChg chg="add mod modCrop">
          <ac:chgData name="Stewart Gale" userId="3647ddd2-6040-41ae-a96d-232c23482af8" providerId="ADAL" clId="{72353F4E-F489-4F50-AAC3-0DD2C44CCBB2}" dt="2021-10-10T10:17:55.605" v="324" actId="1076"/>
          <ac:picMkLst>
            <pc:docMk/>
            <pc:sldMk cId="3712352565" sldId="589"/>
            <ac:picMk id="7" creationId="{05379360-B650-49D0-97E3-DEAE96E460AA}"/>
          </ac:picMkLst>
        </pc:picChg>
        <pc:picChg chg="del">
          <ac:chgData name="Stewart Gale" userId="3647ddd2-6040-41ae-a96d-232c23482af8" providerId="ADAL" clId="{72353F4E-F489-4F50-AAC3-0DD2C44CCBB2}" dt="2021-10-10T03:11:48.511" v="68" actId="478"/>
          <ac:picMkLst>
            <pc:docMk/>
            <pc:sldMk cId="3712352565" sldId="589"/>
            <ac:picMk id="8" creationId="{5B7AED04-FEDD-440D-B8B7-00AA6A4C5786}"/>
          </ac:picMkLst>
        </pc:picChg>
      </pc:sldChg>
      <pc:sldChg chg="modSp add mod">
        <pc:chgData name="Stewart Gale" userId="3647ddd2-6040-41ae-a96d-232c23482af8" providerId="ADAL" clId="{72353F4E-F489-4F50-AAC3-0DD2C44CCBB2}" dt="2021-10-10T05:31:16.128" v="314" actId="20577"/>
        <pc:sldMkLst>
          <pc:docMk/>
          <pc:sldMk cId="3789894349" sldId="590"/>
        </pc:sldMkLst>
        <pc:spChg chg="mod">
          <ac:chgData name="Stewart Gale" userId="3647ddd2-6040-41ae-a96d-232c23482af8" providerId="ADAL" clId="{72353F4E-F489-4F50-AAC3-0DD2C44CCBB2}" dt="2021-10-10T05:31:16.128" v="314" actId="20577"/>
          <ac:spMkLst>
            <pc:docMk/>
            <pc:sldMk cId="3789894349" sldId="590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8:53.625" v="252" actId="1076"/>
          <ac:spMkLst>
            <pc:docMk/>
            <pc:sldMk cId="3789894349" sldId="590"/>
            <ac:spMk id="6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5:10.162" v="145" actId="20577"/>
          <ac:spMkLst>
            <pc:docMk/>
            <pc:sldMk cId="3789894349" sldId="590"/>
            <ac:spMk id="11" creationId="{00000000-0000-0000-0000-000000000000}"/>
          </ac:spMkLst>
        </pc:spChg>
      </pc:sldChg>
      <pc:sldChg chg="modSp add mod">
        <pc:chgData name="Stewart Gale" userId="3647ddd2-6040-41ae-a96d-232c23482af8" providerId="ADAL" clId="{72353F4E-F489-4F50-AAC3-0DD2C44CCBB2}" dt="2021-10-10T03:17:55.440" v="218" actId="1076"/>
        <pc:sldMkLst>
          <pc:docMk/>
          <pc:sldMk cId="396256175" sldId="591"/>
        </pc:sldMkLst>
        <pc:spChg chg="mod">
          <ac:chgData name="Stewart Gale" userId="3647ddd2-6040-41ae-a96d-232c23482af8" providerId="ADAL" clId="{72353F4E-F489-4F50-AAC3-0DD2C44CCBB2}" dt="2021-10-10T03:17:55.440" v="218" actId="1076"/>
          <ac:spMkLst>
            <pc:docMk/>
            <pc:sldMk cId="396256175" sldId="591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6:55.272" v="211" actId="6549"/>
          <ac:spMkLst>
            <pc:docMk/>
            <pc:sldMk cId="396256175" sldId="591"/>
            <ac:spMk id="6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6:12.722" v="171" actId="20577"/>
          <ac:spMkLst>
            <pc:docMk/>
            <pc:sldMk cId="396256175" sldId="591"/>
            <ac:spMk id="11" creationId="{00000000-0000-0000-0000-000000000000}"/>
          </ac:spMkLst>
        </pc:spChg>
      </pc:sldChg>
      <pc:sldChg chg="modSp add mod">
        <pc:chgData name="Stewart Gale" userId="3647ddd2-6040-41ae-a96d-232c23482af8" providerId="ADAL" clId="{72353F4E-F489-4F50-AAC3-0DD2C44CCBB2}" dt="2021-10-10T03:18:46.101" v="244" actId="1076"/>
        <pc:sldMkLst>
          <pc:docMk/>
          <pc:sldMk cId="3796282906" sldId="592"/>
        </pc:sldMkLst>
        <pc:spChg chg="mod">
          <ac:chgData name="Stewart Gale" userId="3647ddd2-6040-41ae-a96d-232c23482af8" providerId="ADAL" clId="{72353F4E-F489-4F50-AAC3-0DD2C44CCBB2}" dt="2021-10-10T03:18:35.789" v="236" actId="1076"/>
          <ac:spMkLst>
            <pc:docMk/>
            <pc:sldMk cId="3796282906" sldId="592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8:46.101" v="244" actId="1076"/>
          <ac:spMkLst>
            <pc:docMk/>
            <pc:sldMk cId="3796282906" sldId="592"/>
            <ac:spMk id="6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18:25.411" v="231" actId="20577"/>
          <ac:spMkLst>
            <pc:docMk/>
            <pc:sldMk cId="3796282906" sldId="592"/>
            <ac:spMk id="11" creationId="{00000000-0000-0000-0000-000000000000}"/>
          </ac:spMkLst>
        </pc:spChg>
      </pc:sldChg>
      <pc:sldChg chg="add">
        <pc:chgData name="Stewart Gale" userId="3647ddd2-6040-41ae-a96d-232c23482af8" providerId="ADAL" clId="{72353F4E-F489-4F50-AAC3-0DD2C44CCBB2}" dt="2021-10-10T03:19:33.436" v="265"/>
        <pc:sldMkLst>
          <pc:docMk/>
          <pc:sldMk cId="680310380" sldId="593"/>
        </pc:sldMkLst>
      </pc:sldChg>
      <pc:sldChg chg="modSp add">
        <pc:chgData name="Stewart Gale" userId="3647ddd2-6040-41ae-a96d-232c23482af8" providerId="ADAL" clId="{72353F4E-F489-4F50-AAC3-0DD2C44CCBB2}" dt="2021-10-10T10:18:37.694" v="327" actId="403"/>
        <pc:sldMkLst>
          <pc:docMk/>
          <pc:sldMk cId="3290192864" sldId="594"/>
        </pc:sldMkLst>
        <pc:spChg chg="mod">
          <ac:chgData name="Stewart Gale" userId="3647ddd2-6040-41ae-a96d-232c23482af8" providerId="ADAL" clId="{72353F4E-F489-4F50-AAC3-0DD2C44CCBB2}" dt="2021-10-10T03:20:59.249" v="300" actId="20577"/>
          <ac:spMkLst>
            <pc:docMk/>
            <pc:sldMk cId="3290192864" sldId="594"/>
            <ac:spMk id="5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03:20:40.212" v="289" actId="20577"/>
          <ac:spMkLst>
            <pc:docMk/>
            <pc:sldMk cId="3290192864" sldId="594"/>
            <ac:spMk id="11" creationId="{00000000-0000-0000-0000-000000000000}"/>
          </ac:spMkLst>
        </pc:spChg>
        <pc:spChg chg="mod">
          <ac:chgData name="Stewart Gale" userId="3647ddd2-6040-41ae-a96d-232c23482af8" providerId="ADAL" clId="{72353F4E-F489-4F50-AAC3-0DD2C44CCBB2}" dt="2021-10-10T10:18:37.694" v="327" actId="403"/>
          <ac:spMkLst>
            <pc:docMk/>
            <pc:sldMk cId="3290192864" sldId="594"/>
            <ac:spMk id="2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07/10/2023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07/10/2023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9356" y="44624"/>
            <a:ext cx="1159328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Trigonometry and Modelling</a:t>
            </a:r>
          </a:p>
          <a:p>
            <a:pPr algn="ctr"/>
            <a:r>
              <a:rPr lang="en-GB" sz="8800" dirty="0"/>
              <a:t>a sin 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/>
              <a:t> + b cos 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algn="ctr"/>
            <a:r>
              <a:rPr lang="en-GB" sz="8800" dirty="0">
                <a:cs typeface="Times New Roman" panose="02020603050405020304" pitchFamily="18" charset="0"/>
              </a:rPr>
              <a:t>Modelling</a:t>
            </a:r>
          </a:p>
          <a:p>
            <a:pPr algn="ctr"/>
            <a:endParaRPr lang="en-GB" sz="2400" dirty="0"/>
          </a:p>
          <a:p>
            <a:pPr algn="ctr"/>
            <a:r>
              <a:rPr lang="en-GB" sz="8000" dirty="0"/>
              <a:t>Chapter 7 </a:t>
            </a:r>
          </a:p>
          <a:p>
            <a:pPr algn="ctr"/>
            <a:r>
              <a:rPr lang="en-GB" sz="8000" dirty="0"/>
              <a:t>(Part 6 of 6)</a:t>
            </a:r>
          </a:p>
        </p:txBody>
      </p:sp>
    </p:spTree>
    <p:extLst>
      <p:ext uri="{BB962C8B-B14F-4D97-AF65-F5344CB8AC3E}">
        <p14:creationId xmlns:p14="http://schemas.microsoft.com/office/powerpoint/2010/main" val="3785647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E21195-1749-4BB5-BF14-330561486A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53" t="28003" r="2101" b="57329"/>
          <a:stretch/>
        </p:blipFill>
        <p:spPr>
          <a:xfrm>
            <a:off x="407368" y="548680"/>
            <a:ext cx="11548034" cy="8640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C201AC-03E9-4760-8C04-32B43D5F04B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08" r="39491" b="78789"/>
          <a:stretch/>
        </p:blipFill>
        <p:spPr bwMode="auto">
          <a:xfrm>
            <a:off x="335360" y="2132857"/>
            <a:ext cx="11300047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14FA8F-4E90-0D90-2272-2571D61FBD0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" t="21211" r="39491" b="70893"/>
          <a:stretch/>
        </p:blipFill>
        <p:spPr bwMode="auto">
          <a:xfrm>
            <a:off x="701410" y="3554015"/>
            <a:ext cx="10965694" cy="902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508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E21195-1749-4BB5-BF14-330561486A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03" t="45338" b="14658"/>
          <a:stretch/>
        </p:blipFill>
        <p:spPr>
          <a:xfrm>
            <a:off x="407368" y="260648"/>
            <a:ext cx="11597020" cy="22322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C201AC-03E9-4760-8C04-32B43D5F04B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" t="31628" r="29152" b="53421"/>
          <a:stretch/>
        </p:blipFill>
        <p:spPr bwMode="auto">
          <a:xfrm>
            <a:off x="515380" y="3068960"/>
            <a:ext cx="11161240" cy="1850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989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E21195-1749-4BB5-BF14-330561486A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3" t="85342"/>
          <a:stretch/>
        </p:blipFill>
        <p:spPr>
          <a:xfrm>
            <a:off x="407368" y="404664"/>
            <a:ext cx="11329346" cy="8640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C201AC-03E9-4760-8C04-32B43D5F04B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4" t="52534" r="7950" b="5933"/>
          <a:stretch/>
        </p:blipFill>
        <p:spPr bwMode="auto">
          <a:xfrm>
            <a:off x="371364" y="1772816"/>
            <a:ext cx="11449272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118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F80E20-B3F4-47DE-9836-447CB94937E7}"/>
                  </a:ext>
                </a:extLst>
              </p:cNvPr>
              <p:cNvSpPr txBox="1"/>
              <p:nvPr/>
            </p:nvSpPr>
            <p:spPr>
              <a:xfrm>
                <a:off x="263352" y="404664"/>
                <a:ext cx="11521280" cy="61863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When trigonometric equations </a:t>
                </a:r>
              </a:p>
              <a:p>
                <a:pPr algn="ctr"/>
                <a:r>
                  <a:rPr lang="en-GB" sz="4400" dirty="0"/>
                  <a:t>are in the form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𝑅𝑠𝑖𝑛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𝑎𝑥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±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GB" sz="4400" dirty="0"/>
                  <a:t> or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𝑅𝑐𝑜𝑠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𝑎𝑥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±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GB" sz="4400" dirty="0"/>
                  <a:t>,</a:t>
                </a:r>
              </a:p>
              <a:p>
                <a:pPr algn="ctr"/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they can be used to model various things </a:t>
                </a:r>
              </a:p>
              <a:p>
                <a:pPr algn="ctr"/>
                <a:r>
                  <a:rPr lang="en-GB" sz="4400" dirty="0"/>
                  <a:t>which have an oscillating behaviour, </a:t>
                </a:r>
              </a:p>
              <a:p>
                <a:pPr algn="ctr"/>
                <a:endParaRPr lang="en-GB" sz="3200" dirty="0"/>
              </a:p>
              <a:p>
                <a:pPr algn="ctr"/>
                <a:r>
                  <a:rPr lang="en-GB" sz="4400" dirty="0"/>
                  <a:t>e.g. tides, </a:t>
                </a:r>
              </a:p>
              <a:p>
                <a:pPr algn="ctr"/>
                <a:r>
                  <a:rPr lang="en-GB" sz="4400" dirty="0"/>
                  <a:t>the swing of a pendulum </a:t>
                </a:r>
              </a:p>
              <a:p>
                <a:pPr algn="ctr"/>
                <a:r>
                  <a:rPr lang="en-GB" sz="4400" dirty="0"/>
                  <a:t>and sound waves.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F80E20-B3F4-47DE-9836-447CB9493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404664"/>
                <a:ext cx="11521280" cy="6186309"/>
              </a:xfrm>
              <a:prstGeom prst="rect">
                <a:avLst/>
              </a:prstGeom>
              <a:blipFill>
                <a:blip r:embed="rId2"/>
                <a:stretch>
                  <a:fillRect t="-1970" b="-7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3870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32508C-123A-4DF3-BFFA-B6C6D371FF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16"/>
          <a:stretch/>
        </p:blipFill>
        <p:spPr>
          <a:xfrm>
            <a:off x="1415480" y="190037"/>
            <a:ext cx="9505056" cy="64779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3379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EFA526B-11CD-4291-B797-60EFFA010C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626"/>
          <a:stretch/>
        </p:blipFill>
        <p:spPr>
          <a:xfrm>
            <a:off x="479376" y="2204864"/>
            <a:ext cx="11458011" cy="36003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32508C-123A-4DF3-BFFA-B6C6D371FF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1" t="4866" b="79317"/>
          <a:stretch/>
        </p:blipFill>
        <p:spPr>
          <a:xfrm>
            <a:off x="623392" y="332656"/>
            <a:ext cx="11064094" cy="12961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111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EFA526B-11CD-4291-B797-60EFFA010C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2" t="60749" r="9173" b="11215"/>
          <a:stretch/>
        </p:blipFill>
        <p:spPr>
          <a:xfrm>
            <a:off x="803412" y="2204864"/>
            <a:ext cx="10585176" cy="1800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32508C-123A-4DF3-BFFA-B6C6D371FF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4" t="20682" b="68976"/>
          <a:stretch/>
        </p:blipFill>
        <p:spPr>
          <a:xfrm>
            <a:off x="479376" y="548680"/>
            <a:ext cx="11272546" cy="8640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880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9B30489-4D94-47B9-B1E7-C93A14D96F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696" b="47629"/>
          <a:stretch/>
        </p:blipFill>
        <p:spPr>
          <a:xfrm>
            <a:off x="1717462" y="3933056"/>
            <a:ext cx="8525105" cy="26639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32508C-123A-4DF3-BFFA-B6C6D371FF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026" b="4857"/>
          <a:stretch/>
        </p:blipFill>
        <p:spPr>
          <a:xfrm>
            <a:off x="1703512" y="188988"/>
            <a:ext cx="8352928" cy="36711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969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9B30489-4D94-47B9-B1E7-C93A14D96F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656" r="9838" b="10303"/>
          <a:stretch/>
        </p:blipFill>
        <p:spPr>
          <a:xfrm>
            <a:off x="119336" y="1628799"/>
            <a:ext cx="11593288" cy="17025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32508C-123A-4DF3-BFFA-B6C6D371FF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17" t="95143" b="-1620"/>
          <a:stretch/>
        </p:blipFill>
        <p:spPr>
          <a:xfrm>
            <a:off x="344516" y="548680"/>
            <a:ext cx="11502967" cy="5628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95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E21195-1749-4BB5-BF14-330561486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07" y="476672"/>
            <a:ext cx="11627786" cy="56886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7708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E21195-1749-4BB5-BF14-330561486A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1232"/>
          <a:stretch/>
        </p:blipFill>
        <p:spPr>
          <a:xfrm>
            <a:off x="335360" y="332656"/>
            <a:ext cx="11391664" cy="15121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2F54D0-5DD2-F44B-0F06-2004114C8F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07" r="18313"/>
          <a:stretch/>
        </p:blipFill>
        <p:spPr>
          <a:xfrm>
            <a:off x="351055" y="2564904"/>
            <a:ext cx="11500672" cy="2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3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45366</TotalTime>
  <Words>62</Words>
  <Application>Microsoft Office PowerPoint</Application>
  <PresentationFormat>Widescreen</PresentationFormat>
  <Paragraphs>15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1084</cp:revision>
  <dcterms:created xsi:type="dcterms:W3CDTF">2013-02-28T07:36:55Z</dcterms:created>
  <dcterms:modified xsi:type="dcterms:W3CDTF">2023-10-07T08:11:09Z</dcterms:modified>
</cp:coreProperties>
</file>