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38" d="100"/>
          <a:sy n="38" d="100"/>
        </p:scale>
        <p:origin x="1251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6ED0-8D0E-4933-9C5D-59404BF4548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004F-8815-4D0B-8BF4-D3A8CB7868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915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6ED0-8D0E-4933-9C5D-59404BF4548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004F-8815-4D0B-8BF4-D3A8CB7868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458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6ED0-8D0E-4933-9C5D-59404BF4548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004F-8815-4D0B-8BF4-D3A8CB7868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202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6ED0-8D0E-4933-9C5D-59404BF4548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004F-8815-4D0B-8BF4-D3A8CB7868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767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6ED0-8D0E-4933-9C5D-59404BF4548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004F-8815-4D0B-8BF4-D3A8CB7868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588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6ED0-8D0E-4933-9C5D-59404BF4548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004F-8815-4D0B-8BF4-D3A8CB7868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927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6ED0-8D0E-4933-9C5D-59404BF4548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004F-8815-4D0B-8BF4-D3A8CB7868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985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6ED0-8D0E-4933-9C5D-59404BF4548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004F-8815-4D0B-8BF4-D3A8CB7868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079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6ED0-8D0E-4933-9C5D-59404BF4548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004F-8815-4D0B-8BF4-D3A8CB7868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405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6ED0-8D0E-4933-9C5D-59404BF4548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004F-8815-4D0B-8BF4-D3A8CB7868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456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6ED0-8D0E-4933-9C5D-59404BF4548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5004F-8815-4D0B-8BF4-D3A8CB7868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75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36ED0-8D0E-4933-9C5D-59404BF45483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5004F-8815-4D0B-8BF4-D3A8CB7868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78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299632"/>
              </p:ext>
            </p:extLst>
          </p:nvPr>
        </p:nvGraphicFramePr>
        <p:xfrm>
          <a:off x="619630" y="226488"/>
          <a:ext cx="10735555" cy="6445857"/>
        </p:xfrm>
        <a:graphic>
          <a:graphicData uri="http://schemas.openxmlformats.org/drawingml/2006/table">
            <a:tbl>
              <a:tblPr/>
              <a:tblGrid>
                <a:gridCol w="282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8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2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80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598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d.p.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d.p.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d.p.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98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98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13.423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98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8.5329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98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231.8933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598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7.581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598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0.30485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598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38.3984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598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84.7583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598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3.5555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598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0.9999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937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4683" y="2028305"/>
            <a:ext cx="79469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52058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639642"/>
              </p:ext>
            </p:extLst>
          </p:nvPr>
        </p:nvGraphicFramePr>
        <p:xfrm>
          <a:off x="935047" y="289842"/>
          <a:ext cx="10313241" cy="6139815"/>
        </p:xfrm>
        <a:graphic>
          <a:graphicData uri="http://schemas.openxmlformats.org/drawingml/2006/table">
            <a:tbl>
              <a:tblPr/>
              <a:tblGrid>
                <a:gridCol w="2715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3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42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465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d.p.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d.p.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d.p.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4.3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4.32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4.320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13.423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8.5329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231.8933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7.581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0.30485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38.3984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84.7583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3.5555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517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0.9999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459375"/>
              </p:ext>
            </p:extLst>
          </p:nvPr>
        </p:nvGraphicFramePr>
        <p:xfrm>
          <a:off x="3650694" y="5870456"/>
          <a:ext cx="7597594" cy="558165"/>
        </p:xfrm>
        <a:graphic>
          <a:graphicData uri="http://schemas.openxmlformats.org/drawingml/2006/table">
            <a:tbl>
              <a:tblPr/>
              <a:tblGrid>
                <a:gridCol w="2409878">
                  <a:extLst>
                    <a:ext uri="{9D8B030D-6E8A-4147-A177-3AD203B41FA5}">
                      <a16:colId xmlns:a16="http://schemas.microsoft.com/office/drawing/2014/main" val="3088970241"/>
                    </a:ext>
                  </a:extLst>
                </a:gridCol>
                <a:gridCol w="2653457">
                  <a:extLst>
                    <a:ext uri="{9D8B030D-6E8A-4147-A177-3AD203B41FA5}">
                      <a16:colId xmlns:a16="http://schemas.microsoft.com/office/drawing/2014/main" val="3492667814"/>
                    </a:ext>
                  </a:extLst>
                </a:gridCol>
                <a:gridCol w="2534259">
                  <a:extLst>
                    <a:ext uri="{9D8B030D-6E8A-4147-A177-3AD203B41FA5}">
                      <a16:colId xmlns:a16="http://schemas.microsoft.com/office/drawing/2014/main" val="3594993310"/>
                    </a:ext>
                  </a:extLst>
                </a:gridCol>
              </a:tblGrid>
              <a:tr h="51517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1.0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1.00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1.000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244571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54880"/>
              </p:ext>
            </p:extLst>
          </p:nvPr>
        </p:nvGraphicFramePr>
        <p:xfrm>
          <a:off x="3650694" y="1407830"/>
          <a:ext cx="7597594" cy="558165"/>
        </p:xfrm>
        <a:graphic>
          <a:graphicData uri="http://schemas.openxmlformats.org/drawingml/2006/table">
            <a:tbl>
              <a:tblPr/>
              <a:tblGrid>
                <a:gridCol w="2409878">
                  <a:extLst>
                    <a:ext uri="{9D8B030D-6E8A-4147-A177-3AD203B41FA5}">
                      <a16:colId xmlns:a16="http://schemas.microsoft.com/office/drawing/2014/main" val="1986017072"/>
                    </a:ext>
                  </a:extLst>
                </a:gridCol>
                <a:gridCol w="2653457">
                  <a:extLst>
                    <a:ext uri="{9D8B030D-6E8A-4147-A177-3AD203B41FA5}">
                      <a16:colId xmlns:a16="http://schemas.microsoft.com/office/drawing/2014/main" val="155238080"/>
                    </a:ext>
                  </a:extLst>
                </a:gridCol>
                <a:gridCol w="2534259">
                  <a:extLst>
                    <a:ext uri="{9D8B030D-6E8A-4147-A177-3AD203B41FA5}">
                      <a16:colId xmlns:a16="http://schemas.microsoft.com/office/drawing/2014/main" val="3188294636"/>
                    </a:ext>
                  </a:extLst>
                </a:gridCol>
              </a:tblGrid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13.4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13.42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13.423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9337018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587283"/>
              </p:ext>
            </p:extLst>
          </p:nvPr>
        </p:nvGraphicFramePr>
        <p:xfrm>
          <a:off x="3771900" y="1965995"/>
          <a:ext cx="7597594" cy="558165"/>
        </p:xfrm>
        <a:graphic>
          <a:graphicData uri="http://schemas.openxmlformats.org/drawingml/2006/table">
            <a:tbl>
              <a:tblPr/>
              <a:tblGrid>
                <a:gridCol w="2409878">
                  <a:extLst>
                    <a:ext uri="{9D8B030D-6E8A-4147-A177-3AD203B41FA5}">
                      <a16:colId xmlns:a16="http://schemas.microsoft.com/office/drawing/2014/main" val="3484220887"/>
                    </a:ext>
                  </a:extLst>
                </a:gridCol>
                <a:gridCol w="2653457">
                  <a:extLst>
                    <a:ext uri="{9D8B030D-6E8A-4147-A177-3AD203B41FA5}">
                      <a16:colId xmlns:a16="http://schemas.microsoft.com/office/drawing/2014/main" val="1245141061"/>
                    </a:ext>
                  </a:extLst>
                </a:gridCol>
                <a:gridCol w="2534259">
                  <a:extLst>
                    <a:ext uri="{9D8B030D-6E8A-4147-A177-3AD203B41FA5}">
                      <a16:colId xmlns:a16="http://schemas.microsoft.com/office/drawing/2014/main" val="1030049354"/>
                    </a:ext>
                  </a:extLst>
                </a:gridCol>
              </a:tblGrid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8.5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8.53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8.533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749731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528031"/>
              </p:ext>
            </p:extLst>
          </p:nvPr>
        </p:nvGraphicFramePr>
        <p:xfrm>
          <a:off x="3711297" y="2524160"/>
          <a:ext cx="7597594" cy="558165"/>
        </p:xfrm>
        <a:graphic>
          <a:graphicData uri="http://schemas.openxmlformats.org/drawingml/2006/table">
            <a:tbl>
              <a:tblPr/>
              <a:tblGrid>
                <a:gridCol w="2409878">
                  <a:extLst>
                    <a:ext uri="{9D8B030D-6E8A-4147-A177-3AD203B41FA5}">
                      <a16:colId xmlns:a16="http://schemas.microsoft.com/office/drawing/2014/main" val="1926960347"/>
                    </a:ext>
                  </a:extLst>
                </a:gridCol>
                <a:gridCol w="2653457">
                  <a:extLst>
                    <a:ext uri="{9D8B030D-6E8A-4147-A177-3AD203B41FA5}">
                      <a16:colId xmlns:a16="http://schemas.microsoft.com/office/drawing/2014/main" val="1986177929"/>
                    </a:ext>
                  </a:extLst>
                </a:gridCol>
                <a:gridCol w="2534259">
                  <a:extLst>
                    <a:ext uri="{9D8B030D-6E8A-4147-A177-3AD203B41FA5}">
                      <a16:colId xmlns:a16="http://schemas.microsoft.com/office/drawing/2014/main" val="2997776500"/>
                    </a:ext>
                  </a:extLst>
                </a:gridCol>
              </a:tblGrid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231.9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231.89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231.893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6948115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236974"/>
              </p:ext>
            </p:extLst>
          </p:nvPr>
        </p:nvGraphicFramePr>
        <p:xfrm>
          <a:off x="3711297" y="3080667"/>
          <a:ext cx="7597594" cy="558165"/>
        </p:xfrm>
        <a:graphic>
          <a:graphicData uri="http://schemas.openxmlformats.org/drawingml/2006/table">
            <a:tbl>
              <a:tblPr/>
              <a:tblGrid>
                <a:gridCol w="2409878">
                  <a:extLst>
                    <a:ext uri="{9D8B030D-6E8A-4147-A177-3AD203B41FA5}">
                      <a16:colId xmlns:a16="http://schemas.microsoft.com/office/drawing/2014/main" val="3431092639"/>
                    </a:ext>
                  </a:extLst>
                </a:gridCol>
                <a:gridCol w="2653457">
                  <a:extLst>
                    <a:ext uri="{9D8B030D-6E8A-4147-A177-3AD203B41FA5}">
                      <a16:colId xmlns:a16="http://schemas.microsoft.com/office/drawing/2014/main" val="3020096098"/>
                    </a:ext>
                  </a:extLst>
                </a:gridCol>
                <a:gridCol w="2534259">
                  <a:extLst>
                    <a:ext uri="{9D8B030D-6E8A-4147-A177-3AD203B41FA5}">
                      <a16:colId xmlns:a16="http://schemas.microsoft.com/office/drawing/2014/main" val="4092386762"/>
                    </a:ext>
                  </a:extLst>
                </a:gridCol>
              </a:tblGrid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7.6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7.58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7.581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075319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026764"/>
              </p:ext>
            </p:extLst>
          </p:nvPr>
        </p:nvGraphicFramePr>
        <p:xfrm>
          <a:off x="3771900" y="3639246"/>
          <a:ext cx="7597594" cy="558165"/>
        </p:xfrm>
        <a:graphic>
          <a:graphicData uri="http://schemas.openxmlformats.org/drawingml/2006/table">
            <a:tbl>
              <a:tblPr/>
              <a:tblGrid>
                <a:gridCol w="2409878">
                  <a:extLst>
                    <a:ext uri="{9D8B030D-6E8A-4147-A177-3AD203B41FA5}">
                      <a16:colId xmlns:a16="http://schemas.microsoft.com/office/drawing/2014/main" val="4195159815"/>
                    </a:ext>
                  </a:extLst>
                </a:gridCol>
                <a:gridCol w="2653457">
                  <a:extLst>
                    <a:ext uri="{9D8B030D-6E8A-4147-A177-3AD203B41FA5}">
                      <a16:colId xmlns:a16="http://schemas.microsoft.com/office/drawing/2014/main" val="4162510147"/>
                    </a:ext>
                  </a:extLst>
                </a:gridCol>
                <a:gridCol w="2534259">
                  <a:extLst>
                    <a:ext uri="{9D8B030D-6E8A-4147-A177-3AD203B41FA5}">
                      <a16:colId xmlns:a16="http://schemas.microsoft.com/office/drawing/2014/main" val="269605589"/>
                    </a:ext>
                  </a:extLst>
                </a:gridCol>
              </a:tblGrid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0.3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0.30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0.305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2126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457587"/>
              </p:ext>
            </p:extLst>
          </p:nvPr>
        </p:nvGraphicFramePr>
        <p:xfrm>
          <a:off x="3771900" y="4195339"/>
          <a:ext cx="7597594" cy="558165"/>
        </p:xfrm>
        <a:graphic>
          <a:graphicData uri="http://schemas.openxmlformats.org/drawingml/2006/table">
            <a:tbl>
              <a:tblPr/>
              <a:tblGrid>
                <a:gridCol w="2409878">
                  <a:extLst>
                    <a:ext uri="{9D8B030D-6E8A-4147-A177-3AD203B41FA5}">
                      <a16:colId xmlns:a16="http://schemas.microsoft.com/office/drawing/2014/main" val="695569113"/>
                    </a:ext>
                  </a:extLst>
                </a:gridCol>
                <a:gridCol w="2653457">
                  <a:extLst>
                    <a:ext uri="{9D8B030D-6E8A-4147-A177-3AD203B41FA5}">
                      <a16:colId xmlns:a16="http://schemas.microsoft.com/office/drawing/2014/main" val="1512774059"/>
                    </a:ext>
                  </a:extLst>
                </a:gridCol>
                <a:gridCol w="2534259">
                  <a:extLst>
                    <a:ext uri="{9D8B030D-6E8A-4147-A177-3AD203B41FA5}">
                      <a16:colId xmlns:a16="http://schemas.microsoft.com/office/drawing/2014/main" val="2790498207"/>
                    </a:ext>
                  </a:extLst>
                </a:gridCol>
              </a:tblGrid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38.4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38.40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38.398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974313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320431"/>
              </p:ext>
            </p:extLst>
          </p:nvPr>
        </p:nvGraphicFramePr>
        <p:xfrm>
          <a:off x="3771900" y="4753504"/>
          <a:ext cx="7597594" cy="558165"/>
        </p:xfrm>
        <a:graphic>
          <a:graphicData uri="http://schemas.openxmlformats.org/drawingml/2006/table">
            <a:tbl>
              <a:tblPr/>
              <a:tblGrid>
                <a:gridCol w="2409878">
                  <a:extLst>
                    <a:ext uri="{9D8B030D-6E8A-4147-A177-3AD203B41FA5}">
                      <a16:colId xmlns:a16="http://schemas.microsoft.com/office/drawing/2014/main" val="817656676"/>
                    </a:ext>
                  </a:extLst>
                </a:gridCol>
                <a:gridCol w="2653457">
                  <a:extLst>
                    <a:ext uri="{9D8B030D-6E8A-4147-A177-3AD203B41FA5}">
                      <a16:colId xmlns:a16="http://schemas.microsoft.com/office/drawing/2014/main" val="680447691"/>
                    </a:ext>
                  </a:extLst>
                </a:gridCol>
                <a:gridCol w="2534259">
                  <a:extLst>
                    <a:ext uri="{9D8B030D-6E8A-4147-A177-3AD203B41FA5}">
                      <a16:colId xmlns:a16="http://schemas.microsoft.com/office/drawing/2014/main" val="979052556"/>
                    </a:ext>
                  </a:extLst>
                </a:gridCol>
              </a:tblGrid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84.8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84.76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84.758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5009691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319164"/>
              </p:ext>
            </p:extLst>
          </p:nvPr>
        </p:nvGraphicFramePr>
        <p:xfrm>
          <a:off x="3771900" y="5312083"/>
          <a:ext cx="7597594" cy="558165"/>
        </p:xfrm>
        <a:graphic>
          <a:graphicData uri="http://schemas.openxmlformats.org/drawingml/2006/table">
            <a:tbl>
              <a:tblPr/>
              <a:tblGrid>
                <a:gridCol w="2409878">
                  <a:extLst>
                    <a:ext uri="{9D8B030D-6E8A-4147-A177-3AD203B41FA5}">
                      <a16:colId xmlns:a16="http://schemas.microsoft.com/office/drawing/2014/main" val="1947208200"/>
                    </a:ext>
                  </a:extLst>
                </a:gridCol>
                <a:gridCol w="2653457">
                  <a:extLst>
                    <a:ext uri="{9D8B030D-6E8A-4147-A177-3AD203B41FA5}">
                      <a16:colId xmlns:a16="http://schemas.microsoft.com/office/drawing/2014/main" val="709874668"/>
                    </a:ext>
                  </a:extLst>
                </a:gridCol>
                <a:gridCol w="2534259">
                  <a:extLst>
                    <a:ext uri="{9D8B030D-6E8A-4147-A177-3AD203B41FA5}">
                      <a16:colId xmlns:a16="http://schemas.microsoft.com/office/drawing/2014/main" val="3534155341"/>
                    </a:ext>
                  </a:extLst>
                </a:gridCol>
              </a:tblGrid>
              <a:tr h="5026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9A1D00"/>
                          </a:solidFill>
                          <a:effectLst/>
                          <a:latin typeface="Arial" panose="020B0604020202020204" pitchFamily="34" charset="0"/>
                        </a:rPr>
                        <a:t>3.6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>
                          <a:solidFill>
                            <a:srgbClr val="003E1C"/>
                          </a:solidFill>
                          <a:effectLst/>
                          <a:latin typeface="Arial" panose="020B0604020202020204" pitchFamily="34" charset="0"/>
                        </a:rPr>
                        <a:t>3.56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3.556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898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22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69</Words>
  <Application>Microsoft Office PowerPoint</Application>
  <PresentationFormat>Widescreen</PresentationFormat>
  <Paragraphs>89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2016-01-26T03:29:46Z</dcterms:created>
  <dcterms:modified xsi:type="dcterms:W3CDTF">2020-01-23T04:33:15Z</dcterms:modified>
</cp:coreProperties>
</file>