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8" d="100"/>
          <a:sy n="88" d="100"/>
        </p:scale>
        <p:origin x="69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C1D75443-F547-4212-B023-A63F57A7A6B7}"/>
    <pc:docChg chg="modSld">
      <pc:chgData name="Stewart Gale" userId="3647ddd2-6040-41ae-a96d-232c23482af8" providerId="ADAL" clId="{C1D75443-F547-4212-B023-A63F57A7A6B7}" dt="2022-01-31T17:42:13.115" v="2" actId="404"/>
      <pc:docMkLst>
        <pc:docMk/>
      </pc:docMkLst>
      <pc:sldChg chg="modSp mod">
        <pc:chgData name="Stewart Gale" userId="3647ddd2-6040-41ae-a96d-232c23482af8" providerId="ADAL" clId="{C1D75443-F547-4212-B023-A63F57A7A6B7}" dt="2022-01-31T17:42:13.115" v="2" actId="404"/>
        <pc:sldMkLst>
          <pc:docMk/>
          <pc:sldMk cId="1147273557" sldId="256"/>
        </pc:sldMkLst>
        <pc:spChg chg="mod">
          <ac:chgData name="Stewart Gale" userId="3647ddd2-6040-41ae-a96d-232c23482af8" providerId="ADAL" clId="{C1D75443-F547-4212-B023-A63F57A7A6B7}" dt="2022-01-31T17:42:13.115" v="2" actId="404"/>
          <ac:spMkLst>
            <pc:docMk/>
            <pc:sldMk cId="1147273557" sldId="256"/>
            <ac:spMk id="5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4986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3425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917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03205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114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37927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1934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723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7612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835108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668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DBA891-295F-4044-B2D1-98F3E8A2315D}" type="datetimeFigureOut">
              <a:rPr lang="en-GB" smtClean="0"/>
              <a:t>31/01/2022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B2F37-EE67-4A4D-AE43-1132AE76DCD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13736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827356"/>
              </p:ext>
            </p:extLst>
          </p:nvPr>
        </p:nvGraphicFramePr>
        <p:xfrm>
          <a:off x="1548080" y="914993"/>
          <a:ext cx="9169132" cy="5601722"/>
        </p:xfrm>
        <a:graphic>
          <a:graphicData uri="http://schemas.openxmlformats.org/drawingml/2006/table">
            <a:tbl>
              <a:tblPr/>
              <a:tblGrid>
                <a:gridCol w="374290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546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7154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48420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Times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Tally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Frequency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(seconds)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7DEE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0.050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0.050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0.100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0.100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0.150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0.150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0.200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0.250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0.250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0.300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0.300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0.350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56147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0.350 ≤ </a:t>
                      </a:r>
                      <a:r>
                        <a:rPr lang="en-GB" sz="2800" b="0" i="1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t</a:t>
                      </a:r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 &lt; 0.400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GB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73293" y="180305"/>
            <a:ext cx="1211870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Record the reaction times of the class in the group frequency table.</a:t>
            </a:r>
            <a:r>
              <a:rPr lang="en-GB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472735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75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2016-03-10T12:17:19Z</dcterms:created>
  <dcterms:modified xsi:type="dcterms:W3CDTF">2022-01-31T17:42:14Z</dcterms:modified>
</cp:coreProperties>
</file>