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1" r:id="rId2"/>
    <p:sldId id="256" r:id="rId3"/>
    <p:sldId id="270" r:id="rId4"/>
    <p:sldId id="257" r:id="rId5"/>
    <p:sldId id="258" r:id="rId6"/>
    <p:sldId id="259" r:id="rId7"/>
    <p:sldId id="260" r:id="rId8"/>
    <p:sldId id="262" r:id="rId9"/>
    <p:sldId id="265" r:id="rId10"/>
    <p:sldId id="261" r:id="rId11"/>
    <p:sldId id="263" r:id="rId12"/>
    <p:sldId id="264" r:id="rId13"/>
    <p:sldId id="266" r:id="rId14"/>
    <p:sldId id="269" r:id="rId15"/>
    <p:sldId id="26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4F81F"/>
    <a:srgbClr val="00FF99"/>
    <a:srgbClr val="E1DC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7A56C5-4657-4391-9FFD-07B8DD8D4465}" v="6" dt="2023-07-05T06:36:02.3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818" autoAdjust="0"/>
  </p:normalViewPr>
  <p:slideViewPr>
    <p:cSldViewPr>
      <p:cViewPr varScale="1">
        <p:scale>
          <a:sx n="80" d="100"/>
          <a:sy n="80" d="100"/>
        </p:scale>
        <p:origin x="330"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CC9B9AF3-4591-43EA-8C5E-3578928B445A}"/>
    <pc:docChg chg="custSel delSld modSld modMainMaster modNotesMaster">
      <pc:chgData name="Stewart Gale" userId="3647ddd2-6040-41ae-a96d-232c23482af8" providerId="ADAL" clId="{CC9B9AF3-4591-43EA-8C5E-3578928B445A}" dt="2022-12-08T10:18:00.192" v="241" actId="403"/>
      <pc:docMkLst>
        <pc:docMk/>
      </pc:docMkLst>
      <pc:sldChg chg="modSp">
        <pc:chgData name="Stewart Gale" userId="3647ddd2-6040-41ae-a96d-232c23482af8" providerId="ADAL" clId="{CC9B9AF3-4591-43EA-8C5E-3578928B445A}" dt="2022-12-06T05:17:34.746" v="0"/>
        <pc:sldMkLst>
          <pc:docMk/>
          <pc:sldMk cId="181284563" sldId="256"/>
        </pc:sldMkLst>
        <pc:spChg chg="mod">
          <ac:chgData name="Stewart Gale" userId="3647ddd2-6040-41ae-a96d-232c23482af8" providerId="ADAL" clId="{CC9B9AF3-4591-43EA-8C5E-3578928B445A}" dt="2022-12-06T05:17:34.746" v="0"/>
          <ac:spMkLst>
            <pc:docMk/>
            <pc:sldMk cId="181284563" sldId="256"/>
            <ac:spMk id="6" creationId="{CDC1F4DE-D99F-4209-9EAA-C1C270EBA76C}"/>
          </ac:spMkLst>
        </pc:spChg>
        <pc:picChg chg="mod">
          <ac:chgData name="Stewart Gale" userId="3647ddd2-6040-41ae-a96d-232c23482af8" providerId="ADAL" clId="{CC9B9AF3-4591-43EA-8C5E-3578928B445A}" dt="2022-12-06T05:17:34.746" v="0"/>
          <ac:picMkLst>
            <pc:docMk/>
            <pc:sldMk cId="181284563" sldId="256"/>
            <ac:picMk id="4" creationId="{72022C2D-C7F6-45EA-B75F-312FF5755A0B}"/>
          </ac:picMkLst>
        </pc:picChg>
        <pc:picChg chg="mod">
          <ac:chgData name="Stewart Gale" userId="3647ddd2-6040-41ae-a96d-232c23482af8" providerId="ADAL" clId="{CC9B9AF3-4591-43EA-8C5E-3578928B445A}" dt="2022-12-06T05:17:34.746" v="0"/>
          <ac:picMkLst>
            <pc:docMk/>
            <pc:sldMk cId="181284563" sldId="256"/>
            <ac:picMk id="5" creationId="{181F3DDC-63E9-4E62-B07D-55EF7ABA8B85}"/>
          </ac:picMkLst>
        </pc:picChg>
      </pc:sldChg>
      <pc:sldChg chg="modSp modNotes">
        <pc:chgData name="Stewart Gale" userId="3647ddd2-6040-41ae-a96d-232c23482af8" providerId="ADAL" clId="{CC9B9AF3-4591-43EA-8C5E-3578928B445A}" dt="2022-12-06T05:17:34.746" v="0"/>
        <pc:sldMkLst>
          <pc:docMk/>
          <pc:sldMk cId="132272137" sldId="257"/>
        </pc:sldMkLst>
        <pc:spChg chg="mod">
          <ac:chgData name="Stewart Gale" userId="3647ddd2-6040-41ae-a96d-232c23482af8" providerId="ADAL" clId="{CC9B9AF3-4591-43EA-8C5E-3578928B445A}" dt="2022-12-06T05:17:34.746" v="0"/>
          <ac:spMkLst>
            <pc:docMk/>
            <pc:sldMk cId="132272137" sldId="257"/>
            <ac:spMk id="5" creationId="{8180F70E-EA90-44D5-833E-A3C4E67CB639}"/>
          </ac:spMkLst>
        </pc:spChg>
        <pc:picChg chg="mod">
          <ac:chgData name="Stewart Gale" userId="3647ddd2-6040-41ae-a96d-232c23482af8" providerId="ADAL" clId="{CC9B9AF3-4591-43EA-8C5E-3578928B445A}" dt="2022-12-06T05:17:34.746" v="0"/>
          <ac:picMkLst>
            <pc:docMk/>
            <pc:sldMk cId="132272137" sldId="257"/>
            <ac:picMk id="4" creationId="{72ADDE3F-848A-4CDE-8E4A-247EA268DF62}"/>
          </ac:picMkLst>
        </pc:picChg>
        <pc:picChg chg="mod">
          <ac:chgData name="Stewart Gale" userId="3647ddd2-6040-41ae-a96d-232c23482af8" providerId="ADAL" clId="{CC9B9AF3-4591-43EA-8C5E-3578928B445A}" dt="2022-12-06T05:17:34.746" v="0"/>
          <ac:picMkLst>
            <pc:docMk/>
            <pc:sldMk cId="132272137" sldId="257"/>
            <ac:picMk id="21" creationId="{E0F21AAE-8AB9-4376-A92E-14658650DC18}"/>
          </ac:picMkLst>
        </pc:picChg>
        <pc:picChg chg="mod">
          <ac:chgData name="Stewart Gale" userId="3647ddd2-6040-41ae-a96d-232c23482af8" providerId="ADAL" clId="{CC9B9AF3-4591-43EA-8C5E-3578928B445A}" dt="2022-12-06T05:17:34.746" v="0"/>
          <ac:picMkLst>
            <pc:docMk/>
            <pc:sldMk cId="132272137" sldId="257"/>
            <ac:picMk id="1026" creationId="{2271C55B-8236-43A8-AC4E-05D0F13D1B75}"/>
          </ac:picMkLst>
        </pc:picChg>
      </pc:sldChg>
      <pc:sldChg chg="modSp modNotes">
        <pc:chgData name="Stewart Gale" userId="3647ddd2-6040-41ae-a96d-232c23482af8" providerId="ADAL" clId="{CC9B9AF3-4591-43EA-8C5E-3578928B445A}" dt="2022-12-06T05:17:34.746" v="0"/>
        <pc:sldMkLst>
          <pc:docMk/>
          <pc:sldMk cId="798019835" sldId="258"/>
        </pc:sldMkLst>
        <pc:spChg chg="mod">
          <ac:chgData name="Stewart Gale" userId="3647ddd2-6040-41ae-a96d-232c23482af8" providerId="ADAL" clId="{CC9B9AF3-4591-43EA-8C5E-3578928B445A}" dt="2022-12-06T05:17:34.746" v="0"/>
          <ac:spMkLst>
            <pc:docMk/>
            <pc:sldMk cId="798019835" sldId="258"/>
            <ac:spMk id="5" creationId="{42594711-ACAB-44FD-B49F-02AA88476E25}"/>
          </ac:spMkLst>
        </pc:spChg>
        <pc:spChg chg="mod">
          <ac:chgData name="Stewart Gale" userId="3647ddd2-6040-41ae-a96d-232c23482af8" providerId="ADAL" clId="{CC9B9AF3-4591-43EA-8C5E-3578928B445A}" dt="2022-12-06T05:17:34.746" v="0"/>
          <ac:spMkLst>
            <pc:docMk/>
            <pc:sldMk cId="798019835" sldId="258"/>
            <ac:spMk id="6" creationId="{89B22B6B-1714-44DE-9DD2-D5C2925D2709}"/>
          </ac:spMkLst>
        </pc:spChg>
        <pc:spChg chg="mod">
          <ac:chgData name="Stewart Gale" userId="3647ddd2-6040-41ae-a96d-232c23482af8" providerId="ADAL" clId="{CC9B9AF3-4591-43EA-8C5E-3578928B445A}" dt="2022-12-06T05:17:34.746" v="0"/>
          <ac:spMkLst>
            <pc:docMk/>
            <pc:sldMk cId="798019835" sldId="258"/>
            <ac:spMk id="7" creationId="{7F0BBB84-82D6-4243-9B42-092494D091DE}"/>
          </ac:spMkLst>
        </pc:spChg>
        <pc:spChg chg="mod">
          <ac:chgData name="Stewart Gale" userId="3647ddd2-6040-41ae-a96d-232c23482af8" providerId="ADAL" clId="{CC9B9AF3-4591-43EA-8C5E-3578928B445A}" dt="2022-12-06T05:17:34.746" v="0"/>
          <ac:spMkLst>
            <pc:docMk/>
            <pc:sldMk cId="798019835" sldId="258"/>
            <ac:spMk id="13" creationId="{BB9C2470-19A0-455E-AF97-84B7C6A46A5E}"/>
          </ac:spMkLst>
        </pc:spChg>
        <pc:spChg chg="mod">
          <ac:chgData name="Stewart Gale" userId="3647ddd2-6040-41ae-a96d-232c23482af8" providerId="ADAL" clId="{CC9B9AF3-4591-43EA-8C5E-3578928B445A}" dt="2022-12-06T05:17:34.746" v="0"/>
          <ac:spMkLst>
            <pc:docMk/>
            <pc:sldMk cId="798019835" sldId="258"/>
            <ac:spMk id="14" creationId="{02B55B40-A756-4661-8A9A-430E40E10719}"/>
          </ac:spMkLst>
        </pc:spChg>
        <pc:spChg chg="mod">
          <ac:chgData name="Stewart Gale" userId="3647ddd2-6040-41ae-a96d-232c23482af8" providerId="ADAL" clId="{CC9B9AF3-4591-43EA-8C5E-3578928B445A}" dt="2022-12-06T05:17:34.746" v="0"/>
          <ac:spMkLst>
            <pc:docMk/>
            <pc:sldMk cId="798019835" sldId="258"/>
            <ac:spMk id="15" creationId="{2A1226F7-2842-44AB-A1E3-4E7CF83A5E36}"/>
          </ac:spMkLst>
        </pc:spChg>
        <pc:spChg chg="mod">
          <ac:chgData name="Stewart Gale" userId="3647ddd2-6040-41ae-a96d-232c23482af8" providerId="ADAL" clId="{CC9B9AF3-4591-43EA-8C5E-3578928B445A}" dt="2022-12-06T05:17:34.746" v="0"/>
          <ac:spMkLst>
            <pc:docMk/>
            <pc:sldMk cId="798019835" sldId="258"/>
            <ac:spMk id="21" creationId="{4B881C88-1420-4DCB-8697-847741E67D1A}"/>
          </ac:spMkLst>
        </pc:spChg>
        <pc:spChg chg="mod">
          <ac:chgData name="Stewart Gale" userId="3647ddd2-6040-41ae-a96d-232c23482af8" providerId="ADAL" clId="{CC9B9AF3-4591-43EA-8C5E-3578928B445A}" dt="2022-12-06T05:17:34.746" v="0"/>
          <ac:spMkLst>
            <pc:docMk/>
            <pc:sldMk cId="798019835" sldId="258"/>
            <ac:spMk id="23" creationId="{3989F6E7-EFDB-4DDD-982B-26C8A8C13AF2}"/>
          </ac:spMkLst>
        </pc:spChg>
        <pc:spChg chg="mod">
          <ac:chgData name="Stewart Gale" userId="3647ddd2-6040-41ae-a96d-232c23482af8" providerId="ADAL" clId="{CC9B9AF3-4591-43EA-8C5E-3578928B445A}" dt="2022-12-06T05:17:34.746" v="0"/>
          <ac:spMkLst>
            <pc:docMk/>
            <pc:sldMk cId="798019835" sldId="258"/>
            <ac:spMk id="24" creationId="{5C61B804-C754-4719-A7BD-4F24C1920DD0}"/>
          </ac:spMkLst>
        </pc:spChg>
        <pc:spChg chg="mod">
          <ac:chgData name="Stewart Gale" userId="3647ddd2-6040-41ae-a96d-232c23482af8" providerId="ADAL" clId="{CC9B9AF3-4591-43EA-8C5E-3578928B445A}" dt="2022-12-06T05:17:34.746" v="0"/>
          <ac:spMkLst>
            <pc:docMk/>
            <pc:sldMk cId="798019835" sldId="258"/>
            <ac:spMk id="25" creationId="{A11E7B3A-CA72-4C8D-8283-05F82DE7F3B7}"/>
          </ac:spMkLst>
        </pc:spChg>
        <pc:spChg chg="mod">
          <ac:chgData name="Stewart Gale" userId="3647ddd2-6040-41ae-a96d-232c23482af8" providerId="ADAL" clId="{CC9B9AF3-4591-43EA-8C5E-3578928B445A}" dt="2022-12-06T05:17:34.746" v="0"/>
          <ac:spMkLst>
            <pc:docMk/>
            <pc:sldMk cId="798019835" sldId="258"/>
            <ac:spMk id="26" creationId="{853D39A4-8798-4440-B4E3-79DDD8CD8B95}"/>
          </ac:spMkLst>
        </pc:spChg>
        <pc:picChg chg="mod">
          <ac:chgData name="Stewart Gale" userId="3647ddd2-6040-41ae-a96d-232c23482af8" providerId="ADAL" clId="{CC9B9AF3-4591-43EA-8C5E-3578928B445A}" dt="2022-12-06T05:17:34.746" v="0"/>
          <ac:picMkLst>
            <pc:docMk/>
            <pc:sldMk cId="798019835" sldId="258"/>
            <ac:picMk id="4" creationId="{F9E28B40-F2B6-4B74-9A00-84F2C6753EA0}"/>
          </ac:picMkLst>
        </pc:picChg>
        <pc:cxnChg chg="mod">
          <ac:chgData name="Stewart Gale" userId="3647ddd2-6040-41ae-a96d-232c23482af8" providerId="ADAL" clId="{CC9B9AF3-4591-43EA-8C5E-3578928B445A}" dt="2022-12-06T05:17:34.746" v="0"/>
          <ac:cxnSpMkLst>
            <pc:docMk/>
            <pc:sldMk cId="798019835" sldId="258"/>
            <ac:cxnSpMk id="9" creationId="{B7215C04-D3C6-4B45-9DAE-4229EA9326B1}"/>
          </ac:cxnSpMkLst>
        </pc:cxnChg>
        <pc:cxnChg chg="mod">
          <ac:chgData name="Stewart Gale" userId="3647ddd2-6040-41ae-a96d-232c23482af8" providerId="ADAL" clId="{CC9B9AF3-4591-43EA-8C5E-3578928B445A}" dt="2022-12-06T05:17:34.746" v="0"/>
          <ac:cxnSpMkLst>
            <pc:docMk/>
            <pc:sldMk cId="798019835" sldId="258"/>
            <ac:cxnSpMk id="11" creationId="{B85CE751-9B43-4755-A5AA-37C3740903F1}"/>
          </ac:cxnSpMkLst>
        </pc:cxnChg>
        <pc:cxnChg chg="mod">
          <ac:chgData name="Stewart Gale" userId="3647ddd2-6040-41ae-a96d-232c23482af8" providerId="ADAL" clId="{CC9B9AF3-4591-43EA-8C5E-3578928B445A}" dt="2022-12-06T05:17:34.746" v="0"/>
          <ac:cxnSpMkLst>
            <pc:docMk/>
            <pc:sldMk cId="798019835" sldId="258"/>
            <ac:cxnSpMk id="17" creationId="{0131DC24-191A-40D6-B95C-19E07043FE60}"/>
          </ac:cxnSpMkLst>
        </pc:cxnChg>
        <pc:cxnChg chg="mod">
          <ac:chgData name="Stewart Gale" userId="3647ddd2-6040-41ae-a96d-232c23482af8" providerId="ADAL" clId="{CC9B9AF3-4591-43EA-8C5E-3578928B445A}" dt="2022-12-06T05:17:34.746" v="0"/>
          <ac:cxnSpMkLst>
            <pc:docMk/>
            <pc:sldMk cId="798019835" sldId="258"/>
            <ac:cxnSpMk id="18" creationId="{09CC6FA9-998B-438D-9838-64B81F645544}"/>
          </ac:cxnSpMkLst>
        </pc:cxnChg>
      </pc:sldChg>
      <pc:sldChg chg="modSp modNotes">
        <pc:chgData name="Stewart Gale" userId="3647ddd2-6040-41ae-a96d-232c23482af8" providerId="ADAL" clId="{CC9B9AF3-4591-43EA-8C5E-3578928B445A}" dt="2022-12-06T05:17:34.746" v="0"/>
        <pc:sldMkLst>
          <pc:docMk/>
          <pc:sldMk cId="3515991831" sldId="259"/>
        </pc:sldMkLst>
        <pc:spChg chg="mod">
          <ac:chgData name="Stewart Gale" userId="3647ddd2-6040-41ae-a96d-232c23482af8" providerId="ADAL" clId="{CC9B9AF3-4591-43EA-8C5E-3578928B445A}" dt="2022-12-06T05:17:34.746" v="0"/>
          <ac:spMkLst>
            <pc:docMk/>
            <pc:sldMk cId="3515991831" sldId="259"/>
            <ac:spMk id="5" creationId="{00000000-0000-0000-0000-000000000000}"/>
          </ac:spMkLst>
        </pc:spChg>
        <pc:spChg chg="mod">
          <ac:chgData name="Stewart Gale" userId="3647ddd2-6040-41ae-a96d-232c23482af8" providerId="ADAL" clId="{CC9B9AF3-4591-43EA-8C5E-3578928B445A}" dt="2022-12-06T05:17:34.746" v="0"/>
          <ac:spMkLst>
            <pc:docMk/>
            <pc:sldMk cId="3515991831" sldId="259"/>
            <ac:spMk id="6" creationId="{00000000-0000-0000-0000-000000000000}"/>
          </ac:spMkLst>
        </pc:spChg>
        <pc:spChg chg="mod">
          <ac:chgData name="Stewart Gale" userId="3647ddd2-6040-41ae-a96d-232c23482af8" providerId="ADAL" clId="{CC9B9AF3-4591-43EA-8C5E-3578928B445A}" dt="2022-12-06T05:17:34.746" v="0"/>
          <ac:spMkLst>
            <pc:docMk/>
            <pc:sldMk cId="3515991831" sldId="259"/>
            <ac:spMk id="7" creationId="{0C4BF372-75C0-4FB2-A168-A613B267FE25}"/>
          </ac:spMkLst>
        </pc:spChg>
        <pc:spChg chg="mod">
          <ac:chgData name="Stewart Gale" userId="3647ddd2-6040-41ae-a96d-232c23482af8" providerId="ADAL" clId="{CC9B9AF3-4591-43EA-8C5E-3578928B445A}" dt="2022-12-06T05:17:34.746" v="0"/>
          <ac:spMkLst>
            <pc:docMk/>
            <pc:sldMk cId="3515991831" sldId="259"/>
            <ac:spMk id="8" creationId="{00000000-0000-0000-0000-000000000000}"/>
          </ac:spMkLst>
        </pc:spChg>
        <pc:spChg chg="mod">
          <ac:chgData name="Stewart Gale" userId="3647ddd2-6040-41ae-a96d-232c23482af8" providerId="ADAL" clId="{CC9B9AF3-4591-43EA-8C5E-3578928B445A}" dt="2022-12-06T05:17:34.746" v="0"/>
          <ac:spMkLst>
            <pc:docMk/>
            <pc:sldMk cId="3515991831" sldId="259"/>
            <ac:spMk id="9" creationId="{00000000-0000-0000-0000-000000000000}"/>
          </ac:spMkLst>
        </pc:spChg>
        <pc:spChg chg="mod">
          <ac:chgData name="Stewart Gale" userId="3647ddd2-6040-41ae-a96d-232c23482af8" providerId="ADAL" clId="{CC9B9AF3-4591-43EA-8C5E-3578928B445A}" dt="2022-12-06T05:17:34.746" v="0"/>
          <ac:spMkLst>
            <pc:docMk/>
            <pc:sldMk cId="3515991831" sldId="259"/>
            <ac:spMk id="10" creationId="{00000000-0000-0000-0000-000000000000}"/>
          </ac:spMkLst>
        </pc:spChg>
        <pc:spChg chg="mod">
          <ac:chgData name="Stewart Gale" userId="3647ddd2-6040-41ae-a96d-232c23482af8" providerId="ADAL" clId="{CC9B9AF3-4591-43EA-8C5E-3578928B445A}" dt="2022-12-06T05:17:34.746" v="0"/>
          <ac:spMkLst>
            <pc:docMk/>
            <pc:sldMk cId="3515991831" sldId="259"/>
            <ac:spMk id="12" creationId="{00000000-0000-0000-0000-000000000000}"/>
          </ac:spMkLst>
        </pc:spChg>
        <pc:spChg chg="mod">
          <ac:chgData name="Stewart Gale" userId="3647ddd2-6040-41ae-a96d-232c23482af8" providerId="ADAL" clId="{CC9B9AF3-4591-43EA-8C5E-3578928B445A}" dt="2022-12-06T05:17:34.746" v="0"/>
          <ac:spMkLst>
            <pc:docMk/>
            <pc:sldMk cId="3515991831" sldId="259"/>
            <ac:spMk id="14" creationId="{00000000-0000-0000-0000-000000000000}"/>
          </ac:spMkLst>
        </pc:spChg>
        <pc:spChg chg="mod">
          <ac:chgData name="Stewart Gale" userId="3647ddd2-6040-41ae-a96d-232c23482af8" providerId="ADAL" clId="{CC9B9AF3-4591-43EA-8C5E-3578928B445A}" dt="2022-12-06T05:17:34.746" v="0"/>
          <ac:spMkLst>
            <pc:docMk/>
            <pc:sldMk cId="3515991831" sldId="259"/>
            <ac:spMk id="16" creationId="{00000000-0000-0000-0000-000000000000}"/>
          </ac:spMkLst>
        </pc:spChg>
        <pc:spChg chg="mod">
          <ac:chgData name="Stewart Gale" userId="3647ddd2-6040-41ae-a96d-232c23482af8" providerId="ADAL" clId="{CC9B9AF3-4591-43EA-8C5E-3578928B445A}" dt="2022-12-06T05:17:34.746" v="0"/>
          <ac:spMkLst>
            <pc:docMk/>
            <pc:sldMk cId="3515991831" sldId="259"/>
            <ac:spMk id="17" creationId="{00000000-0000-0000-0000-000000000000}"/>
          </ac:spMkLst>
        </pc:spChg>
        <pc:spChg chg="mod">
          <ac:chgData name="Stewart Gale" userId="3647ddd2-6040-41ae-a96d-232c23482af8" providerId="ADAL" clId="{CC9B9AF3-4591-43EA-8C5E-3578928B445A}" dt="2022-12-06T05:17:34.746" v="0"/>
          <ac:spMkLst>
            <pc:docMk/>
            <pc:sldMk cId="3515991831" sldId="259"/>
            <ac:spMk id="18" creationId="{00000000-0000-0000-0000-000000000000}"/>
          </ac:spMkLst>
        </pc:spChg>
        <pc:spChg chg="mod">
          <ac:chgData name="Stewart Gale" userId="3647ddd2-6040-41ae-a96d-232c23482af8" providerId="ADAL" clId="{CC9B9AF3-4591-43EA-8C5E-3578928B445A}" dt="2022-12-06T05:17:34.746" v="0"/>
          <ac:spMkLst>
            <pc:docMk/>
            <pc:sldMk cId="3515991831" sldId="259"/>
            <ac:spMk id="19" creationId="{00000000-0000-0000-0000-000000000000}"/>
          </ac:spMkLst>
        </pc:spChg>
        <pc:spChg chg="mod">
          <ac:chgData name="Stewart Gale" userId="3647ddd2-6040-41ae-a96d-232c23482af8" providerId="ADAL" clId="{CC9B9AF3-4591-43EA-8C5E-3578928B445A}" dt="2022-12-06T05:17:34.746" v="0"/>
          <ac:spMkLst>
            <pc:docMk/>
            <pc:sldMk cId="3515991831" sldId="259"/>
            <ac:spMk id="20" creationId="{00000000-0000-0000-0000-000000000000}"/>
          </ac:spMkLst>
        </pc:spChg>
        <pc:spChg chg="mod">
          <ac:chgData name="Stewart Gale" userId="3647ddd2-6040-41ae-a96d-232c23482af8" providerId="ADAL" clId="{CC9B9AF3-4591-43EA-8C5E-3578928B445A}" dt="2022-12-06T05:17:34.746" v="0"/>
          <ac:spMkLst>
            <pc:docMk/>
            <pc:sldMk cId="3515991831" sldId="259"/>
            <ac:spMk id="31" creationId="{00000000-0000-0000-0000-000000000000}"/>
          </ac:spMkLst>
        </pc:spChg>
        <pc:spChg chg="mod">
          <ac:chgData name="Stewart Gale" userId="3647ddd2-6040-41ae-a96d-232c23482af8" providerId="ADAL" clId="{CC9B9AF3-4591-43EA-8C5E-3578928B445A}" dt="2022-12-06T05:17:34.746" v="0"/>
          <ac:spMkLst>
            <pc:docMk/>
            <pc:sldMk cId="3515991831" sldId="259"/>
            <ac:spMk id="39" creationId="{00000000-0000-0000-0000-000000000000}"/>
          </ac:spMkLst>
        </pc:spChg>
        <pc:picChg chg="mod">
          <ac:chgData name="Stewart Gale" userId="3647ddd2-6040-41ae-a96d-232c23482af8" providerId="ADAL" clId="{CC9B9AF3-4591-43EA-8C5E-3578928B445A}" dt="2022-12-06T05:17:34.746" v="0"/>
          <ac:picMkLst>
            <pc:docMk/>
            <pc:sldMk cId="3515991831" sldId="259"/>
            <ac:picMk id="4" creationId="{6A400878-3C53-4CDD-B5A5-3E1A7526B69F}"/>
          </ac:picMkLst>
        </pc:picChg>
        <pc:cxnChg chg="mod">
          <ac:chgData name="Stewart Gale" userId="3647ddd2-6040-41ae-a96d-232c23482af8" providerId="ADAL" clId="{CC9B9AF3-4591-43EA-8C5E-3578928B445A}" dt="2022-12-06T05:17:34.746" v="0"/>
          <ac:cxnSpMkLst>
            <pc:docMk/>
            <pc:sldMk cId="3515991831" sldId="259"/>
            <ac:cxnSpMk id="11" creationId="{00000000-0000-0000-0000-000000000000}"/>
          </ac:cxnSpMkLst>
        </pc:cxnChg>
        <pc:cxnChg chg="mod">
          <ac:chgData name="Stewart Gale" userId="3647ddd2-6040-41ae-a96d-232c23482af8" providerId="ADAL" clId="{CC9B9AF3-4591-43EA-8C5E-3578928B445A}" dt="2022-12-06T05:17:34.746" v="0"/>
          <ac:cxnSpMkLst>
            <pc:docMk/>
            <pc:sldMk cId="3515991831" sldId="259"/>
            <ac:cxnSpMk id="13" creationId="{00000000-0000-0000-0000-000000000000}"/>
          </ac:cxnSpMkLst>
        </pc:cxnChg>
        <pc:cxnChg chg="mod">
          <ac:chgData name="Stewart Gale" userId="3647ddd2-6040-41ae-a96d-232c23482af8" providerId="ADAL" clId="{CC9B9AF3-4591-43EA-8C5E-3578928B445A}" dt="2022-12-06T05:17:34.746" v="0"/>
          <ac:cxnSpMkLst>
            <pc:docMk/>
            <pc:sldMk cId="3515991831" sldId="259"/>
            <ac:cxnSpMk id="15" creationId="{00000000-0000-0000-0000-000000000000}"/>
          </ac:cxnSpMkLst>
        </pc:cxnChg>
        <pc:cxnChg chg="mod">
          <ac:chgData name="Stewart Gale" userId="3647ddd2-6040-41ae-a96d-232c23482af8" providerId="ADAL" clId="{CC9B9AF3-4591-43EA-8C5E-3578928B445A}" dt="2022-12-06T05:17:34.746" v="0"/>
          <ac:cxnSpMkLst>
            <pc:docMk/>
            <pc:sldMk cId="3515991831" sldId="259"/>
            <ac:cxnSpMk id="21" creationId="{00000000-0000-0000-0000-000000000000}"/>
          </ac:cxnSpMkLst>
        </pc:cxnChg>
        <pc:cxnChg chg="mod">
          <ac:chgData name="Stewart Gale" userId="3647ddd2-6040-41ae-a96d-232c23482af8" providerId="ADAL" clId="{CC9B9AF3-4591-43EA-8C5E-3578928B445A}" dt="2022-12-06T05:17:34.746" v="0"/>
          <ac:cxnSpMkLst>
            <pc:docMk/>
            <pc:sldMk cId="3515991831" sldId="259"/>
            <ac:cxnSpMk id="22" creationId="{00000000-0000-0000-0000-000000000000}"/>
          </ac:cxnSpMkLst>
        </pc:cxnChg>
        <pc:cxnChg chg="mod">
          <ac:chgData name="Stewart Gale" userId="3647ddd2-6040-41ae-a96d-232c23482af8" providerId="ADAL" clId="{CC9B9AF3-4591-43EA-8C5E-3578928B445A}" dt="2022-12-06T05:17:34.746" v="0"/>
          <ac:cxnSpMkLst>
            <pc:docMk/>
            <pc:sldMk cId="3515991831" sldId="259"/>
            <ac:cxnSpMk id="23" creationId="{00000000-0000-0000-0000-000000000000}"/>
          </ac:cxnSpMkLst>
        </pc:cxnChg>
        <pc:cxnChg chg="mod">
          <ac:chgData name="Stewart Gale" userId="3647ddd2-6040-41ae-a96d-232c23482af8" providerId="ADAL" clId="{CC9B9AF3-4591-43EA-8C5E-3578928B445A}" dt="2022-12-06T05:17:34.746" v="0"/>
          <ac:cxnSpMkLst>
            <pc:docMk/>
            <pc:sldMk cId="3515991831" sldId="259"/>
            <ac:cxnSpMk id="24" creationId="{00000000-0000-0000-0000-000000000000}"/>
          </ac:cxnSpMkLst>
        </pc:cxnChg>
        <pc:cxnChg chg="mod">
          <ac:chgData name="Stewart Gale" userId="3647ddd2-6040-41ae-a96d-232c23482af8" providerId="ADAL" clId="{CC9B9AF3-4591-43EA-8C5E-3578928B445A}" dt="2022-12-06T05:17:34.746" v="0"/>
          <ac:cxnSpMkLst>
            <pc:docMk/>
            <pc:sldMk cId="3515991831" sldId="259"/>
            <ac:cxnSpMk id="29" creationId="{00000000-0000-0000-0000-000000000000}"/>
          </ac:cxnSpMkLst>
        </pc:cxnChg>
        <pc:cxnChg chg="mod">
          <ac:chgData name="Stewart Gale" userId="3647ddd2-6040-41ae-a96d-232c23482af8" providerId="ADAL" clId="{CC9B9AF3-4591-43EA-8C5E-3578928B445A}" dt="2022-12-06T05:17:34.746" v="0"/>
          <ac:cxnSpMkLst>
            <pc:docMk/>
            <pc:sldMk cId="3515991831" sldId="259"/>
            <ac:cxnSpMk id="30" creationId="{00000000-0000-0000-0000-000000000000}"/>
          </ac:cxnSpMkLst>
        </pc:cxnChg>
        <pc:cxnChg chg="mod">
          <ac:chgData name="Stewart Gale" userId="3647ddd2-6040-41ae-a96d-232c23482af8" providerId="ADAL" clId="{CC9B9AF3-4591-43EA-8C5E-3578928B445A}" dt="2022-12-06T05:17:34.746" v="0"/>
          <ac:cxnSpMkLst>
            <pc:docMk/>
            <pc:sldMk cId="3515991831" sldId="259"/>
            <ac:cxnSpMk id="32" creationId="{00000000-0000-0000-0000-000000000000}"/>
          </ac:cxnSpMkLst>
        </pc:cxnChg>
        <pc:cxnChg chg="mod">
          <ac:chgData name="Stewart Gale" userId="3647ddd2-6040-41ae-a96d-232c23482af8" providerId="ADAL" clId="{CC9B9AF3-4591-43EA-8C5E-3578928B445A}" dt="2022-12-06T05:17:34.746" v="0"/>
          <ac:cxnSpMkLst>
            <pc:docMk/>
            <pc:sldMk cId="3515991831" sldId="259"/>
            <ac:cxnSpMk id="33" creationId="{00000000-0000-0000-0000-000000000000}"/>
          </ac:cxnSpMkLst>
        </pc:cxnChg>
        <pc:cxnChg chg="mod">
          <ac:chgData name="Stewart Gale" userId="3647ddd2-6040-41ae-a96d-232c23482af8" providerId="ADAL" clId="{CC9B9AF3-4591-43EA-8C5E-3578928B445A}" dt="2022-12-06T05:17:34.746" v="0"/>
          <ac:cxnSpMkLst>
            <pc:docMk/>
            <pc:sldMk cId="3515991831" sldId="259"/>
            <ac:cxnSpMk id="37" creationId="{00000000-0000-0000-0000-000000000000}"/>
          </ac:cxnSpMkLst>
        </pc:cxnChg>
        <pc:cxnChg chg="mod">
          <ac:chgData name="Stewart Gale" userId="3647ddd2-6040-41ae-a96d-232c23482af8" providerId="ADAL" clId="{CC9B9AF3-4591-43EA-8C5E-3578928B445A}" dt="2022-12-06T05:17:34.746" v="0"/>
          <ac:cxnSpMkLst>
            <pc:docMk/>
            <pc:sldMk cId="3515991831" sldId="259"/>
            <ac:cxnSpMk id="38" creationId="{00000000-0000-0000-0000-000000000000}"/>
          </ac:cxnSpMkLst>
        </pc:cxnChg>
      </pc:sldChg>
      <pc:sldChg chg="addSp modSp mod modNotes">
        <pc:chgData name="Stewart Gale" userId="3647ddd2-6040-41ae-a96d-232c23482af8" providerId="ADAL" clId="{CC9B9AF3-4591-43EA-8C5E-3578928B445A}" dt="2022-12-06T05:18:06.822" v="11" actId="20577"/>
        <pc:sldMkLst>
          <pc:docMk/>
          <pc:sldMk cId="1204160338" sldId="260"/>
        </pc:sldMkLst>
        <pc:spChg chg="add mod">
          <ac:chgData name="Stewart Gale" userId="3647ddd2-6040-41ae-a96d-232c23482af8" providerId="ADAL" clId="{CC9B9AF3-4591-43EA-8C5E-3578928B445A}" dt="2022-12-06T05:18:06.822" v="11" actId="20577"/>
          <ac:spMkLst>
            <pc:docMk/>
            <pc:sldMk cId="1204160338" sldId="260"/>
            <ac:spMk id="3" creationId="{DD3C268E-A41D-5AC0-3A7D-F51CA6BAF3EB}"/>
          </ac:spMkLst>
        </pc:spChg>
        <pc:spChg chg="mod">
          <ac:chgData name="Stewart Gale" userId="3647ddd2-6040-41ae-a96d-232c23482af8" providerId="ADAL" clId="{CC9B9AF3-4591-43EA-8C5E-3578928B445A}" dt="2022-12-06T05:17:34.746" v="0"/>
          <ac:spMkLst>
            <pc:docMk/>
            <pc:sldMk cId="1204160338" sldId="260"/>
            <ac:spMk id="6" creationId="{00000000-0000-0000-0000-000000000000}"/>
          </ac:spMkLst>
        </pc:spChg>
        <pc:picChg chg="mod">
          <ac:chgData name="Stewart Gale" userId="3647ddd2-6040-41ae-a96d-232c23482af8" providerId="ADAL" clId="{CC9B9AF3-4591-43EA-8C5E-3578928B445A}" dt="2022-12-06T05:17:34.746" v="0"/>
          <ac:picMkLst>
            <pc:docMk/>
            <pc:sldMk cId="1204160338" sldId="260"/>
            <ac:picMk id="4" creationId="{00000000-0000-0000-0000-000000000000}"/>
          </ac:picMkLst>
        </pc:picChg>
        <pc:picChg chg="mod">
          <ac:chgData name="Stewart Gale" userId="3647ddd2-6040-41ae-a96d-232c23482af8" providerId="ADAL" clId="{CC9B9AF3-4591-43EA-8C5E-3578928B445A}" dt="2022-12-06T05:17:34.746" v="0"/>
          <ac:picMkLst>
            <pc:docMk/>
            <pc:sldMk cId="1204160338" sldId="260"/>
            <ac:picMk id="5" creationId="{00000000-0000-0000-0000-000000000000}"/>
          </ac:picMkLst>
        </pc:picChg>
        <pc:picChg chg="mod">
          <ac:chgData name="Stewart Gale" userId="3647ddd2-6040-41ae-a96d-232c23482af8" providerId="ADAL" clId="{CC9B9AF3-4591-43EA-8C5E-3578928B445A}" dt="2022-12-06T05:17:52.149" v="3" actId="1076"/>
          <ac:picMkLst>
            <pc:docMk/>
            <pc:sldMk cId="1204160338" sldId="260"/>
            <ac:picMk id="1026" creationId="{00000000-0000-0000-0000-000000000000}"/>
          </ac:picMkLst>
        </pc:picChg>
      </pc:sldChg>
      <pc:sldChg chg="modSp modNotes">
        <pc:chgData name="Stewart Gale" userId="3647ddd2-6040-41ae-a96d-232c23482af8" providerId="ADAL" clId="{CC9B9AF3-4591-43EA-8C5E-3578928B445A}" dt="2022-12-06T05:17:34.746" v="0"/>
        <pc:sldMkLst>
          <pc:docMk/>
          <pc:sldMk cId="1839209376" sldId="261"/>
        </pc:sldMkLst>
        <pc:spChg chg="mod">
          <ac:chgData name="Stewart Gale" userId="3647ddd2-6040-41ae-a96d-232c23482af8" providerId="ADAL" clId="{CC9B9AF3-4591-43EA-8C5E-3578928B445A}" dt="2022-12-06T05:17:34.746" v="0"/>
          <ac:spMkLst>
            <pc:docMk/>
            <pc:sldMk cId="1839209376" sldId="261"/>
            <ac:spMk id="5" creationId="{00000000-0000-0000-0000-000000000000}"/>
          </ac:spMkLst>
        </pc:spChg>
        <pc:spChg chg="mod">
          <ac:chgData name="Stewart Gale" userId="3647ddd2-6040-41ae-a96d-232c23482af8" providerId="ADAL" clId="{CC9B9AF3-4591-43EA-8C5E-3578928B445A}" dt="2022-12-06T05:17:34.746" v="0"/>
          <ac:spMkLst>
            <pc:docMk/>
            <pc:sldMk cId="1839209376" sldId="261"/>
            <ac:spMk id="6" creationId="{00000000-0000-0000-0000-000000000000}"/>
          </ac:spMkLst>
        </pc:spChg>
        <pc:spChg chg="mod">
          <ac:chgData name="Stewart Gale" userId="3647ddd2-6040-41ae-a96d-232c23482af8" providerId="ADAL" clId="{CC9B9AF3-4591-43EA-8C5E-3578928B445A}" dt="2022-12-06T05:17:34.746" v="0"/>
          <ac:spMkLst>
            <pc:docMk/>
            <pc:sldMk cId="1839209376" sldId="261"/>
            <ac:spMk id="8" creationId="{00000000-0000-0000-0000-000000000000}"/>
          </ac:spMkLst>
        </pc:spChg>
        <pc:spChg chg="mod">
          <ac:chgData name="Stewart Gale" userId="3647ddd2-6040-41ae-a96d-232c23482af8" providerId="ADAL" clId="{CC9B9AF3-4591-43EA-8C5E-3578928B445A}" dt="2022-12-06T05:17:34.746" v="0"/>
          <ac:spMkLst>
            <pc:docMk/>
            <pc:sldMk cId="1839209376" sldId="261"/>
            <ac:spMk id="9" creationId="{00000000-0000-0000-0000-000000000000}"/>
          </ac:spMkLst>
        </pc:spChg>
        <pc:spChg chg="mod">
          <ac:chgData name="Stewart Gale" userId="3647ddd2-6040-41ae-a96d-232c23482af8" providerId="ADAL" clId="{CC9B9AF3-4591-43EA-8C5E-3578928B445A}" dt="2022-12-06T05:17:34.746" v="0"/>
          <ac:spMkLst>
            <pc:docMk/>
            <pc:sldMk cId="1839209376" sldId="261"/>
            <ac:spMk id="10" creationId="{00000000-0000-0000-0000-000000000000}"/>
          </ac:spMkLst>
        </pc:spChg>
        <pc:spChg chg="mod">
          <ac:chgData name="Stewart Gale" userId="3647ddd2-6040-41ae-a96d-232c23482af8" providerId="ADAL" clId="{CC9B9AF3-4591-43EA-8C5E-3578928B445A}" dt="2022-12-06T05:17:34.746" v="0"/>
          <ac:spMkLst>
            <pc:docMk/>
            <pc:sldMk cId="1839209376" sldId="261"/>
            <ac:spMk id="11" creationId="{00000000-0000-0000-0000-000000000000}"/>
          </ac:spMkLst>
        </pc:spChg>
        <pc:spChg chg="mod">
          <ac:chgData name="Stewart Gale" userId="3647ddd2-6040-41ae-a96d-232c23482af8" providerId="ADAL" clId="{CC9B9AF3-4591-43EA-8C5E-3578928B445A}" dt="2022-12-06T05:17:34.746" v="0"/>
          <ac:spMkLst>
            <pc:docMk/>
            <pc:sldMk cId="1839209376" sldId="261"/>
            <ac:spMk id="12" creationId="{00000000-0000-0000-0000-000000000000}"/>
          </ac:spMkLst>
        </pc:spChg>
        <pc:picChg chg="mod">
          <ac:chgData name="Stewart Gale" userId="3647ddd2-6040-41ae-a96d-232c23482af8" providerId="ADAL" clId="{CC9B9AF3-4591-43EA-8C5E-3578928B445A}" dt="2022-12-06T05:17:34.746" v="0"/>
          <ac:picMkLst>
            <pc:docMk/>
            <pc:sldMk cId="1839209376" sldId="261"/>
            <ac:picMk id="2" creationId="{00000000-0000-0000-0000-000000000000}"/>
          </ac:picMkLst>
        </pc:picChg>
      </pc:sldChg>
      <pc:sldChg chg="modSp modNotes">
        <pc:chgData name="Stewart Gale" userId="3647ddd2-6040-41ae-a96d-232c23482af8" providerId="ADAL" clId="{CC9B9AF3-4591-43EA-8C5E-3578928B445A}" dt="2022-12-06T05:17:34.746" v="0"/>
        <pc:sldMkLst>
          <pc:docMk/>
          <pc:sldMk cId="1337668293" sldId="262"/>
        </pc:sldMkLst>
        <pc:spChg chg="mod">
          <ac:chgData name="Stewart Gale" userId="3647ddd2-6040-41ae-a96d-232c23482af8" providerId="ADAL" clId="{CC9B9AF3-4591-43EA-8C5E-3578928B445A}" dt="2022-12-06T05:17:34.746" v="0"/>
          <ac:spMkLst>
            <pc:docMk/>
            <pc:sldMk cId="1337668293" sldId="262"/>
            <ac:spMk id="4" creationId="{00000000-0000-0000-0000-000000000000}"/>
          </ac:spMkLst>
        </pc:spChg>
        <pc:spChg chg="mod">
          <ac:chgData name="Stewart Gale" userId="3647ddd2-6040-41ae-a96d-232c23482af8" providerId="ADAL" clId="{CC9B9AF3-4591-43EA-8C5E-3578928B445A}" dt="2022-12-06T05:17:34.746" v="0"/>
          <ac:spMkLst>
            <pc:docMk/>
            <pc:sldMk cId="1337668293" sldId="262"/>
            <ac:spMk id="8" creationId="{00000000-0000-0000-0000-000000000000}"/>
          </ac:spMkLst>
        </pc:spChg>
        <pc:spChg chg="mod">
          <ac:chgData name="Stewart Gale" userId="3647ddd2-6040-41ae-a96d-232c23482af8" providerId="ADAL" clId="{CC9B9AF3-4591-43EA-8C5E-3578928B445A}" dt="2022-12-06T05:17:34.746" v="0"/>
          <ac:spMkLst>
            <pc:docMk/>
            <pc:sldMk cId="1337668293" sldId="262"/>
            <ac:spMk id="9" creationId="{00000000-0000-0000-0000-000000000000}"/>
          </ac:spMkLst>
        </pc:spChg>
        <pc:spChg chg="mod">
          <ac:chgData name="Stewart Gale" userId="3647ddd2-6040-41ae-a96d-232c23482af8" providerId="ADAL" clId="{CC9B9AF3-4591-43EA-8C5E-3578928B445A}" dt="2022-12-06T05:17:34.746" v="0"/>
          <ac:spMkLst>
            <pc:docMk/>
            <pc:sldMk cId="1337668293" sldId="262"/>
            <ac:spMk id="11" creationId="{00000000-0000-0000-0000-000000000000}"/>
          </ac:spMkLst>
        </pc:spChg>
        <pc:spChg chg="mod">
          <ac:chgData name="Stewart Gale" userId="3647ddd2-6040-41ae-a96d-232c23482af8" providerId="ADAL" clId="{CC9B9AF3-4591-43EA-8C5E-3578928B445A}" dt="2022-12-06T05:17:34.746" v="0"/>
          <ac:spMkLst>
            <pc:docMk/>
            <pc:sldMk cId="1337668293" sldId="262"/>
            <ac:spMk id="12" creationId="{00000000-0000-0000-0000-000000000000}"/>
          </ac:spMkLst>
        </pc:spChg>
        <pc:spChg chg="mod">
          <ac:chgData name="Stewart Gale" userId="3647ddd2-6040-41ae-a96d-232c23482af8" providerId="ADAL" clId="{CC9B9AF3-4591-43EA-8C5E-3578928B445A}" dt="2022-12-06T05:17:34.746" v="0"/>
          <ac:spMkLst>
            <pc:docMk/>
            <pc:sldMk cId="1337668293" sldId="262"/>
            <ac:spMk id="13" creationId="{00000000-0000-0000-0000-000000000000}"/>
          </ac:spMkLst>
        </pc:spChg>
        <pc:spChg chg="mod">
          <ac:chgData name="Stewart Gale" userId="3647ddd2-6040-41ae-a96d-232c23482af8" providerId="ADAL" clId="{CC9B9AF3-4591-43EA-8C5E-3578928B445A}" dt="2022-12-06T05:17:34.746" v="0"/>
          <ac:spMkLst>
            <pc:docMk/>
            <pc:sldMk cId="1337668293" sldId="262"/>
            <ac:spMk id="15" creationId="{00000000-0000-0000-0000-000000000000}"/>
          </ac:spMkLst>
        </pc:spChg>
        <pc:spChg chg="mod">
          <ac:chgData name="Stewart Gale" userId="3647ddd2-6040-41ae-a96d-232c23482af8" providerId="ADAL" clId="{CC9B9AF3-4591-43EA-8C5E-3578928B445A}" dt="2022-12-06T05:17:34.746" v="0"/>
          <ac:spMkLst>
            <pc:docMk/>
            <pc:sldMk cId="1337668293" sldId="262"/>
            <ac:spMk id="18" creationId="{00000000-0000-0000-0000-000000000000}"/>
          </ac:spMkLst>
        </pc:spChg>
        <pc:spChg chg="mod">
          <ac:chgData name="Stewart Gale" userId="3647ddd2-6040-41ae-a96d-232c23482af8" providerId="ADAL" clId="{CC9B9AF3-4591-43EA-8C5E-3578928B445A}" dt="2022-12-06T05:17:34.746" v="0"/>
          <ac:spMkLst>
            <pc:docMk/>
            <pc:sldMk cId="1337668293" sldId="262"/>
            <ac:spMk id="19" creationId="{00000000-0000-0000-0000-000000000000}"/>
          </ac:spMkLst>
        </pc:spChg>
        <pc:spChg chg="mod">
          <ac:chgData name="Stewart Gale" userId="3647ddd2-6040-41ae-a96d-232c23482af8" providerId="ADAL" clId="{CC9B9AF3-4591-43EA-8C5E-3578928B445A}" dt="2022-12-06T05:17:34.746" v="0"/>
          <ac:spMkLst>
            <pc:docMk/>
            <pc:sldMk cId="1337668293" sldId="262"/>
            <ac:spMk id="20" creationId="{00000000-0000-0000-0000-000000000000}"/>
          </ac:spMkLst>
        </pc:spChg>
        <pc:spChg chg="mod">
          <ac:chgData name="Stewart Gale" userId="3647ddd2-6040-41ae-a96d-232c23482af8" providerId="ADAL" clId="{CC9B9AF3-4591-43EA-8C5E-3578928B445A}" dt="2022-12-06T05:17:34.746" v="0"/>
          <ac:spMkLst>
            <pc:docMk/>
            <pc:sldMk cId="1337668293" sldId="262"/>
            <ac:spMk id="21" creationId="{00000000-0000-0000-0000-000000000000}"/>
          </ac:spMkLst>
        </pc:spChg>
        <pc:spChg chg="mod">
          <ac:chgData name="Stewart Gale" userId="3647ddd2-6040-41ae-a96d-232c23482af8" providerId="ADAL" clId="{CC9B9AF3-4591-43EA-8C5E-3578928B445A}" dt="2022-12-06T05:17:34.746" v="0"/>
          <ac:spMkLst>
            <pc:docMk/>
            <pc:sldMk cId="1337668293" sldId="262"/>
            <ac:spMk id="22" creationId="{00000000-0000-0000-0000-000000000000}"/>
          </ac:spMkLst>
        </pc:spChg>
        <pc:spChg chg="mod">
          <ac:chgData name="Stewart Gale" userId="3647ddd2-6040-41ae-a96d-232c23482af8" providerId="ADAL" clId="{CC9B9AF3-4591-43EA-8C5E-3578928B445A}" dt="2022-12-06T05:17:34.746" v="0"/>
          <ac:spMkLst>
            <pc:docMk/>
            <pc:sldMk cId="1337668293" sldId="262"/>
            <ac:spMk id="23" creationId="{00000000-0000-0000-0000-000000000000}"/>
          </ac:spMkLst>
        </pc:spChg>
        <pc:spChg chg="mod">
          <ac:chgData name="Stewart Gale" userId="3647ddd2-6040-41ae-a96d-232c23482af8" providerId="ADAL" clId="{CC9B9AF3-4591-43EA-8C5E-3578928B445A}" dt="2022-12-06T05:17:34.746" v="0"/>
          <ac:spMkLst>
            <pc:docMk/>
            <pc:sldMk cId="1337668293" sldId="262"/>
            <ac:spMk id="24" creationId="{00000000-0000-0000-0000-000000000000}"/>
          </ac:spMkLst>
        </pc:spChg>
        <pc:spChg chg="mod">
          <ac:chgData name="Stewart Gale" userId="3647ddd2-6040-41ae-a96d-232c23482af8" providerId="ADAL" clId="{CC9B9AF3-4591-43EA-8C5E-3578928B445A}" dt="2022-12-06T05:17:34.746" v="0"/>
          <ac:spMkLst>
            <pc:docMk/>
            <pc:sldMk cId="1337668293" sldId="262"/>
            <ac:spMk id="25" creationId="{00000000-0000-0000-0000-000000000000}"/>
          </ac:spMkLst>
        </pc:spChg>
        <pc:spChg chg="mod">
          <ac:chgData name="Stewart Gale" userId="3647ddd2-6040-41ae-a96d-232c23482af8" providerId="ADAL" clId="{CC9B9AF3-4591-43EA-8C5E-3578928B445A}" dt="2022-12-06T05:17:34.746" v="0"/>
          <ac:spMkLst>
            <pc:docMk/>
            <pc:sldMk cId="1337668293" sldId="262"/>
            <ac:spMk id="26" creationId="{00000000-0000-0000-0000-000000000000}"/>
          </ac:spMkLst>
        </pc:spChg>
        <pc:spChg chg="mod">
          <ac:chgData name="Stewart Gale" userId="3647ddd2-6040-41ae-a96d-232c23482af8" providerId="ADAL" clId="{CC9B9AF3-4591-43EA-8C5E-3578928B445A}" dt="2022-12-06T05:17:34.746" v="0"/>
          <ac:spMkLst>
            <pc:docMk/>
            <pc:sldMk cId="1337668293" sldId="262"/>
            <ac:spMk id="45" creationId="{00000000-0000-0000-0000-000000000000}"/>
          </ac:spMkLst>
        </pc:spChg>
        <pc:spChg chg="mod">
          <ac:chgData name="Stewart Gale" userId="3647ddd2-6040-41ae-a96d-232c23482af8" providerId="ADAL" clId="{CC9B9AF3-4591-43EA-8C5E-3578928B445A}" dt="2022-12-06T05:17:34.746" v="0"/>
          <ac:spMkLst>
            <pc:docMk/>
            <pc:sldMk cId="1337668293" sldId="262"/>
            <ac:spMk id="70" creationId="{00000000-0000-0000-0000-000000000000}"/>
          </ac:spMkLst>
        </pc:spChg>
        <pc:spChg chg="mod">
          <ac:chgData name="Stewart Gale" userId="3647ddd2-6040-41ae-a96d-232c23482af8" providerId="ADAL" clId="{CC9B9AF3-4591-43EA-8C5E-3578928B445A}" dt="2022-12-06T05:17:34.746" v="0"/>
          <ac:spMkLst>
            <pc:docMk/>
            <pc:sldMk cId="1337668293" sldId="262"/>
            <ac:spMk id="71" creationId="{00000000-0000-0000-0000-000000000000}"/>
          </ac:spMkLst>
        </pc:spChg>
        <pc:spChg chg="mod">
          <ac:chgData name="Stewart Gale" userId="3647ddd2-6040-41ae-a96d-232c23482af8" providerId="ADAL" clId="{CC9B9AF3-4591-43EA-8C5E-3578928B445A}" dt="2022-12-06T05:17:34.746" v="0"/>
          <ac:spMkLst>
            <pc:docMk/>
            <pc:sldMk cId="1337668293" sldId="262"/>
            <ac:spMk id="72" creationId="{00000000-0000-0000-0000-000000000000}"/>
          </ac:spMkLst>
        </pc:spChg>
        <pc:spChg chg="mod">
          <ac:chgData name="Stewart Gale" userId="3647ddd2-6040-41ae-a96d-232c23482af8" providerId="ADAL" clId="{CC9B9AF3-4591-43EA-8C5E-3578928B445A}" dt="2022-12-06T05:17:34.746" v="0"/>
          <ac:spMkLst>
            <pc:docMk/>
            <pc:sldMk cId="1337668293" sldId="262"/>
            <ac:spMk id="73" creationId="{00000000-0000-0000-0000-000000000000}"/>
          </ac:spMkLst>
        </pc:spChg>
        <pc:spChg chg="mod">
          <ac:chgData name="Stewart Gale" userId="3647ddd2-6040-41ae-a96d-232c23482af8" providerId="ADAL" clId="{CC9B9AF3-4591-43EA-8C5E-3578928B445A}" dt="2022-12-06T05:17:34.746" v="0"/>
          <ac:spMkLst>
            <pc:docMk/>
            <pc:sldMk cId="1337668293" sldId="262"/>
            <ac:spMk id="74" creationId="{00000000-0000-0000-0000-000000000000}"/>
          </ac:spMkLst>
        </pc:spChg>
        <pc:spChg chg="mod">
          <ac:chgData name="Stewart Gale" userId="3647ddd2-6040-41ae-a96d-232c23482af8" providerId="ADAL" clId="{CC9B9AF3-4591-43EA-8C5E-3578928B445A}" dt="2022-12-06T05:17:34.746" v="0"/>
          <ac:spMkLst>
            <pc:docMk/>
            <pc:sldMk cId="1337668293" sldId="262"/>
            <ac:spMk id="75" creationId="{00000000-0000-0000-0000-000000000000}"/>
          </ac:spMkLst>
        </pc:spChg>
        <pc:spChg chg="mod">
          <ac:chgData name="Stewart Gale" userId="3647ddd2-6040-41ae-a96d-232c23482af8" providerId="ADAL" clId="{CC9B9AF3-4591-43EA-8C5E-3578928B445A}" dt="2022-12-06T05:17:34.746" v="0"/>
          <ac:spMkLst>
            <pc:docMk/>
            <pc:sldMk cId="1337668293" sldId="262"/>
            <ac:spMk id="76" creationId="{00000000-0000-0000-0000-000000000000}"/>
          </ac:spMkLst>
        </pc:spChg>
        <pc:spChg chg="mod">
          <ac:chgData name="Stewart Gale" userId="3647ddd2-6040-41ae-a96d-232c23482af8" providerId="ADAL" clId="{CC9B9AF3-4591-43EA-8C5E-3578928B445A}" dt="2022-12-06T05:17:34.746" v="0"/>
          <ac:spMkLst>
            <pc:docMk/>
            <pc:sldMk cId="1337668293" sldId="262"/>
            <ac:spMk id="77" creationId="{00000000-0000-0000-0000-000000000000}"/>
          </ac:spMkLst>
        </pc:spChg>
        <pc:picChg chg="mod">
          <ac:chgData name="Stewart Gale" userId="3647ddd2-6040-41ae-a96d-232c23482af8" providerId="ADAL" clId="{CC9B9AF3-4591-43EA-8C5E-3578928B445A}" dt="2022-12-06T05:17:34.746" v="0"/>
          <ac:picMkLst>
            <pc:docMk/>
            <pc:sldMk cId="1337668293" sldId="262"/>
            <ac:picMk id="78" creationId="{00000000-0000-0000-0000-000000000000}"/>
          </ac:picMkLst>
        </pc:picChg>
        <pc:picChg chg="mod">
          <ac:chgData name="Stewart Gale" userId="3647ddd2-6040-41ae-a96d-232c23482af8" providerId="ADAL" clId="{CC9B9AF3-4591-43EA-8C5E-3578928B445A}" dt="2022-12-06T05:17:34.746" v="0"/>
          <ac:picMkLst>
            <pc:docMk/>
            <pc:sldMk cId="1337668293" sldId="262"/>
            <ac:picMk id="3074" creationId="{00000000-0000-0000-0000-000000000000}"/>
          </ac:picMkLst>
        </pc:picChg>
        <pc:cxnChg chg="mod">
          <ac:chgData name="Stewart Gale" userId="3647ddd2-6040-41ae-a96d-232c23482af8" providerId="ADAL" clId="{CC9B9AF3-4591-43EA-8C5E-3578928B445A}" dt="2022-12-06T05:17:34.746" v="0"/>
          <ac:cxnSpMkLst>
            <pc:docMk/>
            <pc:sldMk cId="1337668293" sldId="262"/>
            <ac:cxnSpMk id="27" creationId="{00000000-0000-0000-0000-000000000000}"/>
          </ac:cxnSpMkLst>
        </pc:cxnChg>
        <pc:cxnChg chg="mod">
          <ac:chgData name="Stewart Gale" userId="3647ddd2-6040-41ae-a96d-232c23482af8" providerId="ADAL" clId="{CC9B9AF3-4591-43EA-8C5E-3578928B445A}" dt="2022-12-06T05:17:34.746" v="0"/>
          <ac:cxnSpMkLst>
            <pc:docMk/>
            <pc:sldMk cId="1337668293" sldId="262"/>
            <ac:cxnSpMk id="29" creationId="{00000000-0000-0000-0000-000000000000}"/>
          </ac:cxnSpMkLst>
        </pc:cxnChg>
        <pc:cxnChg chg="mod">
          <ac:chgData name="Stewart Gale" userId="3647ddd2-6040-41ae-a96d-232c23482af8" providerId="ADAL" clId="{CC9B9AF3-4591-43EA-8C5E-3578928B445A}" dt="2022-12-06T05:17:34.746" v="0"/>
          <ac:cxnSpMkLst>
            <pc:docMk/>
            <pc:sldMk cId="1337668293" sldId="262"/>
            <ac:cxnSpMk id="33" creationId="{00000000-0000-0000-0000-000000000000}"/>
          </ac:cxnSpMkLst>
        </pc:cxnChg>
        <pc:cxnChg chg="mod">
          <ac:chgData name="Stewart Gale" userId="3647ddd2-6040-41ae-a96d-232c23482af8" providerId="ADAL" clId="{CC9B9AF3-4591-43EA-8C5E-3578928B445A}" dt="2022-12-06T05:17:34.746" v="0"/>
          <ac:cxnSpMkLst>
            <pc:docMk/>
            <pc:sldMk cId="1337668293" sldId="262"/>
            <ac:cxnSpMk id="35" creationId="{00000000-0000-0000-0000-000000000000}"/>
          </ac:cxnSpMkLst>
        </pc:cxnChg>
        <pc:cxnChg chg="mod">
          <ac:chgData name="Stewart Gale" userId="3647ddd2-6040-41ae-a96d-232c23482af8" providerId="ADAL" clId="{CC9B9AF3-4591-43EA-8C5E-3578928B445A}" dt="2022-12-06T05:17:34.746" v="0"/>
          <ac:cxnSpMkLst>
            <pc:docMk/>
            <pc:sldMk cId="1337668293" sldId="262"/>
            <ac:cxnSpMk id="36" creationId="{00000000-0000-0000-0000-000000000000}"/>
          </ac:cxnSpMkLst>
        </pc:cxnChg>
        <pc:cxnChg chg="mod">
          <ac:chgData name="Stewart Gale" userId="3647ddd2-6040-41ae-a96d-232c23482af8" providerId="ADAL" clId="{CC9B9AF3-4591-43EA-8C5E-3578928B445A}" dt="2022-12-06T05:17:34.746" v="0"/>
          <ac:cxnSpMkLst>
            <pc:docMk/>
            <pc:sldMk cId="1337668293" sldId="262"/>
            <ac:cxnSpMk id="38" creationId="{00000000-0000-0000-0000-000000000000}"/>
          </ac:cxnSpMkLst>
        </pc:cxnChg>
        <pc:cxnChg chg="mod">
          <ac:chgData name="Stewart Gale" userId="3647ddd2-6040-41ae-a96d-232c23482af8" providerId="ADAL" clId="{CC9B9AF3-4591-43EA-8C5E-3578928B445A}" dt="2022-12-06T05:17:34.746" v="0"/>
          <ac:cxnSpMkLst>
            <pc:docMk/>
            <pc:sldMk cId="1337668293" sldId="262"/>
            <ac:cxnSpMk id="41" creationId="{00000000-0000-0000-0000-000000000000}"/>
          </ac:cxnSpMkLst>
        </pc:cxnChg>
        <pc:cxnChg chg="mod">
          <ac:chgData name="Stewart Gale" userId="3647ddd2-6040-41ae-a96d-232c23482af8" providerId="ADAL" clId="{CC9B9AF3-4591-43EA-8C5E-3578928B445A}" dt="2022-12-06T05:17:34.746" v="0"/>
          <ac:cxnSpMkLst>
            <pc:docMk/>
            <pc:sldMk cId="1337668293" sldId="262"/>
            <ac:cxnSpMk id="44" creationId="{00000000-0000-0000-0000-000000000000}"/>
          </ac:cxnSpMkLst>
        </pc:cxnChg>
      </pc:sldChg>
      <pc:sldChg chg="modSp modNotes">
        <pc:chgData name="Stewart Gale" userId="3647ddd2-6040-41ae-a96d-232c23482af8" providerId="ADAL" clId="{CC9B9AF3-4591-43EA-8C5E-3578928B445A}" dt="2022-12-06T05:17:34.746" v="0"/>
        <pc:sldMkLst>
          <pc:docMk/>
          <pc:sldMk cId="4215860511" sldId="263"/>
        </pc:sldMkLst>
        <pc:spChg chg="mod">
          <ac:chgData name="Stewart Gale" userId="3647ddd2-6040-41ae-a96d-232c23482af8" providerId="ADAL" clId="{CC9B9AF3-4591-43EA-8C5E-3578928B445A}" dt="2022-12-06T05:17:34.746" v="0"/>
          <ac:spMkLst>
            <pc:docMk/>
            <pc:sldMk cId="4215860511" sldId="263"/>
            <ac:spMk id="2" creationId="{00000000-0000-0000-0000-000000000000}"/>
          </ac:spMkLst>
        </pc:spChg>
        <pc:spChg chg="mod">
          <ac:chgData name="Stewart Gale" userId="3647ddd2-6040-41ae-a96d-232c23482af8" providerId="ADAL" clId="{CC9B9AF3-4591-43EA-8C5E-3578928B445A}" dt="2022-12-06T05:17:34.746" v="0"/>
          <ac:spMkLst>
            <pc:docMk/>
            <pc:sldMk cId="4215860511" sldId="263"/>
            <ac:spMk id="6" creationId="{00000000-0000-0000-0000-000000000000}"/>
          </ac:spMkLst>
        </pc:spChg>
        <pc:spChg chg="mod">
          <ac:chgData name="Stewart Gale" userId="3647ddd2-6040-41ae-a96d-232c23482af8" providerId="ADAL" clId="{CC9B9AF3-4591-43EA-8C5E-3578928B445A}" dt="2022-12-06T05:17:34.746" v="0"/>
          <ac:spMkLst>
            <pc:docMk/>
            <pc:sldMk cId="4215860511" sldId="263"/>
            <ac:spMk id="7" creationId="{00000000-0000-0000-0000-000000000000}"/>
          </ac:spMkLst>
        </pc:spChg>
        <pc:spChg chg="mod">
          <ac:chgData name="Stewart Gale" userId="3647ddd2-6040-41ae-a96d-232c23482af8" providerId="ADAL" clId="{CC9B9AF3-4591-43EA-8C5E-3578928B445A}" dt="2022-12-06T05:17:34.746" v="0"/>
          <ac:spMkLst>
            <pc:docMk/>
            <pc:sldMk cId="4215860511" sldId="263"/>
            <ac:spMk id="8" creationId="{00000000-0000-0000-0000-000000000000}"/>
          </ac:spMkLst>
        </pc:spChg>
        <pc:picChg chg="mod">
          <ac:chgData name="Stewart Gale" userId="3647ddd2-6040-41ae-a96d-232c23482af8" providerId="ADAL" clId="{CC9B9AF3-4591-43EA-8C5E-3578928B445A}" dt="2022-12-06T05:17:34.746" v="0"/>
          <ac:picMkLst>
            <pc:docMk/>
            <pc:sldMk cId="4215860511" sldId="263"/>
            <ac:picMk id="4" creationId="{00000000-0000-0000-0000-000000000000}"/>
          </ac:picMkLst>
        </pc:picChg>
        <pc:picChg chg="mod">
          <ac:chgData name="Stewart Gale" userId="3647ddd2-6040-41ae-a96d-232c23482af8" providerId="ADAL" clId="{CC9B9AF3-4591-43EA-8C5E-3578928B445A}" dt="2022-12-06T05:17:34.746" v="0"/>
          <ac:picMkLst>
            <pc:docMk/>
            <pc:sldMk cId="4215860511" sldId="263"/>
            <ac:picMk id="4098" creationId="{00000000-0000-0000-0000-000000000000}"/>
          </ac:picMkLst>
        </pc:picChg>
      </pc:sldChg>
      <pc:sldChg chg="modSp modNotes">
        <pc:chgData name="Stewart Gale" userId="3647ddd2-6040-41ae-a96d-232c23482af8" providerId="ADAL" clId="{CC9B9AF3-4591-43EA-8C5E-3578928B445A}" dt="2022-12-06T05:17:34.746" v="0"/>
        <pc:sldMkLst>
          <pc:docMk/>
          <pc:sldMk cId="1335157419" sldId="264"/>
        </pc:sldMkLst>
        <pc:spChg chg="mod">
          <ac:chgData name="Stewart Gale" userId="3647ddd2-6040-41ae-a96d-232c23482af8" providerId="ADAL" clId="{CC9B9AF3-4591-43EA-8C5E-3578928B445A}" dt="2022-12-06T05:17:34.746" v="0"/>
          <ac:spMkLst>
            <pc:docMk/>
            <pc:sldMk cId="1335157419" sldId="264"/>
            <ac:spMk id="5" creationId="{00000000-0000-0000-0000-000000000000}"/>
          </ac:spMkLst>
        </pc:spChg>
        <pc:spChg chg="mod">
          <ac:chgData name="Stewart Gale" userId="3647ddd2-6040-41ae-a96d-232c23482af8" providerId="ADAL" clId="{CC9B9AF3-4591-43EA-8C5E-3578928B445A}" dt="2022-12-06T05:17:34.746" v="0"/>
          <ac:spMkLst>
            <pc:docMk/>
            <pc:sldMk cId="1335157419" sldId="264"/>
            <ac:spMk id="6" creationId="{00000000-0000-0000-0000-000000000000}"/>
          </ac:spMkLst>
        </pc:spChg>
        <pc:spChg chg="mod">
          <ac:chgData name="Stewart Gale" userId="3647ddd2-6040-41ae-a96d-232c23482af8" providerId="ADAL" clId="{CC9B9AF3-4591-43EA-8C5E-3578928B445A}" dt="2022-12-06T05:17:34.746" v="0"/>
          <ac:spMkLst>
            <pc:docMk/>
            <pc:sldMk cId="1335157419" sldId="264"/>
            <ac:spMk id="7" creationId="{00000000-0000-0000-0000-000000000000}"/>
          </ac:spMkLst>
        </pc:spChg>
        <pc:picChg chg="mod">
          <ac:chgData name="Stewart Gale" userId="3647ddd2-6040-41ae-a96d-232c23482af8" providerId="ADAL" clId="{CC9B9AF3-4591-43EA-8C5E-3578928B445A}" dt="2022-12-06T05:17:34.746" v="0"/>
          <ac:picMkLst>
            <pc:docMk/>
            <pc:sldMk cId="1335157419" sldId="264"/>
            <ac:picMk id="3" creationId="{00000000-0000-0000-0000-000000000000}"/>
          </ac:picMkLst>
        </pc:picChg>
        <pc:picChg chg="mod">
          <ac:chgData name="Stewart Gale" userId="3647ddd2-6040-41ae-a96d-232c23482af8" providerId="ADAL" clId="{CC9B9AF3-4591-43EA-8C5E-3578928B445A}" dt="2022-12-06T05:17:34.746" v="0"/>
          <ac:picMkLst>
            <pc:docMk/>
            <pc:sldMk cId="1335157419" sldId="264"/>
            <ac:picMk id="4" creationId="{00000000-0000-0000-0000-000000000000}"/>
          </ac:picMkLst>
        </pc:picChg>
      </pc:sldChg>
      <pc:sldChg chg="modSp modNotes">
        <pc:chgData name="Stewart Gale" userId="3647ddd2-6040-41ae-a96d-232c23482af8" providerId="ADAL" clId="{CC9B9AF3-4591-43EA-8C5E-3578928B445A}" dt="2022-12-06T05:17:34.746" v="0"/>
        <pc:sldMkLst>
          <pc:docMk/>
          <pc:sldMk cId="612155843" sldId="265"/>
        </pc:sldMkLst>
        <pc:spChg chg="mod">
          <ac:chgData name="Stewart Gale" userId="3647ddd2-6040-41ae-a96d-232c23482af8" providerId="ADAL" clId="{CC9B9AF3-4591-43EA-8C5E-3578928B445A}" dt="2022-12-06T05:17:34.746" v="0"/>
          <ac:spMkLst>
            <pc:docMk/>
            <pc:sldMk cId="612155843" sldId="265"/>
            <ac:spMk id="5" creationId="{00000000-0000-0000-0000-000000000000}"/>
          </ac:spMkLst>
        </pc:spChg>
        <pc:spChg chg="mod">
          <ac:chgData name="Stewart Gale" userId="3647ddd2-6040-41ae-a96d-232c23482af8" providerId="ADAL" clId="{CC9B9AF3-4591-43EA-8C5E-3578928B445A}" dt="2022-12-06T05:17:34.746" v="0"/>
          <ac:spMkLst>
            <pc:docMk/>
            <pc:sldMk cId="612155843" sldId="265"/>
            <ac:spMk id="6" creationId="{00000000-0000-0000-0000-000000000000}"/>
          </ac:spMkLst>
        </pc:spChg>
        <pc:spChg chg="mod">
          <ac:chgData name="Stewart Gale" userId="3647ddd2-6040-41ae-a96d-232c23482af8" providerId="ADAL" clId="{CC9B9AF3-4591-43EA-8C5E-3578928B445A}" dt="2022-12-06T05:17:34.746" v="0"/>
          <ac:spMkLst>
            <pc:docMk/>
            <pc:sldMk cId="612155843" sldId="265"/>
            <ac:spMk id="8" creationId="{00000000-0000-0000-0000-000000000000}"/>
          </ac:spMkLst>
        </pc:spChg>
        <pc:picChg chg="mod">
          <ac:chgData name="Stewart Gale" userId="3647ddd2-6040-41ae-a96d-232c23482af8" providerId="ADAL" clId="{CC9B9AF3-4591-43EA-8C5E-3578928B445A}" dt="2022-12-06T05:17:34.746" v="0"/>
          <ac:picMkLst>
            <pc:docMk/>
            <pc:sldMk cId="612155843" sldId="265"/>
            <ac:picMk id="4" creationId="{00000000-0000-0000-0000-000000000000}"/>
          </ac:picMkLst>
        </pc:picChg>
        <pc:picChg chg="mod">
          <ac:chgData name="Stewart Gale" userId="3647ddd2-6040-41ae-a96d-232c23482af8" providerId="ADAL" clId="{CC9B9AF3-4591-43EA-8C5E-3578928B445A}" dt="2022-12-06T05:17:34.746" v="0"/>
          <ac:picMkLst>
            <pc:docMk/>
            <pc:sldMk cId="612155843" sldId="265"/>
            <ac:picMk id="1026" creationId="{00000000-0000-0000-0000-000000000000}"/>
          </ac:picMkLst>
        </pc:picChg>
      </pc:sldChg>
      <pc:sldChg chg="modSp modNotes">
        <pc:chgData name="Stewart Gale" userId="3647ddd2-6040-41ae-a96d-232c23482af8" providerId="ADAL" clId="{CC9B9AF3-4591-43EA-8C5E-3578928B445A}" dt="2022-12-06T05:17:34.746" v="0"/>
        <pc:sldMkLst>
          <pc:docMk/>
          <pc:sldMk cId="2479191609" sldId="266"/>
        </pc:sldMkLst>
        <pc:spChg chg="mod">
          <ac:chgData name="Stewart Gale" userId="3647ddd2-6040-41ae-a96d-232c23482af8" providerId="ADAL" clId="{CC9B9AF3-4591-43EA-8C5E-3578928B445A}" dt="2022-12-06T05:17:34.746" v="0"/>
          <ac:spMkLst>
            <pc:docMk/>
            <pc:sldMk cId="2479191609" sldId="266"/>
            <ac:spMk id="4" creationId="{00000000-0000-0000-0000-000000000000}"/>
          </ac:spMkLst>
        </pc:spChg>
        <pc:picChg chg="mod">
          <ac:chgData name="Stewart Gale" userId="3647ddd2-6040-41ae-a96d-232c23482af8" providerId="ADAL" clId="{CC9B9AF3-4591-43EA-8C5E-3578928B445A}" dt="2022-12-06T05:17:34.746" v="0"/>
          <ac:picMkLst>
            <pc:docMk/>
            <pc:sldMk cId="2479191609" sldId="266"/>
            <ac:picMk id="2" creationId="{00000000-0000-0000-0000-000000000000}"/>
          </ac:picMkLst>
        </pc:picChg>
        <pc:picChg chg="mod">
          <ac:chgData name="Stewart Gale" userId="3647ddd2-6040-41ae-a96d-232c23482af8" providerId="ADAL" clId="{CC9B9AF3-4591-43EA-8C5E-3578928B445A}" dt="2022-12-06T05:17:34.746" v="0"/>
          <ac:picMkLst>
            <pc:docMk/>
            <pc:sldMk cId="2479191609" sldId="266"/>
            <ac:picMk id="5" creationId="{00000000-0000-0000-0000-000000000000}"/>
          </ac:picMkLst>
        </pc:picChg>
        <pc:picChg chg="mod">
          <ac:chgData name="Stewart Gale" userId="3647ddd2-6040-41ae-a96d-232c23482af8" providerId="ADAL" clId="{CC9B9AF3-4591-43EA-8C5E-3578928B445A}" dt="2022-12-06T05:17:34.746" v="0"/>
          <ac:picMkLst>
            <pc:docMk/>
            <pc:sldMk cId="2479191609" sldId="266"/>
            <ac:picMk id="7" creationId="{00000000-0000-0000-0000-000000000000}"/>
          </ac:picMkLst>
        </pc:picChg>
      </pc:sldChg>
      <pc:sldChg chg="modSp">
        <pc:chgData name="Stewart Gale" userId="3647ddd2-6040-41ae-a96d-232c23482af8" providerId="ADAL" clId="{CC9B9AF3-4591-43EA-8C5E-3578928B445A}" dt="2022-12-06T05:17:34.746" v="0"/>
        <pc:sldMkLst>
          <pc:docMk/>
          <pc:sldMk cId="834803864" sldId="267"/>
        </pc:sldMkLst>
        <pc:spChg chg="mod">
          <ac:chgData name="Stewart Gale" userId="3647ddd2-6040-41ae-a96d-232c23482af8" providerId="ADAL" clId="{CC9B9AF3-4591-43EA-8C5E-3578928B445A}" dt="2022-12-06T05:17:34.746" v="0"/>
          <ac:spMkLst>
            <pc:docMk/>
            <pc:sldMk cId="834803864" sldId="267"/>
            <ac:spMk id="7" creationId="{00000000-0000-0000-0000-000000000000}"/>
          </ac:spMkLst>
        </pc:spChg>
        <pc:picChg chg="mod">
          <ac:chgData name="Stewart Gale" userId="3647ddd2-6040-41ae-a96d-232c23482af8" providerId="ADAL" clId="{CC9B9AF3-4591-43EA-8C5E-3578928B445A}" dt="2022-12-06T05:17:34.746" v="0"/>
          <ac:picMkLst>
            <pc:docMk/>
            <pc:sldMk cId="834803864" sldId="267"/>
            <ac:picMk id="2" creationId="{00000000-0000-0000-0000-000000000000}"/>
          </ac:picMkLst>
        </pc:picChg>
        <pc:picChg chg="mod">
          <ac:chgData name="Stewart Gale" userId="3647ddd2-6040-41ae-a96d-232c23482af8" providerId="ADAL" clId="{CC9B9AF3-4591-43EA-8C5E-3578928B445A}" dt="2022-12-06T05:17:34.746" v="0"/>
          <ac:picMkLst>
            <pc:docMk/>
            <pc:sldMk cId="834803864" sldId="267"/>
            <ac:picMk id="4" creationId="{00000000-0000-0000-0000-000000000000}"/>
          </ac:picMkLst>
        </pc:picChg>
        <pc:picChg chg="mod">
          <ac:chgData name="Stewart Gale" userId="3647ddd2-6040-41ae-a96d-232c23482af8" providerId="ADAL" clId="{CC9B9AF3-4591-43EA-8C5E-3578928B445A}" dt="2022-12-06T05:17:34.746" v="0"/>
          <ac:picMkLst>
            <pc:docMk/>
            <pc:sldMk cId="834803864" sldId="267"/>
            <ac:picMk id="5" creationId="{00000000-0000-0000-0000-000000000000}"/>
          </ac:picMkLst>
        </pc:picChg>
      </pc:sldChg>
      <pc:sldChg chg="modSp del">
        <pc:chgData name="Stewart Gale" userId="3647ddd2-6040-41ae-a96d-232c23482af8" providerId="ADAL" clId="{CC9B9AF3-4591-43EA-8C5E-3578928B445A}" dt="2022-12-08T06:51:15.224" v="96" actId="47"/>
        <pc:sldMkLst>
          <pc:docMk/>
          <pc:sldMk cId="2601530970" sldId="268"/>
        </pc:sldMkLst>
        <pc:spChg chg="mod">
          <ac:chgData name="Stewart Gale" userId="3647ddd2-6040-41ae-a96d-232c23482af8" providerId="ADAL" clId="{CC9B9AF3-4591-43EA-8C5E-3578928B445A}" dt="2022-12-06T05:17:34.746" v="0"/>
          <ac:spMkLst>
            <pc:docMk/>
            <pc:sldMk cId="2601530970" sldId="268"/>
            <ac:spMk id="2" creationId="{00000000-0000-0000-0000-000000000000}"/>
          </ac:spMkLst>
        </pc:spChg>
        <pc:spChg chg="mod">
          <ac:chgData name="Stewart Gale" userId="3647ddd2-6040-41ae-a96d-232c23482af8" providerId="ADAL" clId="{CC9B9AF3-4591-43EA-8C5E-3578928B445A}" dt="2022-12-06T05:17:34.746" v="0"/>
          <ac:spMkLst>
            <pc:docMk/>
            <pc:sldMk cId="2601530970" sldId="268"/>
            <ac:spMk id="4" creationId="{00000000-0000-0000-0000-000000000000}"/>
          </ac:spMkLst>
        </pc:spChg>
        <pc:spChg chg="mod">
          <ac:chgData name="Stewart Gale" userId="3647ddd2-6040-41ae-a96d-232c23482af8" providerId="ADAL" clId="{CC9B9AF3-4591-43EA-8C5E-3578928B445A}" dt="2022-12-06T05:17:34.746" v="0"/>
          <ac:spMkLst>
            <pc:docMk/>
            <pc:sldMk cId="2601530970" sldId="268"/>
            <ac:spMk id="6" creationId="{00000000-0000-0000-0000-000000000000}"/>
          </ac:spMkLst>
        </pc:spChg>
        <pc:spChg chg="mod">
          <ac:chgData name="Stewart Gale" userId="3647ddd2-6040-41ae-a96d-232c23482af8" providerId="ADAL" clId="{CC9B9AF3-4591-43EA-8C5E-3578928B445A}" dt="2022-12-06T05:17:34.746" v="0"/>
          <ac:spMkLst>
            <pc:docMk/>
            <pc:sldMk cId="2601530970" sldId="268"/>
            <ac:spMk id="8" creationId="{00000000-0000-0000-0000-000000000000}"/>
          </ac:spMkLst>
        </pc:spChg>
        <pc:spChg chg="mod">
          <ac:chgData name="Stewart Gale" userId="3647ddd2-6040-41ae-a96d-232c23482af8" providerId="ADAL" clId="{CC9B9AF3-4591-43EA-8C5E-3578928B445A}" dt="2022-12-06T05:17:34.746" v="0"/>
          <ac:spMkLst>
            <pc:docMk/>
            <pc:sldMk cId="2601530970" sldId="268"/>
            <ac:spMk id="10" creationId="{00000000-0000-0000-0000-000000000000}"/>
          </ac:spMkLst>
        </pc:spChg>
        <pc:spChg chg="mod">
          <ac:chgData name="Stewart Gale" userId="3647ddd2-6040-41ae-a96d-232c23482af8" providerId="ADAL" clId="{CC9B9AF3-4591-43EA-8C5E-3578928B445A}" dt="2022-12-06T05:17:34.746" v="0"/>
          <ac:spMkLst>
            <pc:docMk/>
            <pc:sldMk cId="2601530970" sldId="268"/>
            <ac:spMk id="12" creationId="{00000000-0000-0000-0000-000000000000}"/>
          </ac:spMkLst>
        </pc:spChg>
        <pc:spChg chg="mod">
          <ac:chgData name="Stewart Gale" userId="3647ddd2-6040-41ae-a96d-232c23482af8" providerId="ADAL" clId="{CC9B9AF3-4591-43EA-8C5E-3578928B445A}" dt="2022-12-06T05:17:34.746" v="0"/>
          <ac:spMkLst>
            <pc:docMk/>
            <pc:sldMk cId="2601530970" sldId="268"/>
            <ac:spMk id="13" creationId="{00000000-0000-0000-0000-000000000000}"/>
          </ac:spMkLst>
        </pc:spChg>
        <pc:spChg chg="mod">
          <ac:chgData name="Stewart Gale" userId="3647ddd2-6040-41ae-a96d-232c23482af8" providerId="ADAL" clId="{CC9B9AF3-4591-43EA-8C5E-3578928B445A}" dt="2022-12-06T05:17:34.746" v="0"/>
          <ac:spMkLst>
            <pc:docMk/>
            <pc:sldMk cId="2601530970" sldId="268"/>
            <ac:spMk id="16" creationId="{00000000-0000-0000-0000-000000000000}"/>
          </ac:spMkLst>
        </pc:spChg>
        <pc:spChg chg="mod">
          <ac:chgData name="Stewart Gale" userId="3647ddd2-6040-41ae-a96d-232c23482af8" providerId="ADAL" clId="{CC9B9AF3-4591-43EA-8C5E-3578928B445A}" dt="2022-12-06T05:17:34.746" v="0"/>
          <ac:spMkLst>
            <pc:docMk/>
            <pc:sldMk cId="2601530970" sldId="268"/>
            <ac:spMk id="18" creationId="{00000000-0000-0000-0000-000000000000}"/>
          </ac:spMkLst>
        </pc:spChg>
        <pc:spChg chg="mod">
          <ac:chgData name="Stewart Gale" userId="3647ddd2-6040-41ae-a96d-232c23482af8" providerId="ADAL" clId="{CC9B9AF3-4591-43EA-8C5E-3578928B445A}" dt="2022-12-06T05:17:34.746" v="0"/>
          <ac:spMkLst>
            <pc:docMk/>
            <pc:sldMk cId="2601530970" sldId="268"/>
            <ac:spMk id="20" creationId="{00000000-0000-0000-0000-000000000000}"/>
          </ac:spMkLst>
        </pc:spChg>
        <pc:spChg chg="mod">
          <ac:chgData name="Stewart Gale" userId="3647ddd2-6040-41ae-a96d-232c23482af8" providerId="ADAL" clId="{CC9B9AF3-4591-43EA-8C5E-3578928B445A}" dt="2022-12-06T05:17:34.746" v="0"/>
          <ac:spMkLst>
            <pc:docMk/>
            <pc:sldMk cId="2601530970" sldId="268"/>
            <ac:spMk id="22" creationId="{00000000-0000-0000-0000-000000000000}"/>
          </ac:spMkLst>
        </pc:spChg>
        <pc:spChg chg="mod">
          <ac:chgData name="Stewart Gale" userId="3647ddd2-6040-41ae-a96d-232c23482af8" providerId="ADAL" clId="{CC9B9AF3-4591-43EA-8C5E-3578928B445A}" dt="2022-12-06T05:17:34.746" v="0"/>
          <ac:spMkLst>
            <pc:docMk/>
            <pc:sldMk cId="2601530970" sldId="268"/>
            <ac:spMk id="24" creationId="{00000000-0000-0000-0000-000000000000}"/>
          </ac:spMkLst>
        </pc:spChg>
        <pc:spChg chg="mod">
          <ac:chgData name="Stewart Gale" userId="3647ddd2-6040-41ae-a96d-232c23482af8" providerId="ADAL" clId="{CC9B9AF3-4591-43EA-8C5E-3578928B445A}" dt="2022-12-06T05:17:34.746" v="0"/>
          <ac:spMkLst>
            <pc:docMk/>
            <pc:sldMk cId="2601530970" sldId="268"/>
            <ac:spMk id="25" creationId="{00000000-0000-0000-0000-000000000000}"/>
          </ac:spMkLst>
        </pc:spChg>
        <pc:spChg chg="mod">
          <ac:chgData name="Stewart Gale" userId="3647ddd2-6040-41ae-a96d-232c23482af8" providerId="ADAL" clId="{CC9B9AF3-4591-43EA-8C5E-3578928B445A}" dt="2022-12-06T05:17:34.746" v="0"/>
          <ac:spMkLst>
            <pc:docMk/>
            <pc:sldMk cId="2601530970" sldId="268"/>
            <ac:spMk id="29" creationId="{00000000-0000-0000-0000-000000000000}"/>
          </ac:spMkLst>
        </pc:spChg>
        <pc:spChg chg="mod">
          <ac:chgData name="Stewart Gale" userId="3647ddd2-6040-41ae-a96d-232c23482af8" providerId="ADAL" clId="{CC9B9AF3-4591-43EA-8C5E-3578928B445A}" dt="2022-12-06T05:17:34.746" v="0"/>
          <ac:spMkLst>
            <pc:docMk/>
            <pc:sldMk cId="2601530970" sldId="268"/>
            <ac:spMk id="31" creationId="{00000000-0000-0000-0000-000000000000}"/>
          </ac:spMkLst>
        </pc:spChg>
        <pc:spChg chg="mod">
          <ac:chgData name="Stewart Gale" userId="3647ddd2-6040-41ae-a96d-232c23482af8" providerId="ADAL" clId="{CC9B9AF3-4591-43EA-8C5E-3578928B445A}" dt="2022-12-06T05:17:34.746" v="0"/>
          <ac:spMkLst>
            <pc:docMk/>
            <pc:sldMk cId="2601530970" sldId="268"/>
            <ac:spMk id="32" creationId="{00000000-0000-0000-0000-000000000000}"/>
          </ac:spMkLst>
        </pc:spChg>
        <pc:spChg chg="mod">
          <ac:chgData name="Stewart Gale" userId="3647ddd2-6040-41ae-a96d-232c23482af8" providerId="ADAL" clId="{CC9B9AF3-4591-43EA-8C5E-3578928B445A}" dt="2022-12-06T05:17:34.746" v="0"/>
          <ac:spMkLst>
            <pc:docMk/>
            <pc:sldMk cId="2601530970" sldId="268"/>
            <ac:spMk id="34" creationId="{00000000-0000-0000-0000-000000000000}"/>
          </ac:spMkLst>
        </pc:spChg>
        <pc:spChg chg="mod">
          <ac:chgData name="Stewart Gale" userId="3647ddd2-6040-41ae-a96d-232c23482af8" providerId="ADAL" clId="{CC9B9AF3-4591-43EA-8C5E-3578928B445A}" dt="2022-12-06T05:17:34.746" v="0"/>
          <ac:spMkLst>
            <pc:docMk/>
            <pc:sldMk cId="2601530970" sldId="268"/>
            <ac:spMk id="35" creationId="{00000000-0000-0000-0000-000000000000}"/>
          </ac:spMkLst>
        </pc:spChg>
        <pc:spChg chg="mod">
          <ac:chgData name="Stewart Gale" userId="3647ddd2-6040-41ae-a96d-232c23482af8" providerId="ADAL" clId="{CC9B9AF3-4591-43EA-8C5E-3578928B445A}" dt="2022-12-06T05:17:34.746" v="0"/>
          <ac:spMkLst>
            <pc:docMk/>
            <pc:sldMk cId="2601530970" sldId="268"/>
            <ac:spMk id="36" creationId="{00000000-0000-0000-0000-000000000000}"/>
          </ac:spMkLst>
        </pc:spChg>
        <pc:spChg chg="mod">
          <ac:chgData name="Stewart Gale" userId="3647ddd2-6040-41ae-a96d-232c23482af8" providerId="ADAL" clId="{CC9B9AF3-4591-43EA-8C5E-3578928B445A}" dt="2022-12-06T05:17:34.746" v="0"/>
          <ac:spMkLst>
            <pc:docMk/>
            <pc:sldMk cId="2601530970" sldId="268"/>
            <ac:spMk id="37" creationId="{00000000-0000-0000-0000-000000000000}"/>
          </ac:spMkLst>
        </pc:spChg>
        <pc:spChg chg="mod">
          <ac:chgData name="Stewart Gale" userId="3647ddd2-6040-41ae-a96d-232c23482af8" providerId="ADAL" clId="{CC9B9AF3-4591-43EA-8C5E-3578928B445A}" dt="2022-12-06T05:17:34.746" v="0"/>
          <ac:spMkLst>
            <pc:docMk/>
            <pc:sldMk cId="2601530970" sldId="268"/>
            <ac:spMk id="38" creationId="{00000000-0000-0000-0000-000000000000}"/>
          </ac:spMkLst>
        </pc:spChg>
        <pc:spChg chg="mod">
          <ac:chgData name="Stewart Gale" userId="3647ddd2-6040-41ae-a96d-232c23482af8" providerId="ADAL" clId="{CC9B9AF3-4591-43EA-8C5E-3578928B445A}" dt="2022-12-06T05:17:34.746" v="0"/>
          <ac:spMkLst>
            <pc:docMk/>
            <pc:sldMk cId="2601530970" sldId="268"/>
            <ac:spMk id="39" creationId="{00000000-0000-0000-0000-000000000000}"/>
          </ac:spMkLst>
        </pc:spChg>
        <pc:spChg chg="mod">
          <ac:chgData name="Stewart Gale" userId="3647ddd2-6040-41ae-a96d-232c23482af8" providerId="ADAL" clId="{CC9B9AF3-4591-43EA-8C5E-3578928B445A}" dt="2022-12-06T05:17:34.746" v="0"/>
          <ac:spMkLst>
            <pc:docMk/>
            <pc:sldMk cId="2601530970" sldId="268"/>
            <ac:spMk id="53" creationId="{00000000-0000-0000-0000-000000000000}"/>
          </ac:spMkLst>
        </pc:spChg>
        <pc:picChg chg="mod">
          <ac:chgData name="Stewart Gale" userId="3647ddd2-6040-41ae-a96d-232c23482af8" providerId="ADAL" clId="{CC9B9AF3-4591-43EA-8C5E-3578928B445A}" dt="2022-12-06T05:17:34.746" v="0"/>
          <ac:picMkLst>
            <pc:docMk/>
            <pc:sldMk cId="2601530970" sldId="268"/>
            <ac:picMk id="43"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44"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45"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46"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47"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48"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49"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50"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51"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52"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56"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60"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61"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62"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63" creationId="{00000000-0000-0000-0000-000000000000}"/>
          </ac:picMkLst>
        </pc:picChg>
        <pc:picChg chg="mod">
          <ac:chgData name="Stewart Gale" userId="3647ddd2-6040-41ae-a96d-232c23482af8" providerId="ADAL" clId="{CC9B9AF3-4591-43EA-8C5E-3578928B445A}" dt="2022-12-06T05:17:34.746" v="0"/>
          <ac:picMkLst>
            <pc:docMk/>
            <pc:sldMk cId="2601530970" sldId="268"/>
            <ac:picMk id="64" creationId="{00000000-0000-0000-0000-000000000000}"/>
          </ac:picMkLst>
        </pc:picChg>
      </pc:sldChg>
      <pc:sldChg chg="modSp">
        <pc:chgData name="Stewart Gale" userId="3647ddd2-6040-41ae-a96d-232c23482af8" providerId="ADAL" clId="{CC9B9AF3-4591-43EA-8C5E-3578928B445A}" dt="2022-12-06T05:17:34.746" v="0"/>
        <pc:sldMkLst>
          <pc:docMk/>
          <pc:sldMk cId="3687721829" sldId="269"/>
        </pc:sldMkLst>
        <pc:picChg chg="mod">
          <ac:chgData name="Stewart Gale" userId="3647ddd2-6040-41ae-a96d-232c23482af8" providerId="ADAL" clId="{CC9B9AF3-4591-43EA-8C5E-3578928B445A}" dt="2022-12-06T05:17:34.746" v="0"/>
          <ac:picMkLst>
            <pc:docMk/>
            <pc:sldMk cId="3687721829" sldId="269"/>
            <ac:picMk id="4" creationId="{00000000-0000-0000-0000-000000000000}"/>
          </ac:picMkLst>
        </pc:picChg>
      </pc:sldChg>
      <pc:sldChg chg="modSp mod">
        <pc:chgData name="Stewart Gale" userId="3647ddd2-6040-41ae-a96d-232c23482af8" providerId="ADAL" clId="{CC9B9AF3-4591-43EA-8C5E-3578928B445A}" dt="2022-12-08T10:18:00.192" v="241" actId="403"/>
        <pc:sldMkLst>
          <pc:docMk/>
          <pc:sldMk cId="1975403363" sldId="270"/>
        </pc:sldMkLst>
        <pc:spChg chg="mod">
          <ac:chgData name="Stewart Gale" userId="3647ddd2-6040-41ae-a96d-232c23482af8" providerId="ADAL" clId="{CC9B9AF3-4591-43EA-8C5E-3578928B445A}" dt="2022-12-08T10:18:00.192" v="241" actId="403"/>
          <ac:spMkLst>
            <pc:docMk/>
            <pc:sldMk cId="1975403363" sldId="270"/>
            <ac:spMk id="2" creationId="{00000000-0000-0000-0000-000000000000}"/>
          </ac:spMkLst>
        </pc:spChg>
        <pc:spChg chg="mod">
          <ac:chgData name="Stewart Gale" userId="3647ddd2-6040-41ae-a96d-232c23482af8" providerId="ADAL" clId="{CC9B9AF3-4591-43EA-8C5E-3578928B445A}" dt="2022-12-08T10:17:52.853" v="235" actId="113"/>
          <ac:spMkLst>
            <pc:docMk/>
            <pc:sldMk cId="1975403363" sldId="270"/>
            <ac:spMk id="3" creationId="{00000000-0000-0000-0000-000000000000}"/>
          </ac:spMkLst>
        </pc:spChg>
        <pc:picChg chg="mod">
          <ac:chgData name="Stewart Gale" userId="3647ddd2-6040-41ae-a96d-232c23482af8" providerId="ADAL" clId="{CC9B9AF3-4591-43EA-8C5E-3578928B445A}" dt="2022-12-08T10:16:26.902" v="180" actId="14100"/>
          <ac:picMkLst>
            <pc:docMk/>
            <pc:sldMk cId="1975403363" sldId="270"/>
            <ac:picMk id="1026" creationId="{00000000-0000-0000-0000-000000000000}"/>
          </ac:picMkLst>
        </pc:picChg>
      </pc:sldChg>
      <pc:sldChg chg="addSp delSp modSp mod">
        <pc:chgData name="Stewart Gale" userId="3647ddd2-6040-41ae-a96d-232c23482af8" providerId="ADAL" clId="{CC9B9AF3-4591-43EA-8C5E-3578928B445A}" dt="2022-12-08T06:55:12.626" v="176" actId="1076"/>
        <pc:sldMkLst>
          <pc:docMk/>
          <pc:sldMk cId="3370590311" sldId="271"/>
        </pc:sldMkLst>
        <pc:spChg chg="del">
          <ac:chgData name="Stewart Gale" userId="3647ddd2-6040-41ae-a96d-232c23482af8" providerId="ADAL" clId="{CC9B9AF3-4591-43EA-8C5E-3578928B445A}" dt="2022-12-08T06:49:50.341" v="74" actId="478"/>
          <ac:spMkLst>
            <pc:docMk/>
            <pc:sldMk cId="3370590311" sldId="271"/>
            <ac:spMk id="2" creationId="{00000000-0000-0000-0000-000000000000}"/>
          </ac:spMkLst>
        </pc:spChg>
        <pc:spChg chg="mod">
          <ac:chgData name="Stewart Gale" userId="3647ddd2-6040-41ae-a96d-232c23482af8" providerId="ADAL" clId="{CC9B9AF3-4591-43EA-8C5E-3578928B445A}" dt="2022-12-08T06:55:06.933" v="174" actId="1076"/>
          <ac:spMkLst>
            <pc:docMk/>
            <pc:sldMk cId="3370590311" sldId="271"/>
            <ac:spMk id="3" creationId="{00000000-0000-0000-0000-000000000000}"/>
          </ac:spMkLst>
        </pc:spChg>
        <pc:spChg chg="add mod">
          <ac:chgData name="Stewart Gale" userId="3647ddd2-6040-41ae-a96d-232c23482af8" providerId="ADAL" clId="{CC9B9AF3-4591-43EA-8C5E-3578928B445A}" dt="2022-12-08T06:55:12.626" v="176" actId="1076"/>
          <ac:spMkLst>
            <pc:docMk/>
            <pc:sldMk cId="3370590311" sldId="271"/>
            <ac:spMk id="4" creationId="{D4A0B903-ECED-A6A2-6F2E-6B979D7F9D38}"/>
          </ac:spMkLst>
        </pc:spChg>
        <pc:spChg chg="add del mod">
          <ac:chgData name="Stewart Gale" userId="3647ddd2-6040-41ae-a96d-232c23482af8" providerId="ADAL" clId="{CC9B9AF3-4591-43EA-8C5E-3578928B445A}" dt="2022-12-08T06:49:52.516" v="75" actId="478"/>
          <ac:spMkLst>
            <pc:docMk/>
            <pc:sldMk cId="3370590311" sldId="271"/>
            <ac:spMk id="6" creationId="{CAA4A0B8-FE32-1A6F-888F-5F571536B3B8}"/>
          </ac:spMkLst>
        </pc:spChg>
        <pc:spChg chg="add mod">
          <ac:chgData name="Stewart Gale" userId="3647ddd2-6040-41ae-a96d-232c23482af8" providerId="ADAL" clId="{CC9B9AF3-4591-43EA-8C5E-3578928B445A}" dt="2022-12-08T06:55:09.093" v="175" actId="1076"/>
          <ac:spMkLst>
            <pc:docMk/>
            <pc:sldMk cId="3370590311" sldId="271"/>
            <ac:spMk id="7" creationId="{BDA13E96-F477-E5A2-51DE-A0DDFDF20120}"/>
          </ac:spMkLst>
        </pc:spChg>
        <pc:picChg chg="add mod modCrop">
          <ac:chgData name="Stewart Gale" userId="3647ddd2-6040-41ae-a96d-232c23482af8" providerId="ADAL" clId="{CC9B9AF3-4591-43EA-8C5E-3578928B445A}" dt="2022-12-08T06:55:02.653" v="173" actId="1076"/>
          <ac:picMkLst>
            <pc:docMk/>
            <pc:sldMk cId="3370590311" sldId="271"/>
            <ac:picMk id="8" creationId="{A99E87BF-ED27-E5F5-1C41-1748EB43E769}"/>
          </ac:picMkLst>
        </pc:picChg>
        <pc:picChg chg="add mod">
          <ac:chgData name="Stewart Gale" userId="3647ddd2-6040-41ae-a96d-232c23482af8" providerId="ADAL" clId="{CC9B9AF3-4591-43EA-8C5E-3578928B445A}" dt="2022-12-08T06:54:37.877" v="166" actId="1076"/>
          <ac:picMkLst>
            <pc:docMk/>
            <pc:sldMk cId="3370590311" sldId="271"/>
            <ac:picMk id="1026" creationId="{6911C72F-1A88-A077-EDAA-8AEC770C9F9C}"/>
          </ac:picMkLst>
        </pc:picChg>
      </pc:sldChg>
      <pc:sldMasterChg chg="modSp modSldLayout">
        <pc:chgData name="Stewart Gale" userId="3647ddd2-6040-41ae-a96d-232c23482af8" providerId="ADAL" clId="{CC9B9AF3-4591-43EA-8C5E-3578928B445A}" dt="2022-12-06T05:17:34.746" v="0"/>
        <pc:sldMasterMkLst>
          <pc:docMk/>
          <pc:sldMasterMk cId="3340515409" sldId="2147483648"/>
        </pc:sldMasterMkLst>
        <pc:spChg chg="mod">
          <ac:chgData name="Stewart Gale" userId="3647ddd2-6040-41ae-a96d-232c23482af8" providerId="ADAL" clId="{CC9B9AF3-4591-43EA-8C5E-3578928B445A}" dt="2022-12-06T05:17:34.746" v="0"/>
          <ac:spMkLst>
            <pc:docMk/>
            <pc:sldMasterMk cId="3340515409" sldId="2147483648"/>
            <ac:spMk id="2"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ac:spMk id="3"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ac:spMk id="4"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ac:spMk id="5"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ac:spMk id="6" creationId="{00000000-0000-0000-0000-000000000000}"/>
          </ac:spMkLst>
        </pc:spChg>
        <pc:sldLayoutChg chg="modSp">
          <pc:chgData name="Stewart Gale" userId="3647ddd2-6040-41ae-a96d-232c23482af8" providerId="ADAL" clId="{CC9B9AF3-4591-43EA-8C5E-3578928B445A}" dt="2022-12-06T05:17:34.746" v="0"/>
          <pc:sldLayoutMkLst>
            <pc:docMk/>
            <pc:sldMasterMk cId="3340515409" sldId="2147483648"/>
            <pc:sldLayoutMk cId="2096734416" sldId="2147483649"/>
          </pc:sldLayoutMkLst>
          <pc:spChg chg="mod">
            <ac:chgData name="Stewart Gale" userId="3647ddd2-6040-41ae-a96d-232c23482af8" providerId="ADAL" clId="{CC9B9AF3-4591-43EA-8C5E-3578928B445A}" dt="2022-12-06T05:17:34.746" v="0"/>
            <ac:spMkLst>
              <pc:docMk/>
              <pc:sldMasterMk cId="3340515409" sldId="2147483648"/>
              <pc:sldLayoutMk cId="2096734416" sldId="2147483649"/>
              <ac:spMk id="2"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pc:sldLayoutMk cId="2096734416" sldId="2147483649"/>
              <ac:spMk id="3" creationId="{00000000-0000-0000-0000-000000000000}"/>
            </ac:spMkLst>
          </pc:spChg>
        </pc:sldLayoutChg>
        <pc:sldLayoutChg chg="modSp">
          <pc:chgData name="Stewart Gale" userId="3647ddd2-6040-41ae-a96d-232c23482af8" providerId="ADAL" clId="{CC9B9AF3-4591-43EA-8C5E-3578928B445A}" dt="2022-12-06T05:17:34.746" v="0"/>
          <pc:sldLayoutMkLst>
            <pc:docMk/>
            <pc:sldMasterMk cId="3340515409" sldId="2147483648"/>
            <pc:sldLayoutMk cId="4056579004" sldId="2147483651"/>
          </pc:sldLayoutMkLst>
          <pc:spChg chg="mod">
            <ac:chgData name="Stewart Gale" userId="3647ddd2-6040-41ae-a96d-232c23482af8" providerId="ADAL" clId="{CC9B9AF3-4591-43EA-8C5E-3578928B445A}" dt="2022-12-06T05:17:34.746" v="0"/>
            <ac:spMkLst>
              <pc:docMk/>
              <pc:sldMasterMk cId="3340515409" sldId="2147483648"/>
              <pc:sldLayoutMk cId="4056579004" sldId="2147483651"/>
              <ac:spMk id="2"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pc:sldLayoutMk cId="4056579004" sldId="2147483651"/>
              <ac:spMk id="3" creationId="{00000000-0000-0000-0000-000000000000}"/>
            </ac:spMkLst>
          </pc:spChg>
        </pc:sldLayoutChg>
        <pc:sldLayoutChg chg="modSp">
          <pc:chgData name="Stewart Gale" userId="3647ddd2-6040-41ae-a96d-232c23482af8" providerId="ADAL" clId="{CC9B9AF3-4591-43EA-8C5E-3578928B445A}" dt="2022-12-06T05:17:34.746" v="0"/>
          <pc:sldLayoutMkLst>
            <pc:docMk/>
            <pc:sldMasterMk cId="3340515409" sldId="2147483648"/>
            <pc:sldLayoutMk cId="595967875" sldId="2147483652"/>
          </pc:sldLayoutMkLst>
          <pc:spChg chg="mod">
            <ac:chgData name="Stewart Gale" userId="3647ddd2-6040-41ae-a96d-232c23482af8" providerId="ADAL" clId="{CC9B9AF3-4591-43EA-8C5E-3578928B445A}" dt="2022-12-06T05:17:34.746" v="0"/>
            <ac:spMkLst>
              <pc:docMk/>
              <pc:sldMasterMk cId="3340515409" sldId="2147483648"/>
              <pc:sldLayoutMk cId="595967875" sldId="2147483652"/>
              <ac:spMk id="3"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pc:sldLayoutMk cId="595967875" sldId="2147483652"/>
              <ac:spMk id="4" creationId="{00000000-0000-0000-0000-000000000000}"/>
            </ac:spMkLst>
          </pc:spChg>
        </pc:sldLayoutChg>
        <pc:sldLayoutChg chg="modSp">
          <pc:chgData name="Stewart Gale" userId="3647ddd2-6040-41ae-a96d-232c23482af8" providerId="ADAL" clId="{CC9B9AF3-4591-43EA-8C5E-3578928B445A}" dt="2022-12-06T05:17:34.746" v="0"/>
          <pc:sldLayoutMkLst>
            <pc:docMk/>
            <pc:sldMasterMk cId="3340515409" sldId="2147483648"/>
            <pc:sldLayoutMk cId="3610798178" sldId="2147483653"/>
          </pc:sldLayoutMkLst>
          <pc:spChg chg="mod">
            <ac:chgData name="Stewart Gale" userId="3647ddd2-6040-41ae-a96d-232c23482af8" providerId="ADAL" clId="{CC9B9AF3-4591-43EA-8C5E-3578928B445A}" dt="2022-12-06T05:17:34.746" v="0"/>
            <ac:spMkLst>
              <pc:docMk/>
              <pc:sldMasterMk cId="3340515409" sldId="2147483648"/>
              <pc:sldLayoutMk cId="3610798178" sldId="2147483653"/>
              <ac:spMk id="3"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pc:sldLayoutMk cId="3610798178" sldId="2147483653"/>
              <ac:spMk id="4"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pc:sldLayoutMk cId="3610798178" sldId="2147483653"/>
              <ac:spMk id="5"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pc:sldLayoutMk cId="3610798178" sldId="2147483653"/>
              <ac:spMk id="6" creationId="{00000000-0000-0000-0000-000000000000}"/>
            </ac:spMkLst>
          </pc:spChg>
        </pc:sldLayoutChg>
        <pc:sldLayoutChg chg="modSp">
          <pc:chgData name="Stewart Gale" userId="3647ddd2-6040-41ae-a96d-232c23482af8" providerId="ADAL" clId="{CC9B9AF3-4591-43EA-8C5E-3578928B445A}" dt="2022-12-06T05:17:34.746" v="0"/>
          <pc:sldLayoutMkLst>
            <pc:docMk/>
            <pc:sldMasterMk cId="3340515409" sldId="2147483648"/>
            <pc:sldLayoutMk cId="2798328835" sldId="2147483656"/>
          </pc:sldLayoutMkLst>
          <pc:spChg chg="mod">
            <ac:chgData name="Stewart Gale" userId="3647ddd2-6040-41ae-a96d-232c23482af8" providerId="ADAL" clId="{CC9B9AF3-4591-43EA-8C5E-3578928B445A}" dt="2022-12-06T05:17:34.746" v="0"/>
            <ac:spMkLst>
              <pc:docMk/>
              <pc:sldMasterMk cId="3340515409" sldId="2147483648"/>
              <pc:sldLayoutMk cId="2798328835" sldId="2147483656"/>
              <ac:spMk id="2"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pc:sldLayoutMk cId="2798328835" sldId="2147483656"/>
              <ac:spMk id="3"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pc:sldLayoutMk cId="2798328835" sldId="2147483656"/>
              <ac:spMk id="4" creationId="{00000000-0000-0000-0000-000000000000}"/>
            </ac:spMkLst>
          </pc:spChg>
        </pc:sldLayoutChg>
        <pc:sldLayoutChg chg="modSp">
          <pc:chgData name="Stewart Gale" userId="3647ddd2-6040-41ae-a96d-232c23482af8" providerId="ADAL" clId="{CC9B9AF3-4591-43EA-8C5E-3578928B445A}" dt="2022-12-06T05:17:34.746" v="0"/>
          <pc:sldLayoutMkLst>
            <pc:docMk/>
            <pc:sldMasterMk cId="3340515409" sldId="2147483648"/>
            <pc:sldLayoutMk cId="3499869491" sldId="2147483657"/>
          </pc:sldLayoutMkLst>
          <pc:spChg chg="mod">
            <ac:chgData name="Stewart Gale" userId="3647ddd2-6040-41ae-a96d-232c23482af8" providerId="ADAL" clId="{CC9B9AF3-4591-43EA-8C5E-3578928B445A}" dt="2022-12-06T05:17:34.746" v="0"/>
            <ac:spMkLst>
              <pc:docMk/>
              <pc:sldMasterMk cId="3340515409" sldId="2147483648"/>
              <pc:sldLayoutMk cId="3499869491" sldId="2147483657"/>
              <ac:spMk id="2"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pc:sldLayoutMk cId="3499869491" sldId="2147483657"/>
              <ac:spMk id="3"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pc:sldLayoutMk cId="3499869491" sldId="2147483657"/>
              <ac:spMk id="4" creationId="{00000000-0000-0000-0000-000000000000}"/>
            </ac:spMkLst>
          </pc:spChg>
        </pc:sldLayoutChg>
        <pc:sldLayoutChg chg="modSp">
          <pc:chgData name="Stewart Gale" userId="3647ddd2-6040-41ae-a96d-232c23482af8" providerId="ADAL" clId="{CC9B9AF3-4591-43EA-8C5E-3578928B445A}" dt="2022-12-06T05:17:34.746" v="0"/>
          <pc:sldLayoutMkLst>
            <pc:docMk/>
            <pc:sldMasterMk cId="3340515409" sldId="2147483648"/>
            <pc:sldLayoutMk cId="647466830" sldId="2147483659"/>
          </pc:sldLayoutMkLst>
          <pc:spChg chg="mod">
            <ac:chgData name="Stewart Gale" userId="3647ddd2-6040-41ae-a96d-232c23482af8" providerId="ADAL" clId="{CC9B9AF3-4591-43EA-8C5E-3578928B445A}" dt="2022-12-06T05:17:34.746" v="0"/>
            <ac:spMkLst>
              <pc:docMk/>
              <pc:sldMasterMk cId="3340515409" sldId="2147483648"/>
              <pc:sldLayoutMk cId="647466830" sldId="2147483659"/>
              <ac:spMk id="2" creationId="{00000000-0000-0000-0000-000000000000}"/>
            </ac:spMkLst>
          </pc:spChg>
          <pc:spChg chg="mod">
            <ac:chgData name="Stewart Gale" userId="3647ddd2-6040-41ae-a96d-232c23482af8" providerId="ADAL" clId="{CC9B9AF3-4591-43EA-8C5E-3578928B445A}" dt="2022-12-06T05:17:34.746" v="0"/>
            <ac:spMkLst>
              <pc:docMk/>
              <pc:sldMasterMk cId="3340515409" sldId="2147483648"/>
              <pc:sldLayoutMk cId="647466830" sldId="2147483659"/>
              <ac:spMk id="3" creationId="{00000000-0000-0000-0000-000000000000}"/>
            </ac:spMkLst>
          </pc:spChg>
        </pc:sldLayoutChg>
      </pc:sldMasterChg>
    </pc:docChg>
  </pc:docChgLst>
  <pc:docChgLst>
    <pc:chgData name="Stewart Gale" userId="3647ddd2-6040-41ae-a96d-232c23482af8" providerId="ADAL" clId="{F97A56C5-4657-4391-9FFD-07B8DD8D4465}"/>
    <pc:docChg chg="undo custSel addSld delSld modSld">
      <pc:chgData name="Stewart Gale" userId="3647ddd2-6040-41ae-a96d-232c23482af8" providerId="ADAL" clId="{F97A56C5-4657-4391-9FFD-07B8DD8D4465}" dt="2024-12-11T10:45:19.029" v="69" actId="20577"/>
      <pc:docMkLst>
        <pc:docMk/>
      </pc:docMkLst>
      <pc:sldChg chg="delSp modSp mod">
        <pc:chgData name="Stewart Gale" userId="3647ddd2-6040-41ae-a96d-232c23482af8" providerId="ADAL" clId="{F97A56C5-4657-4391-9FFD-07B8DD8D4465}" dt="2023-07-05T06:34:29.529" v="29" actId="1076"/>
        <pc:sldMkLst>
          <pc:docMk/>
          <pc:sldMk cId="181284563" sldId="256"/>
        </pc:sldMkLst>
        <pc:spChg chg="mod">
          <ac:chgData name="Stewart Gale" userId="3647ddd2-6040-41ae-a96d-232c23482af8" providerId="ADAL" clId="{F97A56C5-4657-4391-9FFD-07B8DD8D4465}" dt="2023-07-05T06:34:19.022" v="26" actId="122"/>
          <ac:spMkLst>
            <pc:docMk/>
            <pc:sldMk cId="181284563" sldId="256"/>
            <ac:spMk id="6" creationId="{CDC1F4DE-D99F-4209-9EAA-C1C270EBA76C}"/>
          </ac:spMkLst>
        </pc:spChg>
        <pc:picChg chg="del">
          <ac:chgData name="Stewart Gale" userId="3647ddd2-6040-41ae-a96d-232c23482af8" providerId="ADAL" clId="{F97A56C5-4657-4391-9FFD-07B8DD8D4465}" dt="2023-07-05T06:32:58.543" v="1" actId="478"/>
          <ac:picMkLst>
            <pc:docMk/>
            <pc:sldMk cId="181284563" sldId="256"/>
            <ac:picMk id="4" creationId="{72022C2D-C7F6-45EA-B75F-312FF5755A0B}"/>
          </ac:picMkLst>
        </pc:picChg>
        <pc:picChg chg="mod modCrop">
          <ac:chgData name="Stewart Gale" userId="3647ddd2-6040-41ae-a96d-232c23482af8" providerId="ADAL" clId="{F97A56C5-4657-4391-9FFD-07B8DD8D4465}" dt="2023-07-05T06:34:29.529" v="29" actId="1076"/>
          <ac:picMkLst>
            <pc:docMk/>
            <pc:sldMk cId="181284563" sldId="256"/>
            <ac:picMk id="5" creationId="{181F3DDC-63E9-4E62-B07D-55EF7ABA8B85}"/>
          </ac:picMkLst>
        </pc:picChg>
      </pc:sldChg>
      <pc:sldChg chg="delSp modSp mod">
        <pc:chgData name="Stewart Gale" userId="3647ddd2-6040-41ae-a96d-232c23482af8" providerId="ADAL" clId="{F97A56C5-4657-4391-9FFD-07B8DD8D4465}" dt="2023-07-05T06:36:28.043" v="49" actId="1076"/>
        <pc:sldMkLst>
          <pc:docMk/>
          <pc:sldMk cId="132272137" sldId="257"/>
        </pc:sldMkLst>
        <pc:spChg chg="mod">
          <ac:chgData name="Stewart Gale" userId="3647ddd2-6040-41ae-a96d-232c23482af8" providerId="ADAL" clId="{F97A56C5-4657-4391-9FFD-07B8DD8D4465}" dt="2023-07-05T06:36:25.059" v="47" actId="403"/>
          <ac:spMkLst>
            <pc:docMk/>
            <pc:sldMk cId="132272137" sldId="257"/>
            <ac:spMk id="5" creationId="{8180F70E-EA90-44D5-833E-A3C4E67CB639}"/>
          </ac:spMkLst>
        </pc:spChg>
        <pc:picChg chg="mod">
          <ac:chgData name="Stewart Gale" userId="3647ddd2-6040-41ae-a96d-232c23482af8" providerId="ADAL" clId="{F97A56C5-4657-4391-9FFD-07B8DD8D4465}" dt="2023-07-05T06:36:27.139" v="48" actId="1076"/>
          <ac:picMkLst>
            <pc:docMk/>
            <pc:sldMk cId="132272137" sldId="257"/>
            <ac:picMk id="4" creationId="{72ADDE3F-848A-4CDE-8E4A-247EA268DF62}"/>
          </ac:picMkLst>
        </pc:picChg>
        <pc:picChg chg="mod">
          <ac:chgData name="Stewart Gale" userId="3647ddd2-6040-41ae-a96d-232c23482af8" providerId="ADAL" clId="{F97A56C5-4657-4391-9FFD-07B8DD8D4465}" dt="2023-07-05T06:36:28.043" v="49" actId="1076"/>
          <ac:picMkLst>
            <pc:docMk/>
            <pc:sldMk cId="132272137" sldId="257"/>
            <ac:picMk id="21" creationId="{E0F21AAE-8AB9-4376-A92E-14658650DC18}"/>
          </ac:picMkLst>
        </pc:picChg>
        <pc:picChg chg="del mod">
          <ac:chgData name="Stewart Gale" userId="3647ddd2-6040-41ae-a96d-232c23482af8" providerId="ADAL" clId="{F97A56C5-4657-4391-9FFD-07B8DD8D4465}" dt="2023-07-05T06:36:02.358" v="36" actId="478"/>
          <ac:picMkLst>
            <pc:docMk/>
            <pc:sldMk cId="132272137" sldId="257"/>
            <ac:picMk id="1026" creationId="{2271C55B-8236-43A8-AC4E-05D0F13D1B75}"/>
          </ac:picMkLst>
        </pc:picChg>
      </pc:sldChg>
      <pc:sldChg chg="modSp">
        <pc:chgData name="Stewart Gale" userId="3647ddd2-6040-41ae-a96d-232c23482af8" providerId="ADAL" clId="{F97A56C5-4657-4391-9FFD-07B8DD8D4465}" dt="2023-07-05T06:35:11.798" v="31" actId="1076"/>
        <pc:sldMkLst>
          <pc:docMk/>
          <pc:sldMk cId="4215860511" sldId="263"/>
        </pc:sldMkLst>
        <pc:picChg chg="mod">
          <ac:chgData name="Stewart Gale" userId="3647ddd2-6040-41ae-a96d-232c23482af8" providerId="ADAL" clId="{F97A56C5-4657-4391-9FFD-07B8DD8D4465}" dt="2023-07-05T06:35:11.798" v="31" actId="1076"/>
          <ac:picMkLst>
            <pc:docMk/>
            <pc:sldMk cId="4215860511" sldId="263"/>
            <ac:picMk id="4098" creationId="{00000000-0000-0000-0000-000000000000}"/>
          </ac:picMkLst>
        </pc:picChg>
      </pc:sldChg>
      <pc:sldChg chg="modSp mod modNotesTx">
        <pc:chgData name="Stewart Gale" userId="3647ddd2-6040-41ae-a96d-232c23482af8" providerId="ADAL" clId="{F97A56C5-4657-4391-9FFD-07B8DD8D4465}" dt="2024-12-11T10:45:19.029" v="69" actId="20577"/>
        <pc:sldMkLst>
          <pc:docMk/>
          <pc:sldMk cId="3687721829" sldId="269"/>
        </pc:sldMkLst>
        <pc:picChg chg="mod">
          <ac:chgData name="Stewart Gale" userId="3647ddd2-6040-41ae-a96d-232c23482af8" providerId="ADAL" clId="{F97A56C5-4657-4391-9FFD-07B8DD8D4465}" dt="2023-07-05T06:35:17.390" v="32" actId="1076"/>
          <ac:picMkLst>
            <pc:docMk/>
            <pc:sldMk cId="3687721829" sldId="269"/>
            <ac:picMk id="4" creationId="{00000000-0000-0000-0000-000000000000}"/>
          </ac:picMkLst>
        </pc:picChg>
      </pc:sldChg>
      <pc:sldChg chg="delSp modSp mod">
        <pc:chgData name="Stewart Gale" userId="3647ddd2-6040-41ae-a96d-232c23482af8" providerId="ADAL" clId="{F97A56C5-4657-4391-9FFD-07B8DD8D4465}" dt="2023-07-05T06:34:34.822" v="30" actId="1076"/>
        <pc:sldMkLst>
          <pc:docMk/>
          <pc:sldMk cId="1975403363" sldId="270"/>
        </pc:sldMkLst>
        <pc:spChg chg="mod">
          <ac:chgData name="Stewart Gale" userId="3647ddd2-6040-41ae-a96d-232c23482af8" providerId="ADAL" clId="{F97A56C5-4657-4391-9FFD-07B8DD8D4465}" dt="2023-07-05T06:33:52.298" v="18" actId="1076"/>
          <ac:spMkLst>
            <pc:docMk/>
            <pc:sldMk cId="1975403363" sldId="270"/>
            <ac:spMk id="2" creationId="{00000000-0000-0000-0000-000000000000}"/>
          </ac:spMkLst>
        </pc:spChg>
        <pc:spChg chg="mod">
          <ac:chgData name="Stewart Gale" userId="3647ddd2-6040-41ae-a96d-232c23482af8" providerId="ADAL" clId="{F97A56C5-4657-4391-9FFD-07B8DD8D4465}" dt="2023-07-05T06:34:34.822" v="30" actId="1076"/>
          <ac:spMkLst>
            <pc:docMk/>
            <pc:sldMk cId="1975403363" sldId="270"/>
            <ac:spMk id="3" creationId="{00000000-0000-0000-0000-000000000000}"/>
          </ac:spMkLst>
        </pc:spChg>
        <pc:picChg chg="del">
          <ac:chgData name="Stewart Gale" userId="3647ddd2-6040-41ae-a96d-232c23482af8" providerId="ADAL" clId="{F97A56C5-4657-4391-9FFD-07B8DD8D4465}" dt="2023-07-05T06:33:42.499" v="15" actId="478"/>
          <ac:picMkLst>
            <pc:docMk/>
            <pc:sldMk cId="1975403363" sldId="270"/>
            <ac:picMk id="1026" creationId="{00000000-0000-0000-0000-000000000000}"/>
          </ac:picMkLst>
        </pc:picChg>
      </pc:sldChg>
      <pc:sldChg chg="addSp delSp">
        <pc:chgData name="Stewart Gale" userId="3647ddd2-6040-41ae-a96d-232c23482af8" providerId="ADAL" clId="{F97A56C5-4657-4391-9FFD-07B8DD8D4465}" dt="2023-07-05T06:35:38.048" v="34" actId="478"/>
        <pc:sldMkLst>
          <pc:docMk/>
          <pc:sldMk cId="3370590311" sldId="271"/>
        </pc:sldMkLst>
        <pc:picChg chg="add del">
          <ac:chgData name="Stewart Gale" userId="3647ddd2-6040-41ae-a96d-232c23482af8" providerId="ADAL" clId="{F97A56C5-4657-4391-9FFD-07B8DD8D4465}" dt="2023-07-05T06:35:38.048" v="34" actId="478"/>
          <ac:picMkLst>
            <pc:docMk/>
            <pc:sldMk cId="3370590311" sldId="271"/>
            <ac:picMk id="1026" creationId="{6911C72F-1A88-A077-EDAA-8AEC770C9F9C}"/>
          </ac:picMkLst>
        </pc:picChg>
      </pc:sldChg>
      <pc:sldChg chg="delSp new del mod">
        <pc:chgData name="Stewart Gale" userId="3647ddd2-6040-41ae-a96d-232c23482af8" providerId="ADAL" clId="{F97A56C5-4657-4391-9FFD-07B8DD8D4465}" dt="2024-12-10T13:05:05.943" v="52" actId="47"/>
        <pc:sldMkLst>
          <pc:docMk/>
          <pc:sldMk cId="573567606" sldId="272"/>
        </pc:sldMkLst>
        <pc:spChg chg="del">
          <ac:chgData name="Stewart Gale" userId="3647ddd2-6040-41ae-a96d-232c23482af8" providerId="ADAL" clId="{F97A56C5-4657-4391-9FFD-07B8DD8D4465}" dt="2023-12-08T03:03:17.357" v="51" actId="478"/>
          <ac:spMkLst>
            <pc:docMk/>
            <pc:sldMk cId="573567606" sldId="272"/>
            <ac:spMk id="2" creationId="{31E17ACB-943F-1755-9F34-EF22A49E8889}"/>
          </ac:spMkLst>
        </pc:spChg>
        <pc:spChg chg="del">
          <ac:chgData name="Stewart Gale" userId="3647ddd2-6040-41ae-a96d-232c23482af8" providerId="ADAL" clId="{F97A56C5-4657-4391-9FFD-07B8DD8D4465}" dt="2023-12-08T03:03:17.357" v="51" actId="478"/>
          <ac:spMkLst>
            <pc:docMk/>
            <pc:sldMk cId="573567606" sldId="272"/>
            <ac:spMk id="3" creationId="{FECD1F87-39F0-C796-C64C-CEB05A2DA2C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6C0975-52C9-4A9D-8F8D-CEE5F5B1A6E7}" type="datetimeFigureOut">
              <a:rPr lang="en-GB" smtClean="0"/>
              <a:t>11/12/2024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AA38AF-EBA4-4AF0-8425-ED9B284FDA4B}" type="slidenum">
              <a:rPr lang="en-GB" smtClean="0"/>
              <a:t>‹#›</a:t>
            </a:fld>
            <a:endParaRPr lang="en-GB"/>
          </a:p>
        </p:txBody>
      </p:sp>
    </p:spTree>
    <p:extLst>
      <p:ext uri="{BB962C8B-B14F-4D97-AF65-F5344CB8AC3E}">
        <p14:creationId xmlns:p14="http://schemas.microsoft.com/office/powerpoint/2010/main" val="61158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AA38AF-EBA4-4AF0-8425-ED9B284FDA4B}" type="slidenum">
              <a:rPr lang="en-GB" smtClean="0"/>
              <a:t>3</a:t>
            </a:fld>
            <a:endParaRPr lang="en-GB"/>
          </a:p>
        </p:txBody>
      </p:sp>
    </p:spTree>
    <p:extLst>
      <p:ext uri="{BB962C8B-B14F-4D97-AF65-F5344CB8AC3E}">
        <p14:creationId xmlns:p14="http://schemas.microsoft.com/office/powerpoint/2010/main" val="1258614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669</a:t>
            </a:r>
          </a:p>
        </p:txBody>
      </p:sp>
      <p:sp>
        <p:nvSpPr>
          <p:cNvPr id="4" name="Slide Number Placeholder 3"/>
          <p:cNvSpPr>
            <a:spLocks noGrp="1"/>
          </p:cNvSpPr>
          <p:nvPr>
            <p:ph type="sldNum" sz="quarter" idx="10"/>
          </p:nvPr>
        </p:nvSpPr>
        <p:spPr/>
        <p:txBody>
          <a:bodyPr/>
          <a:lstStyle/>
          <a:p>
            <a:fld id="{69AA38AF-EBA4-4AF0-8425-ED9B284FDA4B}" type="slidenum">
              <a:rPr lang="en-GB" smtClean="0"/>
              <a:t>12</a:t>
            </a:fld>
            <a:endParaRPr lang="en-GB"/>
          </a:p>
        </p:txBody>
      </p:sp>
    </p:spTree>
    <p:extLst>
      <p:ext uri="{BB962C8B-B14F-4D97-AF65-F5344CB8AC3E}">
        <p14:creationId xmlns:p14="http://schemas.microsoft.com/office/powerpoint/2010/main" val="2075276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PIGSINBLANKETS</a:t>
            </a:r>
            <a:endParaRPr lang="en-GB" dirty="0"/>
          </a:p>
        </p:txBody>
      </p:sp>
      <p:sp>
        <p:nvSpPr>
          <p:cNvPr id="4" name="Slide Number Placeholder 3"/>
          <p:cNvSpPr>
            <a:spLocks noGrp="1"/>
          </p:cNvSpPr>
          <p:nvPr>
            <p:ph type="sldNum" sz="quarter" idx="10"/>
          </p:nvPr>
        </p:nvSpPr>
        <p:spPr/>
        <p:txBody>
          <a:bodyPr/>
          <a:lstStyle/>
          <a:p>
            <a:fld id="{69AA38AF-EBA4-4AF0-8425-ED9B284FDA4B}" type="slidenum">
              <a:rPr lang="en-GB" smtClean="0"/>
              <a:t>13</a:t>
            </a:fld>
            <a:endParaRPr lang="en-GB"/>
          </a:p>
        </p:txBody>
      </p:sp>
    </p:spTree>
    <p:extLst>
      <p:ext uri="{BB962C8B-B14F-4D97-AF65-F5344CB8AC3E}">
        <p14:creationId xmlns:p14="http://schemas.microsoft.com/office/powerpoint/2010/main" val="274428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Pigs </a:t>
            </a:r>
            <a:r>
              <a:rPr lang="en-GB"/>
              <a:t>in Blankets </a:t>
            </a:r>
            <a:endParaRPr lang="en-GB" dirty="0"/>
          </a:p>
        </p:txBody>
      </p:sp>
      <p:sp>
        <p:nvSpPr>
          <p:cNvPr id="4" name="Slide Number Placeholder 3"/>
          <p:cNvSpPr>
            <a:spLocks noGrp="1"/>
          </p:cNvSpPr>
          <p:nvPr>
            <p:ph type="sldNum" sz="quarter" idx="5"/>
          </p:nvPr>
        </p:nvSpPr>
        <p:spPr/>
        <p:txBody>
          <a:bodyPr/>
          <a:lstStyle/>
          <a:p>
            <a:fld id="{69AA38AF-EBA4-4AF0-8425-ED9B284FDA4B}" type="slidenum">
              <a:rPr lang="en-GB" smtClean="0"/>
              <a:t>14</a:t>
            </a:fld>
            <a:endParaRPr lang="en-GB"/>
          </a:p>
        </p:txBody>
      </p:sp>
    </p:spTree>
    <p:extLst>
      <p:ext uri="{BB962C8B-B14F-4D97-AF65-F5344CB8AC3E}">
        <p14:creationId xmlns:p14="http://schemas.microsoft.com/office/powerpoint/2010/main" val="1586227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RUDOLPH</a:t>
            </a:r>
          </a:p>
        </p:txBody>
      </p:sp>
      <p:sp>
        <p:nvSpPr>
          <p:cNvPr id="4" name="Slide Number Placeholder 3"/>
          <p:cNvSpPr>
            <a:spLocks noGrp="1"/>
          </p:cNvSpPr>
          <p:nvPr>
            <p:ph type="sldNum" sz="quarter" idx="10"/>
          </p:nvPr>
        </p:nvSpPr>
        <p:spPr/>
        <p:txBody>
          <a:bodyPr/>
          <a:lstStyle/>
          <a:p>
            <a:fld id="{69AA38AF-EBA4-4AF0-8425-ED9B284FDA4B}" type="slidenum">
              <a:rPr lang="en-GB" smtClean="0"/>
              <a:t>4</a:t>
            </a:fld>
            <a:endParaRPr lang="en-GB"/>
          </a:p>
        </p:txBody>
      </p:sp>
    </p:spTree>
    <p:extLst>
      <p:ext uri="{BB962C8B-B14F-4D97-AF65-F5344CB8AC3E}">
        <p14:creationId xmlns:p14="http://schemas.microsoft.com/office/powerpoint/2010/main" val="1250830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533222</a:t>
            </a:r>
          </a:p>
        </p:txBody>
      </p:sp>
      <p:sp>
        <p:nvSpPr>
          <p:cNvPr id="4" name="Slide Number Placeholder 3"/>
          <p:cNvSpPr>
            <a:spLocks noGrp="1"/>
          </p:cNvSpPr>
          <p:nvPr>
            <p:ph type="sldNum" sz="quarter" idx="5"/>
          </p:nvPr>
        </p:nvSpPr>
        <p:spPr/>
        <p:txBody>
          <a:bodyPr/>
          <a:lstStyle/>
          <a:p>
            <a:fld id="{69AA38AF-EBA4-4AF0-8425-ED9B284FDA4B}" type="slidenum">
              <a:rPr lang="en-GB" smtClean="0"/>
              <a:t>5</a:t>
            </a:fld>
            <a:endParaRPr lang="en-GB"/>
          </a:p>
        </p:txBody>
      </p:sp>
    </p:spTree>
    <p:extLst>
      <p:ext uri="{BB962C8B-B14F-4D97-AF65-F5344CB8AC3E}">
        <p14:creationId xmlns:p14="http://schemas.microsoft.com/office/powerpoint/2010/main" val="1007171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310</a:t>
            </a:r>
          </a:p>
        </p:txBody>
      </p:sp>
      <p:sp>
        <p:nvSpPr>
          <p:cNvPr id="4" name="Slide Number Placeholder 3"/>
          <p:cNvSpPr>
            <a:spLocks noGrp="1"/>
          </p:cNvSpPr>
          <p:nvPr>
            <p:ph type="sldNum" sz="quarter" idx="10"/>
          </p:nvPr>
        </p:nvSpPr>
        <p:spPr/>
        <p:txBody>
          <a:bodyPr/>
          <a:lstStyle/>
          <a:p>
            <a:fld id="{69AA38AF-EBA4-4AF0-8425-ED9B284FDA4B}" type="slidenum">
              <a:rPr lang="en-GB" smtClean="0"/>
              <a:t>6</a:t>
            </a:fld>
            <a:endParaRPr lang="en-GB"/>
          </a:p>
        </p:txBody>
      </p:sp>
    </p:spTree>
    <p:extLst>
      <p:ext uri="{BB962C8B-B14F-4D97-AF65-F5344CB8AC3E}">
        <p14:creationId xmlns:p14="http://schemas.microsoft.com/office/powerpoint/2010/main" val="3658212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The code says THIRTEENSQUARED</a:t>
            </a:r>
          </a:p>
          <a:p>
            <a:r>
              <a:rPr lang="en-GB" dirty="0"/>
              <a:t>Password is: 169</a:t>
            </a:r>
          </a:p>
          <a:p>
            <a:r>
              <a:rPr lang="en-GB" dirty="0"/>
              <a:t>You may need to direct</a:t>
            </a:r>
            <a:r>
              <a:rPr lang="en-GB" baseline="0" dirty="0"/>
              <a:t> s</a:t>
            </a:r>
            <a:r>
              <a:rPr lang="en-GB" dirty="0"/>
              <a:t>tudents</a:t>
            </a:r>
            <a:r>
              <a:rPr lang="en-GB" baseline="0" dirty="0"/>
              <a:t> to google search “dorabella cypher” if they don’t get it from the clues. </a:t>
            </a:r>
            <a:endParaRPr lang="en-GB" dirty="0"/>
          </a:p>
        </p:txBody>
      </p:sp>
      <p:sp>
        <p:nvSpPr>
          <p:cNvPr id="4" name="Slide Number Placeholder 3"/>
          <p:cNvSpPr>
            <a:spLocks noGrp="1"/>
          </p:cNvSpPr>
          <p:nvPr>
            <p:ph type="sldNum" sz="quarter" idx="10"/>
          </p:nvPr>
        </p:nvSpPr>
        <p:spPr/>
        <p:txBody>
          <a:bodyPr/>
          <a:lstStyle/>
          <a:p>
            <a:fld id="{69AA38AF-EBA4-4AF0-8425-ED9B284FDA4B}" type="slidenum">
              <a:rPr lang="en-GB" smtClean="0"/>
              <a:t>7</a:t>
            </a:fld>
            <a:endParaRPr lang="en-GB"/>
          </a:p>
        </p:txBody>
      </p:sp>
    </p:spTree>
    <p:extLst>
      <p:ext uri="{BB962C8B-B14F-4D97-AF65-F5344CB8AC3E}">
        <p14:creationId xmlns:p14="http://schemas.microsoft.com/office/powerpoint/2010/main" val="3284322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911</a:t>
            </a:r>
          </a:p>
        </p:txBody>
      </p:sp>
      <p:sp>
        <p:nvSpPr>
          <p:cNvPr id="4" name="Slide Number Placeholder 3"/>
          <p:cNvSpPr>
            <a:spLocks noGrp="1"/>
          </p:cNvSpPr>
          <p:nvPr>
            <p:ph type="sldNum" sz="quarter" idx="10"/>
          </p:nvPr>
        </p:nvSpPr>
        <p:spPr/>
        <p:txBody>
          <a:bodyPr/>
          <a:lstStyle/>
          <a:p>
            <a:fld id="{69AA38AF-EBA4-4AF0-8425-ED9B284FDA4B}" type="slidenum">
              <a:rPr lang="en-GB" smtClean="0"/>
              <a:t>8</a:t>
            </a:fld>
            <a:endParaRPr lang="en-GB"/>
          </a:p>
        </p:txBody>
      </p:sp>
    </p:spTree>
    <p:extLst>
      <p:ext uri="{BB962C8B-B14F-4D97-AF65-F5344CB8AC3E}">
        <p14:creationId xmlns:p14="http://schemas.microsoft.com/office/powerpoint/2010/main" val="98209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GEOMETRY NUMBER ANGLE</a:t>
            </a:r>
            <a:r>
              <a:rPr lang="en-GB" baseline="0" dirty="0"/>
              <a:t> POLYGON PLUS OBLONG PRIME PYRAMID</a:t>
            </a:r>
            <a:endParaRPr lang="en-GB" dirty="0"/>
          </a:p>
          <a:p>
            <a:endParaRPr lang="en-GB" dirty="0"/>
          </a:p>
          <a:p>
            <a:r>
              <a:rPr lang="en-GB" dirty="0"/>
              <a:t>GNAPPOPP</a:t>
            </a:r>
          </a:p>
        </p:txBody>
      </p:sp>
      <p:sp>
        <p:nvSpPr>
          <p:cNvPr id="4" name="Slide Number Placeholder 3"/>
          <p:cNvSpPr>
            <a:spLocks noGrp="1"/>
          </p:cNvSpPr>
          <p:nvPr>
            <p:ph type="sldNum" sz="quarter" idx="10"/>
          </p:nvPr>
        </p:nvSpPr>
        <p:spPr/>
        <p:txBody>
          <a:bodyPr/>
          <a:lstStyle/>
          <a:p>
            <a:fld id="{69AA38AF-EBA4-4AF0-8425-ED9B284FDA4B}" type="slidenum">
              <a:rPr lang="en-GB" smtClean="0"/>
              <a:t>9</a:t>
            </a:fld>
            <a:endParaRPr lang="en-GB"/>
          </a:p>
        </p:txBody>
      </p:sp>
    </p:spTree>
    <p:extLst>
      <p:ext uri="{BB962C8B-B14F-4D97-AF65-F5344CB8AC3E}">
        <p14:creationId xmlns:p14="http://schemas.microsoft.com/office/powerpoint/2010/main" val="2346071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may need to be told that they just write the answers out. No Space.</a:t>
            </a:r>
          </a:p>
          <a:p>
            <a:r>
              <a:rPr lang="en-GB" dirty="0"/>
              <a:t>98 27 37 20 9</a:t>
            </a:r>
          </a:p>
          <a:p>
            <a:endParaRPr lang="en-GB" dirty="0"/>
          </a:p>
        </p:txBody>
      </p:sp>
      <p:sp>
        <p:nvSpPr>
          <p:cNvPr id="4" name="Slide Number Placeholder 3"/>
          <p:cNvSpPr>
            <a:spLocks noGrp="1"/>
          </p:cNvSpPr>
          <p:nvPr>
            <p:ph type="sldNum" sz="quarter" idx="10"/>
          </p:nvPr>
        </p:nvSpPr>
        <p:spPr/>
        <p:txBody>
          <a:bodyPr/>
          <a:lstStyle/>
          <a:p>
            <a:fld id="{69AA38AF-EBA4-4AF0-8425-ED9B284FDA4B}" type="slidenum">
              <a:rPr lang="en-GB" smtClean="0"/>
              <a:t>10</a:t>
            </a:fld>
            <a:endParaRPr lang="en-GB"/>
          </a:p>
        </p:txBody>
      </p:sp>
    </p:spTree>
    <p:extLst>
      <p:ext uri="{BB962C8B-B14F-4D97-AF65-F5344CB8AC3E}">
        <p14:creationId xmlns:p14="http://schemas.microsoft.com/office/powerpoint/2010/main" val="3269178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182122</a:t>
            </a:r>
          </a:p>
        </p:txBody>
      </p:sp>
      <p:sp>
        <p:nvSpPr>
          <p:cNvPr id="4" name="Slide Number Placeholder 3"/>
          <p:cNvSpPr>
            <a:spLocks noGrp="1"/>
          </p:cNvSpPr>
          <p:nvPr>
            <p:ph type="sldNum" sz="quarter" idx="10"/>
          </p:nvPr>
        </p:nvSpPr>
        <p:spPr/>
        <p:txBody>
          <a:bodyPr/>
          <a:lstStyle/>
          <a:p>
            <a:fld id="{69AA38AF-EBA4-4AF0-8425-ED9B284FDA4B}" type="slidenum">
              <a:rPr lang="en-GB" smtClean="0"/>
              <a:t>11</a:t>
            </a:fld>
            <a:endParaRPr lang="en-GB"/>
          </a:p>
        </p:txBody>
      </p:sp>
    </p:spTree>
    <p:extLst>
      <p:ext uri="{BB962C8B-B14F-4D97-AF65-F5344CB8AC3E}">
        <p14:creationId xmlns:p14="http://schemas.microsoft.com/office/powerpoint/2010/main" val="968409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21D7146-350A-4B97-9C02-DD99C11D9AFC}" type="datetimeFigureOut">
              <a:rPr lang="en-GB" smtClean="0"/>
              <a:t>11/12/2024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C2EDC4-DEE4-4F26-BCAE-3BF01D283F70}" type="slidenum">
              <a:rPr lang="en-GB" smtClean="0"/>
              <a:t>‹#›</a:t>
            </a:fld>
            <a:endParaRPr lang="en-GB"/>
          </a:p>
        </p:txBody>
      </p:sp>
    </p:spTree>
    <p:extLst>
      <p:ext uri="{BB962C8B-B14F-4D97-AF65-F5344CB8AC3E}">
        <p14:creationId xmlns:p14="http://schemas.microsoft.com/office/powerpoint/2010/main" val="2096734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1D7146-350A-4B97-9C02-DD99C11D9AFC}" type="datetimeFigureOut">
              <a:rPr lang="en-GB" smtClean="0"/>
              <a:t>11/12/2024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C2EDC4-DEE4-4F26-BCAE-3BF01D283F70}" type="slidenum">
              <a:rPr lang="en-GB" smtClean="0"/>
              <a:t>‹#›</a:t>
            </a:fld>
            <a:endParaRPr lang="en-GB"/>
          </a:p>
        </p:txBody>
      </p:sp>
    </p:spTree>
    <p:extLst>
      <p:ext uri="{BB962C8B-B14F-4D97-AF65-F5344CB8AC3E}">
        <p14:creationId xmlns:p14="http://schemas.microsoft.com/office/powerpoint/2010/main" val="3260772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1D7146-350A-4B97-9C02-DD99C11D9AFC}" type="datetimeFigureOut">
              <a:rPr lang="en-GB" smtClean="0"/>
              <a:t>11/12/2024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C2EDC4-DEE4-4F26-BCAE-3BF01D283F70}" type="slidenum">
              <a:rPr lang="en-GB" smtClean="0"/>
              <a:t>‹#›</a:t>
            </a:fld>
            <a:endParaRPr lang="en-GB"/>
          </a:p>
        </p:txBody>
      </p:sp>
    </p:spTree>
    <p:extLst>
      <p:ext uri="{BB962C8B-B14F-4D97-AF65-F5344CB8AC3E}">
        <p14:creationId xmlns:p14="http://schemas.microsoft.com/office/powerpoint/2010/main" val="647466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1D7146-350A-4B97-9C02-DD99C11D9AFC}" type="datetimeFigureOut">
              <a:rPr lang="en-GB" smtClean="0"/>
              <a:t>11/12/2024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C2EDC4-DEE4-4F26-BCAE-3BF01D283F70}" type="slidenum">
              <a:rPr lang="en-GB" smtClean="0"/>
              <a:t>‹#›</a:t>
            </a:fld>
            <a:endParaRPr lang="en-GB"/>
          </a:p>
        </p:txBody>
      </p:sp>
    </p:spTree>
    <p:extLst>
      <p:ext uri="{BB962C8B-B14F-4D97-AF65-F5344CB8AC3E}">
        <p14:creationId xmlns:p14="http://schemas.microsoft.com/office/powerpoint/2010/main" val="3872562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1D7146-350A-4B97-9C02-DD99C11D9AFC}" type="datetimeFigureOut">
              <a:rPr lang="en-GB" smtClean="0"/>
              <a:t>11/12/2024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C2EDC4-DEE4-4F26-BCAE-3BF01D283F70}" type="slidenum">
              <a:rPr lang="en-GB" smtClean="0"/>
              <a:t>‹#›</a:t>
            </a:fld>
            <a:endParaRPr lang="en-GB"/>
          </a:p>
        </p:txBody>
      </p:sp>
    </p:spTree>
    <p:extLst>
      <p:ext uri="{BB962C8B-B14F-4D97-AF65-F5344CB8AC3E}">
        <p14:creationId xmlns:p14="http://schemas.microsoft.com/office/powerpoint/2010/main" val="4056579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21D7146-350A-4B97-9C02-DD99C11D9AFC}" type="datetimeFigureOut">
              <a:rPr lang="en-GB" smtClean="0"/>
              <a:t>11/12/2024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C2EDC4-DEE4-4F26-BCAE-3BF01D283F70}" type="slidenum">
              <a:rPr lang="en-GB" smtClean="0"/>
              <a:t>‹#›</a:t>
            </a:fld>
            <a:endParaRPr lang="en-GB"/>
          </a:p>
        </p:txBody>
      </p:sp>
    </p:spTree>
    <p:extLst>
      <p:ext uri="{BB962C8B-B14F-4D97-AF65-F5344CB8AC3E}">
        <p14:creationId xmlns:p14="http://schemas.microsoft.com/office/powerpoint/2010/main" val="595967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21D7146-350A-4B97-9C02-DD99C11D9AFC}" type="datetimeFigureOut">
              <a:rPr lang="en-GB" smtClean="0"/>
              <a:t>11/12/2024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7C2EDC4-DEE4-4F26-BCAE-3BF01D283F70}" type="slidenum">
              <a:rPr lang="en-GB" smtClean="0"/>
              <a:t>‹#›</a:t>
            </a:fld>
            <a:endParaRPr lang="en-GB"/>
          </a:p>
        </p:txBody>
      </p:sp>
    </p:spTree>
    <p:extLst>
      <p:ext uri="{BB962C8B-B14F-4D97-AF65-F5344CB8AC3E}">
        <p14:creationId xmlns:p14="http://schemas.microsoft.com/office/powerpoint/2010/main" val="361079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21D7146-350A-4B97-9C02-DD99C11D9AFC}" type="datetimeFigureOut">
              <a:rPr lang="en-GB" smtClean="0"/>
              <a:t>11/12/2024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7C2EDC4-DEE4-4F26-BCAE-3BF01D283F70}" type="slidenum">
              <a:rPr lang="en-GB" smtClean="0"/>
              <a:t>‹#›</a:t>
            </a:fld>
            <a:endParaRPr lang="en-GB"/>
          </a:p>
        </p:txBody>
      </p:sp>
    </p:spTree>
    <p:extLst>
      <p:ext uri="{BB962C8B-B14F-4D97-AF65-F5344CB8AC3E}">
        <p14:creationId xmlns:p14="http://schemas.microsoft.com/office/powerpoint/2010/main" val="452149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1D7146-350A-4B97-9C02-DD99C11D9AFC}" type="datetimeFigureOut">
              <a:rPr lang="en-GB" smtClean="0"/>
              <a:t>11/12/2024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7C2EDC4-DEE4-4F26-BCAE-3BF01D283F70}" type="slidenum">
              <a:rPr lang="en-GB" smtClean="0"/>
              <a:t>‹#›</a:t>
            </a:fld>
            <a:endParaRPr lang="en-GB"/>
          </a:p>
        </p:txBody>
      </p:sp>
    </p:spTree>
    <p:extLst>
      <p:ext uri="{BB962C8B-B14F-4D97-AF65-F5344CB8AC3E}">
        <p14:creationId xmlns:p14="http://schemas.microsoft.com/office/powerpoint/2010/main" val="3700835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1D7146-350A-4B97-9C02-DD99C11D9AFC}" type="datetimeFigureOut">
              <a:rPr lang="en-GB" smtClean="0"/>
              <a:t>11/12/2024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C2EDC4-DEE4-4F26-BCAE-3BF01D283F70}" type="slidenum">
              <a:rPr lang="en-GB" smtClean="0"/>
              <a:t>‹#›</a:t>
            </a:fld>
            <a:endParaRPr lang="en-GB"/>
          </a:p>
        </p:txBody>
      </p:sp>
    </p:spTree>
    <p:extLst>
      <p:ext uri="{BB962C8B-B14F-4D97-AF65-F5344CB8AC3E}">
        <p14:creationId xmlns:p14="http://schemas.microsoft.com/office/powerpoint/2010/main" val="2798328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1D7146-350A-4B97-9C02-DD99C11D9AFC}" type="datetimeFigureOut">
              <a:rPr lang="en-GB" smtClean="0"/>
              <a:t>11/12/2024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C2EDC4-DEE4-4F26-BCAE-3BF01D283F70}" type="slidenum">
              <a:rPr lang="en-GB" smtClean="0"/>
              <a:t>‹#›</a:t>
            </a:fld>
            <a:endParaRPr lang="en-GB"/>
          </a:p>
        </p:txBody>
      </p:sp>
    </p:spTree>
    <p:extLst>
      <p:ext uri="{BB962C8B-B14F-4D97-AF65-F5344CB8AC3E}">
        <p14:creationId xmlns:p14="http://schemas.microsoft.com/office/powerpoint/2010/main" val="3499869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1D7146-350A-4B97-9C02-DD99C11D9AFC}" type="datetimeFigureOut">
              <a:rPr lang="en-GB" smtClean="0"/>
              <a:t>11/12/2024</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2EDC4-DEE4-4F26-BCAE-3BF01D283F70}" type="slidenum">
              <a:rPr lang="en-GB" smtClean="0"/>
              <a:t>‹#›</a:t>
            </a:fld>
            <a:endParaRPr lang="en-GB"/>
          </a:p>
        </p:txBody>
      </p:sp>
    </p:spTree>
    <p:extLst>
      <p:ext uri="{BB962C8B-B14F-4D97-AF65-F5344CB8AC3E}">
        <p14:creationId xmlns:p14="http://schemas.microsoft.com/office/powerpoint/2010/main" val="3340515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1drv.ms/u/s!Aj4WP89uhvbzgd5aMQgIjJ1pqN5Z2w?e=JtlpKx"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0.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png"/><Relationship Id="rId5" Type="http://schemas.microsoft.com/office/2007/relationships/hdphoto" Target="../media/hdphoto3.wdp"/><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698" y="5963405"/>
            <a:ext cx="10920536" cy="648072"/>
          </a:xfrm>
        </p:spPr>
        <p:txBody>
          <a:bodyPr>
            <a:normAutofit/>
          </a:bodyPr>
          <a:lstStyle/>
          <a:p>
            <a:r>
              <a:rPr lang="en-GB" sz="2800" dirty="0">
                <a:hlinkClick r:id="rId2"/>
              </a:rPr>
              <a:t>https://1drv.ms/u/s!Aj4WP89uhvbzgd5aMQgIjJ1pqN5Z2w?e=JtlpKx</a:t>
            </a:r>
            <a:endParaRPr lang="en-GB" sz="2800" dirty="0"/>
          </a:p>
          <a:p>
            <a:endParaRPr lang="en-GB" sz="2800" dirty="0"/>
          </a:p>
        </p:txBody>
      </p:sp>
      <p:sp>
        <p:nvSpPr>
          <p:cNvPr id="4" name="TextBox 3">
            <a:extLst>
              <a:ext uri="{FF2B5EF4-FFF2-40B4-BE49-F238E27FC236}">
                <a16:creationId xmlns:a16="http://schemas.microsoft.com/office/drawing/2014/main" id="{D4A0B903-ECED-A6A2-6F2E-6B979D7F9D38}"/>
              </a:ext>
            </a:extLst>
          </p:cNvPr>
          <p:cNvSpPr txBox="1"/>
          <p:nvPr/>
        </p:nvSpPr>
        <p:spPr>
          <a:xfrm>
            <a:off x="505258" y="592308"/>
            <a:ext cx="11521280" cy="3631763"/>
          </a:xfrm>
          <a:prstGeom prst="rect">
            <a:avLst/>
          </a:prstGeom>
          <a:noFill/>
        </p:spPr>
        <p:txBody>
          <a:bodyPr wrap="square" rtlCol="0">
            <a:spAutoFit/>
          </a:bodyPr>
          <a:lstStyle/>
          <a:p>
            <a:pPr algn="ctr"/>
            <a:r>
              <a:rPr lang="en-US" sz="11500" b="1" dirty="0"/>
              <a:t>Save Santa </a:t>
            </a:r>
          </a:p>
          <a:p>
            <a:pPr algn="ctr"/>
            <a:r>
              <a:rPr lang="en-US" sz="11500" b="1" dirty="0"/>
              <a:t>Escape Room</a:t>
            </a:r>
            <a:endParaRPr lang="en-GB" sz="11500" b="1" dirty="0"/>
          </a:p>
        </p:txBody>
      </p:sp>
      <p:sp>
        <p:nvSpPr>
          <p:cNvPr id="7" name="TextBox 6">
            <a:extLst>
              <a:ext uri="{FF2B5EF4-FFF2-40B4-BE49-F238E27FC236}">
                <a16:creationId xmlns:a16="http://schemas.microsoft.com/office/drawing/2014/main" id="{BDA13E96-F477-E5A2-51DE-A0DDFDF20120}"/>
              </a:ext>
            </a:extLst>
          </p:cNvPr>
          <p:cNvSpPr txBox="1"/>
          <p:nvPr/>
        </p:nvSpPr>
        <p:spPr>
          <a:xfrm>
            <a:off x="245370" y="4891089"/>
            <a:ext cx="10503191" cy="923330"/>
          </a:xfrm>
          <a:prstGeom prst="rect">
            <a:avLst/>
          </a:prstGeom>
          <a:noFill/>
        </p:spPr>
        <p:txBody>
          <a:bodyPr wrap="square" rtlCol="0">
            <a:spAutoFit/>
          </a:bodyPr>
          <a:lstStyle/>
          <a:p>
            <a:pPr algn="ctr"/>
            <a:r>
              <a:rPr lang="en-US" sz="5400" dirty="0"/>
              <a:t>Share the link with you students. </a:t>
            </a:r>
            <a:endParaRPr lang="en-GB" sz="5400" dirty="0"/>
          </a:p>
        </p:txBody>
      </p:sp>
      <p:pic>
        <p:nvPicPr>
          <p:cNvPr id="8" name="Picture 7">
            <a:extLst>
              <a:ext uri="{FF2B5EF4-FFF2-40B4-BE49-F238E27FC236}">
                <a16:creationId xmlns:a16="http://schemas.microsoft.com/office/drawing/2014/main" id="{A99E87BF-ED27-E5F5-1C41-1748EB43E769}"/>
              </a:ext>
            </a:extLst>
          </p:cNvPr>
          <p:cNvPicPr>
            <a:picLocks noChangeAspect="1"/>
          </p:cNvPicPr>
          <p:nvPr/>
        </p:nvPicPr>
        <p:blipFill rotWithShape="1">
          <a:blip r:embed="rId3">
            <a:clrChange>
              <a:clrFrom>
                <a:srgbClr val="FFFFFF"/>
              </a:clrFrom>
              <a:clrTo>
                <a:srgbClr val="FFFFFF">
                  <a:alpha val="0"/>
                </a:srgbClr>
              </a:clrTo>
            </a:clrChange>
          </a:blip>
          <a:srcRect l="31034" r="28044"/>
          <a:stretch/>
        </p:blipFill>
        <p:spPr>
          <a:xfrm>
            <a:off x="10930056" y="4687374"/>
            <a:ext cx="1307468" cy="2140685"/>
          </a:xfrm>
          <a:prstGeom prst="rect">
            <a:avLst/>
          </a:prstGeom>
        </p:spPr>
      </p:pic>
      <p:pic>
        <p:nvPicPr>
          <p:cNvPr id="1026" name="Picture 2" descr="Santa claus Images | Free Vectors, Stock Photos &amp; PSD">
            <a:extLst>
              <a:ext uri="{FF2B5EF4-FFF2-40B4-BE49-F238E27FC236}">
                <a16:creationId xmlns:a16="http://schemas.microsoft.com/office/drawing/2014/main" id="{6911C72F-1A88-A077-EDAA-8AEC770C9F9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712" t="7385" r="14611" b="7225"/>
          <a:stretch/>
        </p:blipFill>
        <p:spPr bwMode="auto">
          <a:xfrm>
            <a:off x="196786" y="111471"/>
            <a:ext cx="1820316" cy="2296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0590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59496" y="44624"/>
            <a:ext cx="3960440" cy="707886"/>
          </a:xfrm>
          <a:prstGeom prst="rect">
            <a:avLst/>
          </a:prstGeom>
          <a:noFill/>
        </p:spPr>
        <p:txBody>
          <a:bodyPr wrap="square" rtlCol="0">
            <a:spAutoFit/>
          </a:bodyPr>
          <a:lstStyle/>
          <a:p>
            <a:r>
              <a:rPr lang="en-GB" sz="4000" b="1" u="sng" dirty="0">
                <a:solidFill>
                  <a:srgbClr val="FF0000"/>
                </a:solidFill>
              </a:rPr>
              <a:t>Deck the Halls</a:t>
            </a:r>
          </a:p>
        </p:txBody>
      </p:sp>
      <p:sp>
        <p:nvSpPr>
          <p:cNvPr id="6" name="TextBox 5"/>
          <p:cNvSpPr txBox="1"/>
          <p:nvPr/>
        </p:nvSpPr>
        <p:spPr>
          <a:xfrm>
            <a:off x="1631504" y="908720"/>
            <a:ext cx="3456384" cy="1477328"/>
          </a:xfrm>
          <a:prstGeom prst="rect">
            <a:avLst/>
          </a:prstGeom>
          <a:noFill/>
        </p:spPr>
        <p:txBody>
          <a:bodyPr wrap="square" rtlCol="0">
            <a:spAutoFit/>
          </a:bodyPr>
          <a:lstStyle/>
          <a:p>
            <a:r>
              <a:rPr lang="en-GB" dirty="0"/>
              <a:t>A = number of steps</a:t>
            </a:r>
          </a:p>
          <a:p>
            <a:r>
              <a:rPr lang="en-GB" dirty="0"/>
              <a:t>B = number of stars</a:t>
            </a:r>
          </a:p>
          <a:p>
            <a:r>
              <a:rPr lang="en-GB" dirty="0"/>
              <a:t>C = number of baubles</a:t>
            </a:r>
          </a:p>
          <a:p>
            <a:r>
              <a:rPr lang="en-GB" dirty="0"/>
              <a:t>D = number of carrots</a:t>
            </a:r>
          </a:p>
          <a:p>
            <a:r>
              <a:rPr lang="en-GB" dirty="0"/>
              <a:t>E = </a:t>
            </a:r>
            <a:r>
              <a:rPr lang="en-GB" i="1" dirty="0"/>
              <a:t>negative</a:t>
            </a:r>
            <a:r>
              <a:rPr lang="en-GB" dirty="0"/>
              <a:t> number of “</a:t>
            </a:r>
            <a:r>
              <a:rPr lang="en-GB" dirty="0" err="1"/>
              <a:t>Ho”s</a:t>
            </a:r>
            <a:endParaRPr lang="en-GB" dirty="0"/>
          </a:p>
        </p:txBody>
      </p:sp>
      <mc:AlternateContent xmlns:mc="http://schemas.openxmlformats.org/markup-compatibility/2006" xmlns:a14="http://schemas.microsoft.com/office/drawing/2010/main">
        <mc:Choice Requires="a14">
          <p:sp>
            <p:nvSpPr>
              <p:cNvPr id="8" name="TextBox 7"/>
              <p:cNvSpPr txBox="1"/>
              <p:nvPr/>
            </p:nvSpPr>
            <p:spPr>
              <a:xfrm>
                <a:off x="1631504" y="2492897"/>
                <a:ext cx="2185150"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3200" i="1">
                          <a:latin typeface="Cambria Math" panose="02040503050406030204" pitchFamily="18" charset="0"/>
                        </a:rPr>
                        <m:t>1) </m:t>
                      </m:r>
                      <m:r>
                        <a:rPr lang="en-GB" sz="3200" i="1">
                          <a:latin typeface="Cambria Math" panose="02040503050406030204" pitchFamily="18" charset="0"/>
                        </a:rPr>
                        <m:t>𝐴𝐵</m:t>
                      </m:r>
                      <m:r>
                        <a:rPr lang="en-GB" sz="3200" i="1">
                          <a:latin typeface="Cambria Math" panose="02040503050406030204" pitchFamily="18" charset="0"/>
                        </a:rPr>
                        <m:t>−</m:t>
                      </m:r>
                      <m:r>
                        <a:rPr lang="en-GB" sz="3200" i="1">
                          <a:latin typeface="Cambria Math" panose="02040503050406030204" pitchFamily="18" charset="0"/>
                        </a:rPr>
                        <m:t>𝐶𝐷</m:t>
                      </m:r>
                    </m:oMath>
                  </m:oMathPara>
                </a14:m>
                <a:endParaRPr lang="en-GB" sz="3200" dirty="0"/>
              </a:p>
            </p:txBody>
          </p:sp>
        </mc:Choice>
        <mc:Fallback xmlns="">
          <p:sp>
            <p:nvSpPr>
              <p:cNvPr id="8" name="TextBox 7"/>
              <p:cNvSpPr txBox="1">
                <a:spLocks noRot="1" noChangeAspect="1" noMove="1" noResize="1" noEditPoints="1" noAdjustHandles="1" noChangeArrowheads="1" noChangeShapeType="1" noTextEdit="1"/>
              </p:cNvSpPr>
              <p:nvPr/>
            </p:nvSpPr>
            <p:spPr>
              <a:xfrm>
                <a:off x="1631504" y="2492897"/>
                <a:ext cx="2185150" cy="492443"/>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631505" y="3181377"/>
                <a:ext cx="1815205" cy="4924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3200" i="1">
                          <a:latin typeface="Cambria Math" panose="02040503050406030204" pitchFamily="18" charset="0"/>
                        </a:rPr>
                        <m:t>2) </m:t>
                      </m:r>
                      <m:r>
                        <a:rPr lang="en-GB" sz="3200" i="1">
                          <a:latin typeface="Cambria Math" panose="02040503050406030204" pitchFamily="18" charset="0"/>
                        </a:rPr>
                        <m:t>𝐴</m:t>
                      </m:r>
                      <m:r>
                        <a:rPr lang="en-GB" sz="3200" i="1">
                          <a:latin typeface="Cambria Math" panose="02040503050406030204" pitchFamily="18" charset="0"/>
                        </a:rPr>
                        <m:t>−5</m:t>
                      </m:r>
                      <m:r>
                        <a:rPr lang="en-GB" sz="3200" i="1">
                          <a:latin typeface="Cambria Math" panose="02040503050406030204" pitchFamily="18" charset="0"/>
                        </a:rPr>
                        <m:t>𝐸</m:t>
                      </m:r>
                    </m:oMath>
                  </m:oMathPara>
                </a14:m>
                <a:endParaRPr lang="en-GB" sz="3200" dirty="0"/>
              </a:p>
            </p:txBody>
          </p:sp>
        </mc:Choice>
        <mc:Fallback xmlns="">
          <p:sp>
            <p:nvSpPr>
              <p:cNvPr id="9" name="TextBox 8"/>
              <p:cNvSpPr txBox="1">
                <a:spLocks noRot="1" noChangeAspect="1" noMove="1" noResize="1" noEditPoints="1" noAdjustHandles="1" noChangeArrowheads="1" noChangeShapeType="1" noTextEdit="1"/>
              </p:cNvSpPr>
              <p:nvPr/>
            </p:nvSpPr>
            <p:spPr>
              <a:xfrm>
                <a:off x="1631505" y="3181377"/>
                <a:ext cx="1815205" cy="492443"/>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667248" y="3944670"/>
                <a:ext cx="2772568" cy="492443"/>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GB" sz="3200" i="1">
                          <a:latin typeface="Cambria Math" panose="02040503050406030204" pitchFamily="18" charset="0"/>
                        </a:rPr>
                        <m:t>3) 4</m:t>
                      </m:r>
                      <m:sSup>
                        <m:sSupPr>
                          <m:ctrlPr>
                            <a:rPr lang="en-GB" sz="3200" i="1">
                              <a:latin typeface="Cambria Math" panose="02040503050406030204" pitchFamily="18" charset="0"/>
                            </a:rPr>
                          </m:ctrlPr>
                        </m:sSupPr>
                        <m:e>
                          <m:r>
                            <a:rPr lang="en-GB" sz="3200" i="1">
                              <a:latin typeface="Cambria Math" panose="02040503050406030204" pitchFamily="18" charset="0"/>
                            </a:rPr>
                            <m:t>𝐸</m:t>
                          </m:r>
                        </m:e>
                        <m:sup>
                          <m:r>
                            <a:rPr lang="en-GB" sz="3200" i="1">
                              <a:latin typeface="Cambria Math" panose="02040503050406030204" pitchFamily="18" charset="0"/>
                            </a:rPr>
                            <m:t>2</m:t>
                          </m:r>
                        </m:sup>
                      </m:sSup>
                      <m:r>
                        <a:rPr lang="en-GB" sz="3200" i="1">
                          <a:latin typeface="Cambria Math" panose="02040503050406030204" pitchFamily="18" charset="0"/>
                        </a:rPr>
                        <m:t>+</m:t>
                      </m:r>
                      <m:r>
                        <a:rPr lang="en-GB" sz="3200" i="1">
                          <a:latin typeface="Cambria Math" panose="02040503050406030204" pitchFamily="18" charset="0"/>
                        </a:rPr>
                        <m:t>𝐷</m:t>
                      </m:r>
                    </m:oMath>
                  </m:oMathPara>
                </a14:m>
                <a:endParaRPr lang="en-GB" sz="3200" dirty="0"/>
              </a:p>
            </p:txBody>
          </p:sp>
        </mc:Choice>
        <mc:Fallback xmlns="">
          <p:sp>
            <p:nvSpPr>
              <p:cNvPr id="10" name="TextBox 9"/>
              <p:cNvSpPr txBox="1">
                <a:spLocks noRot="1" noChangeAspect="1" noMove="1" noResize="1" noEditPoints="1" noAdjustHandles="1" noChangeArrowheads="1" noChangeShapeType="1" noTextEdit="1"/>
              </p:cNvSpPr>
              <p:nvPr/>
            </p:nvSpPr>
            <p:spPr>
              <a:xfrm>
                <a:off x="1667248" y="3944670"/>
                <a:ext cx="2772568" cy="492443"/>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1689175" y="4686372"/>
                <a:ext cx="3254697" cy="996363"/>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GB" sz="3200" i="1">
                          <a:latin typeface="Cambria Math" panose="02040503050406030204" pitchFamily="18" charset="0"/>
                        </a:rPr>
                        <m:t>4) </m:t>
                      </m:r>
                      <m:f>
                        <m:fPr>
                          <m:ctrlPr>
                            <a:rPr lang="en-GB" sz="3200" i="1">
                              <a:latin typeface="Cambria Math" panose="02040503050406030204" pitchFamily="18" charset="0"/>
                            </a:rPr>
                          </m:ctrlPr>
                        </m:fPr>
                        <m:num>
                          <m:r>
                            <a:rPr lang="en-GB" sz="3200" i="1">
                              <a:latin typeface="Cambria Math" panose="02040503050406030204" pitchFamily="18" charset="0"/>
                            </a:rPr>
                            <m:t>2</m:t>
                          </m:r>
                          <m:sSup>
                            <m:sSupPr>
                              <m:ctrlPr>
                                <a:rPr lang="en-GB" sz="3200" i="1">
                                  <a:latin typeface="Cambria Math" panose="02040503050406030204" pitchFamily="18" charset="0"/>
                                </a:rPr>
                              </m:ctrlPr>
                            </m:sSupPr>
                            <m:e>
                              <m:r>
                                <a:rPr lang="en-GB" sz="3200" i="1">
                                  <a:latin typeface="Cambria Math" panose="02040503050406030204" pitchFamily="18" charset="0"/>
                                </a:rPr>
                                <m:t>𝐵</m:t>
                              </m:r>
                            </m:e>
                            <m:sup>
                              <m:r>
                                <a:rPr lang="en-GB" sz="3200" i="1">
                                  <a:latin typeface="Cambria Math" panose="02040503050406030204" pitchFamily="18" charset="0"/>
                                </a:rPr>
                                <m:t>2</m:t>
                              </m:r>
                            </m:sup>
                          </m:sSup>
                          <m:r>
                            <a:rPr lang="en-GB" sz="3200" i="1">
                              <a:latin typeface="Cambria Math" panose="02040503050406030204" pitchFamily="18" charset="0"/>
                            </a:rPr>
                            <m:t>−</m:t>
                          </m:r>
                          <m:r>
                            <a:rPr lang="en-GB" sz="3200" i="1">
                              <a:latin typeface="Cambria Math" panose="02040503050406030204" pitchFamily="18" charset="0"/>
                            </a:rPr>
                            <m:t>𝐴𝐸</m:t>
                          </m:r>
                          <m:r>
                            <a:rPr lang="en-GB" sz="3200" i="1">
                              <a:latin typeface="Cambria Math" panose="02040503050406030204" pitchFamily="18" charset="0"/>
                            </a:rPr>
                            <m:t>+2</m:t>
                          </m:r>
                        </m:num>
                        <m:den>
                          <m:r>
                            <a:rPr lang="en-GB" sz="3200" i="1">
                              <a:latin typeface="Cambria Math" panose="02040503050406030204" pitchFamily="18" charset="0"/>
                            </a:rPr>
                            <m:t>𝐵</m:t>
                          </m:r>
                          <m:r>
                            <a:rPr lang="en-GB" sz="3200" i="1">
                              <a:latin typeface="Cambria Math" panose="02040503050406030204" pitchFamily="18" charset="0"/>
                            </a:rPr>
                            <m:t>+</m:t>
                          </m:r>
                          <m:r>
                            <a:rPr lang="en-GB" sz="3200" i="1">
                              <a:latin typeface="Cambria Math" panose="02040503050406030204" pitchFamily="18" charset="0"/>
                            </a:rPr>
                            <m:t>𝐷</m:t>
                          </m:r>
                        </m:den>
                      </m:f>
                    </m:oMath>
                  </m:oMathPara>
                </a14:m>
                <a:endParaRPr lang="en-GB" sz="3200" dirty="0"/>
              </a:p>
            </p:txBody>
          </p:sp>
        </mc:Choice>
        <mc:Fallback xmlns="">
          <p:sp>
            <p:nvSpPr>
              <p:cNvPr id="11" name="TextBox 10"/>
              <p:cNvSpPr txBox="1">
                <a:spLocks noRot="1" noChangeAspect="1" noMove="1" noResize="1" noEditPoints="1" noAdjustHandles="1" noChangeArrowheads="1" noChangeShapeType="1" noTextEdit="1"/>
              </p:cNvSpPr>
              <p:nvPr/>
            </p:nvSpPr>
            <p:spPr>
              <a:xfrm>
                <a:off x="1689175" y="4686372"/>
                <a:ext cx="3254697" cy="996363"/>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1732348" y="5825659"/>
                <a:ext cx="3254697" cy="596382"/>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GB" sz="3200" i="1">
                          <a:latin typeface="Cambria Math" panose="02040503050406030204" pitchFamily="18" charset="0"/>
                        </a:rPr>
                        <m:t>5) </m:t>
                      </m:r>
                      <m:rad>
                        <m:radPr>
                          <m:degHide m:val="on"/>
                          <m:ctrlPr>
                            <a:rPr lang="en-GB" sz="3200" i="1">
                              <a:latin typeface="Cambria Math" panose="02040503050406030204" pitchFamily="18" charset="0"/>
                            </a:rPr>
                          </m:ctrlPr>
                        </m:radPr>
                        <m:deg/>
                        <m:e>
                          <m:r>
                            <a:rPr lang="en-GB" sz="3200" i="1">
                              <a:latin typeface="Cambria Math" panose="02040503050406030204" pitchFamily="18" charset="0"/>
                            </a:rPr>
                            <m:t>4</m:t>
                          </m:r>
                          <m:d>
                            <m:dPr>
                              <m:ctrlPr>
                                <a:rPr lang="en-GB" sz="3200" i="1">
                                  <a:latin typeface="Cambria Math" panose="02040503050406030204" pitchFamily="18" charset="0"/>
                                </a:rPr>
                              </m:ctrlPr>
                            </m:dPr>
                            <m:e>
                              <m:r>
                                <a:rPr lang="en-GB" sz="3200" i="1">
                                  <a:latin typeface="Cambria Math" panose="02040503050406030204" pitchFamily="18" charset="0"/>
                                </a:rPr>
                                <m:t>𝐴</m:t>
                              </m:r>
                              <m:r>
                                <a:rPr lang="en-GB" sz="3200" i="1">
                                  <a:latin typeface="Cambria Math" panose="02040503050406030204" pitchFamily="18" charset="0"/>
                                </a:rPr>
                                <m:t>+</m:t>
                              </m:r>
                              <m:r>
                                <a:rPr lang="en-GB" sz="3200" i="1">
                                  <a:latin typeface="Cambria Math" panose="02040503050406030204" pitchFamily="18" charset="0"/>
                                </a:rPr>
                                <m:t>𝐵</m:t>
                              </m:r>
                            </m:e>
                          </m:d>
                          <m:r>
                            <a:rPr lang="en-GB" sz="3200" i="1">
                              <a:latin typeface="Cambria Math" panose="02040503050406030204" pitchFamily="18" charset="0"/>
                            </a:rPr>
                            <m:t>+</m:t>
                          </m:r>
                          <m:r>
                            <a:rPr lang="en-GB" sz="3200" i="1">
                              <a:latin typeface="Cambria Math" panose="02040503050406030204" pitchFamily="18" charset="0"/>
                            </a:rPr>
                            <m:t>𝐸</m:t>
                          </m:r>
                        </m:e>
                      </m:rad>
                    </m:oMath>
                  </m:oMathPara>
                </a14:m>
                <a:endParaRPr lang="en-GB" sz="32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732348" y="5825659"/>
                <a:ext cx="3254697" cy="596382"/>
              </a:xfrm>
              <a:prstGeom prst="rect">
                <a:avLst/>
              </a:prstGeom>
              <a:blipFill>
                <a:blip r:embed="rId7"/>
                <a:stretch>
                  <a:fillRect b="-2062"/>
                </a:stretch>
              </a:blipFill>
            </p:spPr>
            <p:txBody>
              <a:bodyPr/>
              <a:lstStyle/>
              <a:p>
                <a:r>
                  <a:rPr lang="en-GB">
                    <a:noFill/>
                  </a:rPr>
                  <a:t> </a:t>
                </a:r>
              </a:p>
            </p:txBody>
          </p:sp>
        </mc:Fallback>
      </mc:AlternateContent>
      <p:pic>
        <p:nvPicPr>
          <p:cNvPr id="2" name="Picture 1"/>
          <p:cNvPicPr>
            <a:picLocks noChangeAspect="1"/>
          </p:cNvPicPr>
          <p:nvPr/>
        </p:nvPicPr>
        <p:blipFill>
          <a:blip r:embed="rId8"/>
          <a:stretch>
            <a:fillRect/>
          </a:stretch>
        </p:blipFill>
        <p:spPr>
          <a:xfrm>
            <a:off x="5519937" y="61973"/>
            <a:ext cx="5065563" cy="6761982"/>
          </a:xfrm>
          <a:prstGeom prst="rect">
            <a:avLst/>
          </a:prstGeom>
        </p:spPr>
      </p:pic>
    </p:spTree>
    <p:extLst>
      <p:ext uri="{BB962C8B-B14F-4D97-AF65-F5344CB8AC3E}">
        <p14:creationId xmlns:p14="http://schemas.microsoft.com/office/powerpoint/2010/main" val="1839209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24000" y="0"/>
            <a:ext cx="8892480" cy="92616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98" name="Picture 2" descr="Santas-House--Bathroom - House &amp; Home"/>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1631504" y="111986"/>
            <a:ext cx="8568952" cy="663402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1919537" y="1052737"/>
            <a:ext cx="3122061" cy="3168352"/>
          </a:xfrm>
          <a:prstGeom prst="rect">
            <a:avLst/>
          </a:prstGeom>
        </p:spPr>
      </p:pic>
      <p:sp>
        <p:nvSpPr>
          <p:cNvPr id="6" name="TextBox 5"/>
          <p:cNvSpPr txBox="1"/>
          <p:nvPr/>
        </p:nvSpPr>
        <p:spPr>
          <a:xfrm>
            <a:off x="1775520" y="188641"/>
            <a:ext cx="4525196" cy="584775"/>
          </a:xfrm>
          <a:prstGeom prst="rect">
            <a:avLst/>
          </a:prstGeom>
          <a:noFill/>
        </p:spPr>
        <p:txBody>
          <a:bodyPr wrap="square" rtlCol="0">
            <a:spAutoFit/>
          </a:bodyPr>
          <a:lstStyle/>
          <a:p>
            <a:r>
              <a:rPr lang="en-GB" sz="3200" b="1" dirty="0">
                <a:solidFill>
                  <a:srgbClr val="00FF99"/>
                </a:solidFill>
              </a:rPr>
              <a:t>Santa’s Bathroom</a:t>
            </a:r>
          </a:p>
        </p:txBody>
      </p:sp>
      <p:sp>
        <p:nvSpPr>
          <p:cNvPr id="8" name="TextBox 7"/>
          <p:cNvSpPr txBox="1"/>
          <p:nvPr/>
        </p:nvSpPr>
        <p:spPr>
          <a:xfrm>
            <a:off x="6240016" y="6954203"/>
            <a:ext cx="4032448" cy="1938992"/>
          </a:xfrm>
          <a:prstGeom prst="rect">
            <a:avLst/>
          </a:prstGeom>
          <a:noFill/>
        </p:spPr>
        <p:txBody>
          <a:bodyPr wrap="square" rtlCol="0">
            <a:spAutoFit/>
          </a:bodyPr>
          <a:lstStyle/>
          <a:p>
            <a:r>
              <a:rPr lang="en-GB" sz="4000" dirty="0">
                <a:latin typeface="Algerian" panose="04020705040A02060702" pitchFamily="82" charset="0"/>
              </a:rPr>
              <a:t>What numbers are left over?</a:t>
            </a:r>
          </a:p>
        </p:txBody>
      </p:sp>
      <p:sp>
        <p:nvSpPr>
          <p:cNvPr id="2" name="TextBox 1"/>
          <p:cNvSpPr txBox="1"/>
          <p:nvPr/>
        </p:nvSpPr>
        <p:spPr>
          <a:xfrm>
            <a:off x="1716370" y="5517232"/>
            <a:ext cx="4091598" cy="3539430"/>
          </a:xfrm>
          <a:prstGeom prst="rect">
            <a:avLst/>
          </a:prstGeom>
          <a:solidFill>
            <a:srgbClr val="FFFFFF">
              <a:alpha val="40000"/>
            </a:srgbClr>
          </a:solidFill>
          <a:ln>
            <a:solidFill>
              <a:schemeClr val="tx1"/>
            </a:solidFill>
          </a:ln>
        </p:spPr>
        <p:txBody>
          <a:bodyPr wrap="square" rtlCol="0">
            <a:spAutoFit/>
          </a:bodyPr>
          <a:lstStyle/>
          <a:p>
            <a:r>
              <a:rPr lang="en-GB" sz="3200" b="1" dirty="0">
                <a:latin typeface="Adobe Song Std L" panose="02020300000000000000" pitchFamily="18" charset="-128"/>
                <a:ea typeface="Adobe Song Std L" panose="02020300000000000000" pitchFamily="18" charset="-128"/>
              </a:rPr>
              <a:t>Cross out:</a:t>
            </a:r>
          </a:p>
          <a:p>
            <a:pPr marL="457200" indent="-457200">
              <a:buFontTx/>
              <a:buChar char="-"/>
            </a:pPr>
            <a:r>
              <a:rPr lang="en-GB" sz="3200" b="1" dirty="0">
                <a:latin typeface="Adobe Song Std L" panose="02020300000000000000" pitchFamily="18" charset="-128"/>
                <a:ea typeface="Adobe Song Std L" panose="02020300000000000000" pitchFamily="18" charset="-128"/>
              </a:rPr>
              <a:t>Numbers 1 less than a multiple of 5</a:t>
            </a:r>
          </a:p>
          <a:p>
            <a:pPr marL="457200" indent="-457200">
              <a:buFontTx/>
              <a:buChar char="-"/>
            </a:pPr>
            <a:r>
              <a:rPr lang="en-GB" sz="3200" b="1" dirty="0">
                <a:latin typeface="Adobe Song Std L" panose="02020300000000000000" pitchFamily="18" charset="-128"/>
                <a:ea typeface="Adobe Song Std L" panose="02020300000000000000" pitchFamily="18" charset="-128"/>
              </a:rPr>
              <a:t>Prime numbers</a:t>
            </a:r>
          </a:p>
          <a:p>
            <a:pPr marL="457200" indent="-457200">
              <a:buFontTx/>
              <a:buChar char="-"/>
            </a:pPr>
            <a:r>
              <a:rPr lang="en-GB" sz="3200" b="1" dirty="0">
                <a:latin typeface="Adobe Song Std L" panose="02020300000000000000" pitchFamily="18" charset="-128"/>
                <a:ea typeface="Adobe Song Std L" panose="02020300000000000000" pitchFamily="18" charset="-128"/>
              </a:rPr>
              <a:t>Factors of 120</a:t>
            </a:r>
          </a:p>
          <a:p>
            <a:pPr marL="457200" indent="-457200">
              <a:buFontTx/>
              <a:buChar char="-"/>
            </a:pPr>
            <a:r>
              <a:rPr lang="en-GB" sz="3200" b="1" dirty="0">
                <a:latin typeface="Adobe Song Std L" panose="02020300000000000000" pitchFamily="18" charset="-128"/>
                <a:ea typeface="Adobe Song Std L" panose="02020300000000000000" pitchFamily="18" charset="-128"/>
              </a:rPr>
              <a:t>Square numbers</a:t>
            </a:r>
          </a:p>
          <a:p>
            <a:endParaRPr lang="en-GB" sz="3200" b="1" dirty="0">
              <a:latin typeface="Adobe Song Std L" panose="02020300000000000000" pitchFamily="18" charset="-128"/>
              <a:ea typeface="Adobe Song Std L" panose="02020300000000000000" pitchFamily="18" charset="-128"/>
            </a:endParaRPr>
          </a:p>
        </p:txBody>
      </p:sp>
    </p:spTree>
    <p:extLst>
      <p:ext uri="{BB962C8B-B14F-4D97-AF65-F5344CB8AC3E}">
        <p14:creationId xmlns:p14="http://schemas.microsoft.com/office/powerpoint/2010/main" val="4215860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6070"/>
          <a:stretch/>
        </p:blipFill>
        <p:spPr>
          <a:xfrm>
            <a:off x="5375920" y="317228"/>
            <a:ext cx="5219870" cy="6223545"/>
          </a:xfrm>
          <a:prstGeom prst="rect">
            <a:avLst/>
          </a:prstGeom>
        </p:spPr>
      </p:pic>
      <p:sp>
        <p:nvSpPr>
          <p:cNvPr id="6" name="Rectangle 5"/>
          <p:cNvSpPr/>
          <p:nvPr/>
        </p:nvSpPr>
        <p:spPr>
          <a:xfrm rot="612044">
            <a:off x="9113747" y="3558219"/>
            <a:ext cx="1057772" cy="241072"/>
          </a:xfrm>
          <a:prstGeom prst="rect">
            <a:avLst/>
          </a:prstGeom>
          <a:solidFill>
            <a:srgbClr val="E1DC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rot="614393">
            <a:off x="9012489" y="3494089"/>
            <a:ext cx="1575495" cy="369332"/>
          </a:xfrm>
          <a:prstGeom prst="rect">
            <a:avLst/>
          </a:prstGeom>
          <a:noFill/>
        </p:spPr>
        <p:txBody>
          <a:bodyPr wrap="square" rtlCol="0">
            <a:spAutoFit/>
          </a:bodyPr>
          <a:lstStyle/>
          <a:p>
            <a:r>
              <a:rPr lang="en-GB" b="1" dirty="0"/>
              <a:t>Bedroom</a:t>
            </a:r>
          </a:p>
        </p:txBody>
      </p:sp>
      <p:sp>
        <p:nvSpPr>
          <p:cNvPr id="7" name="TextBox 6"/>
          <p:cNvSpPr txBox="1"/>
          <p:nvPr/>
        </p:nvSpPr>
        <p:spPr>
          <a:xfrm>
            <a:off x="1703511" y="116633"/>
            <a:ext cx="3384377" cy="2062103"/>
          </a:xfrm>
          <a:prstGeom prst="rect">
            <a:avLst/>
          </a:prstGeom>
          <a:noFill/>
        </p:spPr>
        <p:txBody>
          <a:bodyPr wrap="square" rtlCol="0">
            <a:spAutoFit/>
          </a:bodyPr>
          <a:lstStyle/>
          <a:p>
            <a:r>
              <a:rPr lang="en-GB" sz="3200" b="1" dirty="0"/>
              <a:t>You have arrived at the door to Santa’s bedroom!</a:t>
            </a:r>
          </a:p>
        </p:txBody>
      </p:sp>
      <p:pic>
        <p:nvPicPr>
          <p:cNvPr id="3" name="Picture 2"/>
          <p:cNvPicPr>
            <a:picLocks noChangeAspect="1"/>
          </p:cNvPicPr>
          <p:nvPr/>
        </p:nvPicPr>
        <p:blipFill>
          <a:blip r:embed="rId4"/>
          <a:stretch>
            <a:fillRect/>
          </a:stretch>
        </p:blipFill>
        <p:spPr>
          <a:xfrm>
            <a:off x="1533546" y="2375221"/>
            <a:ext cx="5354542" cy="4541020"/>
          </a:xfrm>
          <a:prstGeom prst="rect">
            <a:avLst/>
          </a:prstGeom>
        </p:spPr>
      </p:pic>
    </p:spTree>
    <p:extLst>
      <p:ext uri="{BB962C8B-B14F-4D97-AF65-F5344CB8AC3E}">
        <p14:creationId xmlns:p14="http://schemas.microsoft.com/office/powerpoint/2010/main" val="1335157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34245" y="1735222"/>
            <a:ext cx="9133756" cy="5106113"/>
          </a:xfrm>
          <a:prstGeom prst="rect">
            <a:avLst/>
          </a:prstGeom>
        </p:spPr>
      </p:pic>
      <p:sp>
        <p:nvSpPr>
          <p:cNvPr id="4" name="TextBox 3"/>
          <p:cNvSpPr txBox="1"/>
          <p:nvPr/>
        </p:nvSpPr>
        <p:spPr>
          <a:xfrm>
            <a:off x="1631504" y="44624"/>
            <a:ext cx="9036497" cy="1938992"/>
          </a:xfrm>
          <a:prstGeom prst="rect">
            <a:avLst/>
          </a:prstGeom>
          <a:noFill/>
        </p:spPr>
        <p:txBody>
          <a:bodyPr wrap="square" rtlCol="0">
            <a:spAutoFit/>
          </a:bodyPr>
          <a:lstStyle/>
          <a:p>
            <a:r>
              <a:rPr lang="en-GB" sz="2400" dirty="0"/>
              <a:t>You make it into the bedroom but Santa is nowhere to be seen!?  You call out to him and hear a faint “hello” coming from the wardrobe.  He is too scared and has locked himself inside.  He won’t come out unless you say the secret phrase and prove that you are not the Grinch! Maybe there is a clue on Santa’s duvet?</a:t>
            </a:r>
          </a:p>
        </p:txBody>
      </p:sp>
      <p:pic>
        <p:nvPicPr>
          <p:cNvPr id="5" name="Picture 4"/>
          <p:cNvPicPr>
            <a:picLocks noChangeAspect="1"/>
          </p:cNvPicPr>
          <p:nvPr/>
        </p:nvPicPr>
        <p:blipFill>
          <a:blip r:embed="rId4">
            <a:clrChange>
              <a:clrFrom>
                <a:srgbClr val="FEFFF9"/>
              </a:clrFrom>
              <a:clrTo>
                <a:srgbClr val="FEFFF9">
                  <a:alpha val="0"/>
                </a:srgbClr>
              </a:clrTo>
            </a:clrChange>
            <a:extLst>
              <a:ext uri="{BEBA8EAE-BF5A-486C-A8C5-ECC9F3942E4B}">
                <a14:imgProps xmlns:a14="http://schemas.microsoft.com/office/drawing/2010/main">
                  <a14:imgLayer r:embed="rId5">
                    <a14:imgEffect>
                      <a14:backgroundRemoval t="797" b="98008" l="6269" r="100000"/>
                    </a14:imgEffect>
                  </a14:imgLayer>
                </a14:imgProps>
              </a:ext>
            </a:extLst>
          </a:blip>
          <a:stretch>
            <a:fillRect/>
          </a:stretch>
        </p:blipFill>
        <p:spPr>
          <a:xfrm>
            <a:off x="1847528" y="3623168"/>
            <a:ext cx="2160240" cy="3237136"/>
          </a:xfrm>
          <a:prstGeom prst="rect">
            <a:avLst/>
          </a:prstGeom>
        </p:spPr>
      </p:pic>
      <p:pic>
        <p:nvPicPr>
          <p:cNvPr id="7" name="Picture 6"/>
          <p:cNvPicPr>
            <a:picLocks noChangeAspect="1"/>
          </p:cNvPicPr>
          <p:nvPr/>
        </p:nvPicPr>
        <p:blipFill rotWithShape="1">
          <a:blip r:embed="rId6"/>
          <a:srcRect t="880" r="6642"/>
          <a:stretch/>
        </p:blipFill>
        <p:spPr>
          <a:xfrm>
            <a:off x="1397223" y="6906658"/>
            <a:ext cx="9505056" cy="8115630"/>
          </a:xfrm>
          <a:prstGeom prst="rect">
            <a:avLst/>
          </a:prstGeom>
        </p:spPr>
      </p:pic>
    </p:spTree>
    <p:extLst>
      <p:ext uri="{BB962C8B-B14F-4D97-AF65-F5344CB8AC3E}">
        <p14:creationId xmlns:p14="http://schemas.microsoft.com/office/powerpoint/2010/main" val="2479191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880" r="6642"/>
          <a:stretch/>
        </p:blipFill>
        <p:spPr>
          <a:xfrm>
            <a:off x="1991544" y="0"/>
            <a:ext cx="8032115" cy="6858000"/>
          </a:xfrm>
          <a:prstGeom prst="rect">
            <a:avLst/>
          </a:prstGeom>
        </p:spPr>
      </p:pic>
    </p:spTree>
    <p:extLst>
      <p:ext uri="{BB962C8B-B14F-4D97-AF65-F5344CB8AC3E}">
        <p14:creationId xmlns:p14="http://schemas.microsoft.com/office/powerpoint/2010/main" val="3687721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4412"/>
          <a:stretch/>
        </p:blipFill>
        <p:spPr>
          <a:xfrm>
            <a:off x="5807968" y="1988840"/>
            <a:ext cx="4744112" cy="4680514"/>
          </a:xfrm>
          <a:prstGeom prst="rect">
            <a:avLst/>
          </a:prstGeom>
        </p:spPr>
      </p:pic>
      <p:pic>
        <p:nvPicPr>
          <p:cNvPr id="5" name="Picture 4"/>
          <p:cNvPicPr>
            <a:picLocks noChangeAspect="1"/>
          </p:cNvPicPr>
          <p:nvPr/>
        </p:nvPicPr>
        <p:blipFill>
          <a:blip r:embed="rId3">
            <a:clrChange>
              <a:clrFrom>
                <a:srgbClr val="FFFFFF"/>
              </a:clrFrom>
              <a:clrTo>
                <a:srgbClr val="FFFFFF">
                  <a:alpha val="0"/>
                </a:srgbClr>
              </a:clrTo>
            </a:clrChange>
          </a:blip>
          <a:stretch>
            <a:fillRect/>
          </a:stretch>
        </p:blipFill>
        <p:spPr>
          <a:xfrm>
            <a:off x="1847529" y="188641"/>
            <a:ext cx="4796609" cy="6565599"/>
          </a:xfrm>
          <a:prstGeom prst="rect">
            <a:avLst/>
          </a:prstGeom>
        </p:spPr>
      </p:pic>
      <p:sp>
        <p:nvSpPr>
          <p:cNvPr id="7" name="TextBox 6"/>
          <p:cNvSpPr txBox="1"/>
          <p:nvPr/>
        </p:nvSpPr>
        <p:spPr>
          <a:xfrm>
            <a:off x="5555556" y="233354"/>
            <a:ext cx="5220965" cy="1323439"/>
          </a:xfrm>
          <a:prstGeom prst="rect">
            <a:avLst/>
          </a:prstGeom>
          <a:noFill/>
        </p:spPr>
        <p:txBody>
          <a:bodyPr wrap="square" rtlCol="0">
            <a:spAutoFit/>
          </a:bodyPr>
          <a:lstStyle/>
          <a:p>
            <a:r>
              <a:rPr lang="en-GB" sz="4000" b="1" dirty="0">
                <a:latin typeface="Arial Rounded MT Bold" panose="020F0704030504030204" pitchFamily="34" charset="0"/>
              </a:rPr>
              <a:t>You freed Santa!!  Christmas is saved!</a:t>
            </a:r>
          </a:p>
        </p:txBody>
      </p:sp>
      <p:pic>
        <p:nvPicPr>
          <p:cNvPr id="2" name="Picture 1"/>
          <p:cNvPicPr>
            <a:picLocks noChangeAspect="1"/>
          </p:cNvPicPr>
          <p:nvPr/>
        </p:nvPicPr>
        <p:blipFill>
          <a:blip r:embed="rId4"/>
          <a:stretch>
            <a:fillRect/>
          </a:stretch>
        </p:blipFill>
        <p:spPr>
          <a:xfrm>
            <a:off x="1524000" y="6881855"/>
            <a:ext cx="9144000" cy="6373868"/>
          </a:xfrm>
          <a:prstGeom prst="rect">
            <a:avLst/>
          </a:prstGeom>
        </p:spPr>
      </p:pic>
    </p:spTree>
    <p:extLst>
      <p:ext uri="{BB962C8B-B14F-4D97-AF65-F5344CB8AC3E}">
        <p14:creationId xmlns:p14="http://schemas.microsoft.com/office/powerpoint/2010/main" val="834803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1F3DDC-63E9-4E62-B07D-55EF7ABA8B85}"/>
              </a:ext>
            </a:extLst>
          </p:cNvPr>
          <p:cNvPicPr>
            <a:picLocks noChangeAspect="1"/>
          </p:cNvPicPr>
          <p:nvPr/>
        </p:nvPicPr>
        <p:blipFill rotWithShape="1">
          <a:blip r:embed="rId2">
            <a:clrChange>
              <a:clrFrom>
                <a:srgbClr val="FFFFFF"/>
              </a:clrFrom>
              <a:clrTo>
                <a:srgbClr val="FFFFFF">
                  <a:alpha val="0"/>
                </a:srgbClr>
              </a:clrTo>
            </a:clrChange>
          </a:blip>
          <a:srcRect l="31033" r="27587"/>
          <a:stretch/>
        </p:blipFill>
        <p:spPr>
          <a:xfrm>
            <a:off x="5015880" y="3010433"/>
            <a:ext cx="2376264" cy="3847567"/>
          </a:xfrm>
          <a:prstGeom prst="rect">
            <a:avLst/>
          </a:prstGeom>
        </p:spPr>
      </p:pic>
      <p:sp>
        <p:nvSpPr>
          <p:cNvPr id="6" name="TextBox 5">
            <a:extLst>
              <a:ext uri="{FF2B5EF4-FFF2-40B4-BE49-F238E27FC236}">
                <a16:creationId xmlns:a16="http://schemas.microsoft.com/office/drawing/2014/main" id="{CDC1F4DE-D99F-4209-9EAA-C1C270EBA76C}"/>
              </a:ext>
            </a:extLst>
          </p:cNvPr>
          <p:cNvSpPr txBox="1"/>
          <p:nvPr/>
        </p:nvSpPr>
        <p:spPr>
          <a:xfrm>
            <a:off x="335360" y="260648"/>
            <a:ext cx="11377264" cy="2800767"/>
          </a:xfrm>
          <a:prstGeom prst="rect">
            <a:avLst/>
          </a:prstGeom>
          <a:noFill/>
        </p:spPr>
        <p:txBody>
          <a:bodyPr wrap="square" rtlCol="0">
            <a:spAutoFit/>
          </a:bodyPr>
          <a:lstStyle/>
          <a:p>
            <a:pPr algn="ctr"/>
            <a:r>
              <a:rPr lang="en-GB" sz="4400" dirty="0">
                <a:latin typeface="Abadi" panose="020B0604020202020204" pitchFamily="34" charset="0"/>
              </a:rPr>
              <a:t>It is the night before Christmas and the evil Grinch has sneaked into Santa’s house and </a:t>
            </a:r>
          </a:p>
          <a:p>
            <a:pPr algn="ctr"/>
            <a:r>
              <a:rPr lang="en-GB" sz="4400" dirty="0">
                <a:latin typeface="Abadi" panose="020B0604020202020204" pitchFamily="34" charset="0"/>
              </a:rPr>
              <a:t>put locks on all the doors! </a:t>
            </a:r>
          </a:p>
          <a:p>
            <a:pPr algn="ctr"/>
            <a:r>
              <a:rPr lang="en-GB" sz="4400" dirty="0">
                <a:latin typeface="Abadi" panose="020B0604020202020204" pitchFamily="34" charset="0"/>
              </a:rPr>
              <a:t>Can you release him in time for Christmas?!</a:t>
            </a:r>
          </a:p>
        </p:txBody>
      </p:sp>
    </p:spTree>
    <p:extLst>
      <p:ext uri="{BB962C8B-B14F-4D97-AF65-F5344CB8AC3E}">
        <p14:creationId xmlns:p14="http://schemas.microsoft.com/office/powerpoint/2010/main" val="181284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6592" y="405"/>
            <a:ext cx="4402832" cy="1143000"/>
          </a:xfrm>
          <a:solidFill>
            <a:srgbClr val="FFFFFF">
              <a:alpha val="40000"/>
            </a:srgbClr>
          </a:solidFill>
        </p:spPr>
        <p:txBody>
          <a:bodyPr>
            <a:normAutofit fontScale="90000"/>
          </a:bodyPr>
          <a:lstStyle/>
          <a:p>
            <a:r>
              <a:rPr lang="en-GB" sz="6000" b="1" dirty="0"/>
              <a:t>Instructions</a:t>
            </a:r>
          </a:p>
        </p:txBody>
      </p:sp>
      <p:sp>
        <p:nvSpPr>
          <p:cNvPr id="3" name="Content Placeholder 2"/>
          <p:cNvSpPr>
            <a:spLocks noGrp="1"/>
          </p:cNvSpPr>
          <p:nvPr>
            <p:ph idx="1"/>
          </p:nvPr>
        </p:nvSpPr>
        <p:spPr>
          <a:xfrm>
            <a:off x="551384" y="1052736"/>
            <a:ext cx="11089232" cy="5760640"/>
          </a:xfrm>
          <a:solidFill>
            <a:srgbClr val="FFFFFF">
              <a:alpha val="69804"/>
            </a:srgbClr>
          </a:solidFill>
        </p:spPr>
        <p:txBody>
          <a:bodyPr>
            <a:noAutofit/>
          </a:bodyPr>
          <a:lstStyle/>
          <a:p>
            <a:pPr marL="0" indent="0" algn="ctr">
              <a:buNone/>
            </a:pPr>
            <a:r>
              <a:rPr lang="en-GB" sz="4400" dirty="0"/>
              <a:t>Find the code in each room and use it to </a:t>
            </a:r>
          </a:p>
          <a:p>
            <a:pPr marL="0" indent="0" algn="ctr">
              <a:buNone/>
            </a:pPr>
            <a:r>
              <a:rPr lang="en-GB" sz="4400" dirty="0"/>
              <a:t>unlock the next room.  </a:t>
            </a:r>
          </a:p>
          <a:p>
            <a:pPr marL="0" indent="0" algn="ctr">
              <a:buNone/>
            </a:pPr>
            <a:r>
              <a:rPr lang="en-GB" sz="4400" dirty="0"/>
              <a:t>I recommend writing down your answers </a:t>
            </a:r>
          </a:p>
          <a:p>
            <a:pPr marL="0" indent="0" algn="ctr">
              <a:buNone/>
            </a:pPr>
            <a:r>
              <a:rPr lang="en-GB" sz="4400" dirty="0"/>
              <a:t>as you progress.  </a:t>
            </a:r>
          </a:p>
          <a:p>
            <a:pPr marL="0" indent="0" algn="ctr">
              <a:buNone/>
            </a:pPr>
            <a:r>
              <a:rPr lang="en-GB" sz="4400" dirty="0"/>
              <a:t>Always use CAPITAL LETTERS </a:t>
            </a:r>
          </a:p>
          <a:p>
            <a:pPr marL="0" indent="0" algn="ctr">
              <a:buNone/>
            </a:pPr>
            <a:r>
              <a:rPr lang="en-GB" sz="4400" dirty="0"/>
              <a:t>for passwords.  </a:t>
            </a:r>
          </a:p>
          <a:p>
            <a:pPr marL="0" indent="0" algn="ctr">
              <a:buNone/>
            </a:pPr>
            <a:r>
              <a:rPr lang="en-GB" sz="4400" dirty="0"/>
              <a:t>Now go and free Santa! </a:t>
            </a:r>
          </a:p>
        </p:txBody>
      </p:sp>
    </p:spTree>
    <p:extLst>
      <p:ext uri="{BB962C8B-B14F-4D97-AF65-F5344CB8AC3E}">
        <p14:creationId xmlns:p14="http://schemas.microsoft.com/office/powerpoint/2010/main" val="1975403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80F70E-EA90-44D5-833E-A3C4E67CB639}"/>
              </a:ext>
            </a:extLst>
          </p:cNvPr>
          <p:cNvSpPr txBox="1"/>
          <p:nvPr/>
        </p:nvSpPr>
        <p:spPr>
          <a:xfrm>
            <a:off x="407368" y="116633"/>
            <a:ext cx="11233248" cy="1754326"/>
          </a:xfrm>
          <a:prstGeom prst="rect">
            <a:avLst/>
          </a:prstGeom>
          <a:noFill/>
        </p:spPr>
        <p:txBody>
          <a:bodyPr wrap="square" rtlCol="0">
            <a:spAutoFit/>
          </a:bodyPr>
          <a:lstStyle/>
          <a:p>
            <a:pPr algn="ctr"/>
            <a:r>
              <a:rPr lang="en-GB" sz="3600" dirty="0"/>
              <a:t>Santa has trained his elves to only let people through the front door when given the magic word.  </a:t>
            </a:r>
          </a:p>
          <a:p>
            <a:pPr algn="ctr"/>
            <a:r>
              <a:rPr lang="en-GB" sz="3600" dirty="0"/>
              <a:t>Use the picture equation to work it out.</a:t>
            </a:r>
          </a:p>
        </p:txBody>
      </p:sp>
      <p:pic>
        <p:nvPicPr>
          <p:cNvPr id="21" name="Picture 20">
            <a:extLst>
              <a:ext uri="{FF2B5EF4-FFF2-40B4-BE49-F238E27FC236}">
                <a16:creationId xmlns:a16="http://schemas.microsoft.com/office/drawing/2014/main" id="{E0F21AAE-8AB9-4376-A92E-14658650DC18}"/>
              </a:ext>
            </a:extLst>
          </p:cNvPr>
          <p:cNvPicPr>
            <a:picLocks noChangeAspect="1"/>
          </p:cNvPicPr>
          <p:nvPr/>
        </p:nvPicPr>
        <p:blipFill>
          <a:blip r:embed="rId3"/>
          <a:stretch>
            <a:fillRect/>
          </a:stretch>
        </p:blipFill>
        <p:spPr>
          <a:xfrm>
            <a:off x="3215680" y="2459103"/>
            <a:ext cx="5040559" cy="3994233"/>
          </a:xfrm>
          <a:prstGeom prst="rect">
            <a:avLst/>
          </a:prstGeom>
        </p:spPr>
      </p:pic>
      <p:pic>
        <p:nvPicPr>
          <p:cNvPr id="4" name="Picture 3">
            <a:extLst>
              <a:ext uri="{FF2B5EF4-FFF2-40B4-BE49-F238E27FC236}">
                <a16:creationId xmlns:a16="http://schemas.microsoft.com/office/drawing/2014/main" id="{72ADDE3F-848A-4CDE-8E4A-247EA268DF62}"/>
              </a:ext>
            </a:extLst>
          </p:cNvPr>
          <p:cNvPicPr>
            <a:picLocks noChangeAspect="1"/>
          </p:cNvPicPr>
          <p:nvPr/>
        </p:nvPicPr>
        <p:blipFill rotWithShape="1">
          <a:blip r:embed="rId4">
            <a:clrChange>
              <a:clrFrom>
                <a:srgbClr val="FFFFFF"/>
              </a:clrFrom>
              <a:clrTo>
                <a:srgbClr val="FFFFFF">
                  <a:alpha val="0"/>
                </a:srgbClr>
              </a:clrTo>
            </a:clrChange>
          </a:blip>
          <a:srcRect b="6563"/>
          <a:stretch/>
        </p:blipFill>
        <p:spPr>
          <a:xfrm>
            <a:off x="9146798" y="3861048"/>
            <a:ext cx="2493818" cy="2592288"/>
          </a:xfrm>
          <a:prstGeom prst="rect">
            <a:avLst/>
          </a:prstGeom>
        </p:spPr>
      </p:pic>
    </p:spTree>
    <p:extLst>
      <p:ext uri="{BB962C8B-B14F-4D97-AF65-F5344CB8AC3E}">
        <p14:creationId xmlns:p14="http://schemas.microsoft.com/office/powerpoint/2010/main" val="132272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4">
            <a:extLst>
              <a:ext uri="{FF2B5EF4-FFF2-40B4-BE49-F238E27FC236}">
                <a16:creationId xmlns:a16="http://schemas.microsoft.com/office/drawing/2014/main" id="{A11E7B3A-CA72-4C8D-8283-05F82DE7F3B7}"/>
              </a:ext>
            </a:extLst>
          </p:cNvPr>
          <p:cNvSpPr/>
          <p:nvPr/>
        </p:nvSpPr>
        <p:spPr>
          <a:xfrm>
            <a:off x="1581288" y="2691127"/>
            <a:ext cx="520199" cy="5201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02B55B40-A756-4661-8A9A-430E40E10719}"/>
              </a:ext>
            </a:extLst>
          </p:cNvPr>
          <p:cNvSpPr/>
          <p:nvPr/>
        </p:nvSpPr>
        <p:spPr>
          <a:xfrm>
            <a:off x="3559578" y="1829702"/>
            <a:ext cx="520199" cy="5201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42594711-ACAB-44FD-B49F-02AA88476E25}"/>
              </a:ext>
            </a:extLst>
          </p:cNvPr>
          <p:cNvSpPr txBox="1"/>
          <p:nvPr/>
        </p:nvSpPr>
        <p:spPr>
          <a:xfrm>
            <a:off x="1640556" y="116633"/>
            <a:ext cx="8919940" cy="584775"/>
          </a:xfrm>
          <a:prstGeom prst="rect">
            <a:avLst/>
          </a:prstGeom>
          <a:noFill/>
        </p:spPr>
        <p:txBody>
          <a:bodyPr wrap="square" rtlCol="0">
            <a:spAutoFit/>
          </a:bodyPr>
          <a:lstStyle/>
          <a:p>
            <a:r>
              <a:rPr lang="en-GB" sz="3200" b="1" dirty="0"/>
              <a:t>You have made it into Santa’s living room. </a:t>
            </a:r>
          </a:p>
        </p:txBody>
      </p:sp>
      <p:pic>
        <p:nvPicPr>
          <p:cNvPr id="4" name="Picture 3">
            <a:extLst>
              <a:ext uri="{FF2B5EF4-FFF2-40B4-BE49-F238E27FC236}">
                <a16:creationId xmlns:a16="http://schemas.microsoft.com/office/drawing/2014/main" id="{F9E28B40-F2B6-4B74-9A00-84F2C6753EA0}"/>
              </a:ext>
            </a:extLst>
          </p:cNvPr>
          <p:cNvPicPr>
            <a:picLocks noChangeAspect="1"/>
          </p:cNvPicPr>
          <p:nvPr/>
        </p:nvPicPr>
        <p:blipFill rotWithShape="1">
          <a:blip r:embed="rId3"/>
          <a:srcRect b="6525"/>
          <a:stretch/>
        </p:blipFill>
        <p:spPr>
          <a:xfrm>
            <a:off x="4559251" y="1124744"/>
            <a:ext cx="5915223" cy="5529280"/>
          </a:xfrm>
          <a:prstGeom prst="rect">
            <a:avLst/>
          </a:prstGeom>
        </p:spPr>
      </p:pic>
      <p:sp>
        <p:nvSpPr>
          <p:cNvPr id="6" name="Star: 5 Points 5">
            <a:extLst>
              <a:ext uri="{FF2B5EF4-FFF2-40B4-BE49-F238E27FC236}">
                <a16:creationId xmlns:a16="http://schemas.microsoft.com/office/drawing/2014/main" id="{89B22B6B-1714-44DE-9DD2-D5C2925D2709}"/>
              </a:ext>
            </a:extLst>
          </p:cNvPr>
          <p:cNvSpPr/>
          <p:nvPr/>
        </p:nvSpPr>
        <p:spPr>
          <a:xfrm>
            <a:off x="2589080" y="680475"/>
            <a:ext cx="936104" cy="864096"/>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7F0BBB84-82D6-4243-9B42-092494D091DE}"/>
              </a:ext>
            </a:extLst>
          </p:cNvPr>
          <p:cNvSpPr txBox="1"/>
          <p:nvPr/>
        </p:nvSpPr>
        <p:spPr>
          <a:xfrm>
            <a:off x="2810175" y="965605"/>
            <a:ext cx="534329" cy="400110"/>
          </a:xfrm>
          <a:prstGeom prst="rect">
            <a:avLst/>
          </a:prstGeom>
          <a:noFill/>
        </p:spPr>
        <p:txBody>
          <a:bodyPr wrap="square" rtlCol="0">
            <a:spAutoFit/>
          </a:bodyPr>
          <a:lstStyle/>
          <a:p>
            <a:r>
              <a:rPr lang="en-GB" sz="2000" b="1" dirty="0"/>
              <a:t>50</a:t>
            </a:r>
          </a:p>
        </p:txBody>
      </p:sp>
      <p:cxnSp>
        <p:nvCxnSpPr>
          <p:cNvPr id="9" name="Straight Connector 8">
            <a:extLst>
              <a:ext uri="{FF2B5EF4-FFF2-40B4-BE49-F238E27FC236}">
                <a16:creationId xmlns:a16="http://schemas.microsoft.com/office/drawing/2014/main" id="{B7215C04-D3C6-4B45-9DAE-4229EA9326B1}"/>
              </a:ext>
            </a:extLst>
          </p:cNvPr>
          <p:cNvCxnSpPr>
            <a:stCxn id="6" idx="2"/>
          </p:cNvCxnSpPr>
          <p:nvPr/>
        </p:nvCxnSpPr>
        <p:spPr>
          <a:xfrm flipH="1">
            <a:off x="2336391" y="1544569"/>
            <a:ext cx="431470" cy="28803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85CE751-9B43-4755-A5AA-37C3740903F1}"/>
              </a:ext>
            </a:extLst>
          </p:cNvPr>
          <p:cNvCxnSpPr>
            <a:cxnSpLocks/>
            <a:stCxn id="6" idx="3"/>
          </p:cNvCxnSpPr>
          <p:nvPr/>
        </p:nvCxnSpPr>
        <p:spPr>
          <a:xfrm>
            <a:off x="3346403" y="1544569"/>
            <a:ext cx="358140" cy="28803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B9C2470-19A0-455E-AF97-84B7C6A46A5E}"/>
              </a:ext>
            </a:extLst>
          </p:cNvPr>
          <p:cNvSpPr txBox="1"/>
          <p:nvPr/>
        </p:nvSpPr>
        <p:spPr>
          <a:xfrm>
            <a:off x="2042218" y="1829702"/>
            <a:ext cx="926474" cy="461665"/>
          </a:xfrm>
          <a:prstGeom prst="rect">
            <a:avLst/>
          </a:prstGeom>
          <a:noFill/>
        </p:spPr>
        <p:txBody>
          <a:bodyPr wrap="square" rtlCol="0">
            <a:spAutoFit/>
          </a:bodyPr>
          <a:lstStyle/>
          <a:p>
            <a:r>
              <a:rPr lang="en-GB" sz="2400" b="1" dirty="0"/>
              <a:t>25</a:t>
            </a:r>
          </a:p>
        </p:txBody>
      </p:sp>
      <p:sp>
        <p:nvSpPr>
          <p:cNvPr id="15" name="TextBox 14">
            <a:extLst>
              <a:ext uri="{FF2B5EF4-FFF2-40B4-BE49-F238E27FC236}">
                <a16:creationId xmlns:a16="http://schemas.microsoft.com/office/drawing/2014/main" id="{2A1226F7-2842-44AB-A1E3-4E7CF83A5E36}"/>
              </a:ext>
            </a:extLst>
          </p:cNvPr>
          <p:cNvSpPr txBox="1"/>
          <p:nvPr/>
        </p:nvSpPr>
        <p:spPr>
          <a:xfrm>
            <a:off x="3601280" y="1858968"/>
            <a:ext cx="926474" cy="461665"/>
          </a:xfrm>
          <a:prstGeom prst="rect">
            <a:avLst/>
          </a:prstGeom>
          <a:noFill/>
        </p:spPr>
        <p:txBody>
          <a:bodyPr wrap="square" rtlCol="0">
            <a:spAutoFit/>
          </a:bodyPr>
          <a:lstStyle/>
          <a:p>
            <a:r>
              <a:rPr lang="en-GB" sz="2400" b="1" dirty="0"/>
              <a:t>2</a:t>
            </a:r>
          </a:p>
        </p:txBody>
      </p:sp>
      <p:cxnSp>
        <p:nvCxnSpPr>
          <p:cNvPr id="17" name="Straight Connector 16">
            <a:extLst>
              <a:ext uri="{FF2B5EF4-FFF2-40B4-BE49-F238E27FC236}">
                <a16:creationId xmlns:a16="http://schemas.microsoft.com/office/drawing/2014/main" id="{0131DC24-191A-40D6-B95C-19E07043FE60}"/>
              </a:ext>
            </a:extLst>
          </p:cNvPr>
          <p:cNvCxnSpPr>
            <a:cxnSpLocks/>
          </p:cNvCxnSpPr>
          <p:nvPr/>
        </p:nvCxnSpPr>
        <p:spPr>
          <a:xfrm flipH="1">
            <a:off x="1841388" y="2267549"/>
            <a:ext cx="248021" cy="4291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9CC6FA9-998B-438D-9838-64B81F645544}"/>
              </a:ext>
            </a:extLst>
          </p:cNvPr>
          <p:cNvCxnSpPr>
            <a:cxnSpLocks/>
          </p:cNvCxnSpPr>
          <p:nvPr/>
        </p:nvCxnSpPr>
        <p:spPr>
          <a:xfrm>
            <a:off x="2563162" y="2267549"/>
            <a:ext cx="247013" cy="39431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4B881C88-1420-4DCB-8697-847741E67D1A}"/>
              </a:ext>
            </a:extLst>
          </p:cNvPr>
          <p:cNvSpPr/>
          <p:nvPr/>
        </p:nvSpPr>
        <p:spPr>
          <a:xfrm>
            <a:off x="2621906" y="2661860"/>
            <a:ext cx="520199" cy="5201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989F6E7-EFDB-4DDD-982B-26C8A8C13AF2}"/>
              </a:ext>
            </a:extLst>
          </p:cNvPr>
          <p:cNvSpPr txBox="1"/>
          <p:nvPr/>
        </p:nvSpPr>
        <p:spPr>
          <a:xfrm>
            <a:off x="2700452" y="2691127"/>
            <a:ext cx="520199" cy="461665"/>
          </a:xfrm>
          <a:prstGeom prst="rect">
            <a:avLst/>
          </a:prstGeom>
          <a:noFill/>
        </p:spPr>
        <p:txBody>
          <a:bodyPr wrap="square" rtlCol="0">
            <a:spAutoFit/>
          </a:bodyPr>
          <a:lstStyle/>
          <a:p>
            <a:r>
              <a:rPr lang="en-GB" sz="2400" b="1" dirty="0"/>
              <a:t>5</a:t>
            </a:r>
          </a:p>
        </p:txBody>
      </p:sp>
      <p:sp>
        <p:nvSpPr>
          <p:cNvPr id="24" name="TextBox 23">
            <a:extLst>
              <a:ext uri="{FF2B5EF4-FFF2-40B4-BE49-F238E27FC236}">
                <a16:creationId xmlns:a16="http://schemas.microsoft.com/office/drawing/2014/main" id="{5C61B804-C754-4719-A7BD-4F24C1920DD0}"/>
              </a:ext>
            </a:extLst>
          </p:cNvPr>
          <p:cNvSpPr txBox="1"/>
          <p:nvPr/>
        </p:nvSpPr>
        <p:spPr>
          <a:xfrm>
            <a:off x="1650274" y="2729215"/>
            <a:ext cx="520199" cy="461665"/>
          </a:xfrm>
          <a:prstGeom prst="rect">
            <a:avLst/>
          </a:prstGeom>
          <a:noFill/>
        </p:spPr>
        <p:txBody>
          <a:bodyPr wrap="square" rtlCol="0">
            <a:spAutoFit/>
          </a:bodyPr>
          <a:lstStyle/>
          <a:p>
            <a:r>
              <a:rPr lang="en-GB" sz="2400" b="1" dirty="0"/>
              <a:t>5</a:t>
            </a:r>
          </a:p>
        </p:txBody>
      </p:sp>
      <p:sp>
        <p:nvSpPr>
          <p:cNvPr id="26" name="TextBox 25">
            <a:extLst>
              <a:ext uri="{FF2B5EF4-FFF2-40B4-BE49-F238E27FC236}">
                <a16:creationId xmlns:a16="http://schemas.microsoft.com/office/drawing/2014/main" id="{853D39A4-8798-4440-B4E3-79DDD8CD8B95}"/>
              </a:ext>
            </a:extLst>
          </p:cNvPr>
          <p:cNvSpPr txBox="1"/>
          <p:nvPr/>
        </p:nvSpPr>
        <p:spPr>
          <a:xfrm>
            <a:off x="1598454" y="3372900"/>
            <a:ext cx="2929300" cy="3416320"/>
          </a:xfrm>
          <a:prstGeom prst="rect">
            <a:avLst/>
          </a:prstGeom>
          <a:noFill/>
        </p:spPr>
        <p:txBody>
          <a:bodyPr wrap="square" rtlCol="0">
            <a:spAutoFit/>
          </a:bodyPr>
          <a:lstStyle/>
          <a:p>
            <a:r>
              <a:rPr lang="en-GB" sz="2400" b="1" dirty="0"/>
              <a:t>Above is the prime factor Christmas tree for 50.  Construct a prime factor Christmas tree for 360 and write your numbers in descending order</a:t>
            </a:r>
          </a:p>
        </p:txBody>
      </p:sp>
    </p:spTree>
    <p:extLst>
      <p:ext uri="{BB962C8B-B14F-4D97-AF65-F5344CB8AC3E}">
        <p14:creationId xmlns:p14="http://schemas.microsoft.com/office/powerpoint/2010/main" val="798019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400878-3C53-4CDD-B5A5-3E1A7526B69F}"/>
              </a:ext>
            </a:extLst>
          </p:cNvPr>
          <p:cNvPicPr>
            <a:picLocks noChangeAspect="1"/>
          </p:cNvPicPr>
          <p:nvPr/>
        </p:nvPicPr>
        <p:blipFill>
          <a:blip r:embed="rId3"/>
          <a:stretch>
            <a:fillRect/>
          </a:stretch>
        </p:blipFill>
        <p:spPr>
          <a:xfrm>
            <a:off x="1524000" y="868638"/>
            <a:ext cx="9144000" cy="5151549"/>
          </a:xfrm>
          <a:prstGeom prst="rect">
            <a:avLst/>
          </a:prstGeom>
        </p:spPr>
      </p:pic>
      <p:sp>
        <p:nvSpPr>
          <p:cNvPr id="7" name="TextBox 6">
            <a:extLst>
              <a:ext uri="{FF2B5EF4-FFF2-40B4-BE49-F238E27FC236}">
                <a16:creationId xmlns:a16="http://schemas.microsoft.com/office/drawing/2014/main" id="{0C4BF372-75C0-4FB2-A168-A613B267FE25}"/>
              </a:ext>
            </a:extLst>
          </p:cNvPr>
          <p:cNvSpPr txBox="1"/>
          <p:nvPr/>
        </p:nvSpPr>
        <p:spPr>
          <a:xfrm>
            <a:off x="1559496" y="42752"/>
            <a:ext cx="8919940" cy="584775"/>
          </a:xfrm>
          <a:prstGeom prst="rect">
            <a:avLst/>
          </a:prstGeom>
          <a:noFill/>
        </p:spPr>
        <p:txBody>
          <a:bodyPr wrap="square" rtlCol="0">
            <a:spAutoFit/>
          </a:bodyPr>
          <a:lstStyle/>
          <a:p>
            <a:r>
              <a:rPr lang="en-GB" sz="3200" b="1" dirty="0"/>
              <a:t>You are now in Santa’s grotto.  </a:t>
            </a:r>
          </a:p>
        </p:txBody>
      </p:sp>
      <p:sp>
        <p:nvSpPr>
          <p:cNvPr id="5" name="Isosceles Triangle 4"/>
          <p:cNvSpPr/>
          <p:nvPr/>
        </p:nvSpPr>
        <p:spPr>
          <a:xfrm>
            <a:off x="7926612" y="3090068"/>
            <a:ext cx="2643187" cy="2357438"/>
          </a:xfrm>
          <a:prstGeom prst="triangle">
            <a:avLst/>
          </a:prstGeom>
          <a:solidFill>
            <a:srgbClr val="00B05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Isosceles Triangle 5"/>
          <p:cNvSpPr/>
          <p:nvPr/>
        </p:nvSpPr>
        <p:spPr>
          <a:xfrm>
            <a:off x="8283799" y="1518444"/>
            <a:ext cx="1928813" cy="1571625"/>
          </a:xfrm>
          <a:prstGeom prst="triangle">
            <a:avLst/>
          </a:prstGeom>
          <a:solidFill>
            <a:srgbClr val="00B05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Isosceles Triangle 7"/>
          <p:cNvSpPr/>
          <p:nvPr/>
        </p:nvSpPr>
        <p:spPr>
          <a:xfrm>
            <a:off x="8612411" y="446881"/>
            <a:ext cx="1287462" cy="1071562"/>
          </a:xfrm>
          <a:prstGeom prst="triangle">
            <a:avLst/>
          </a:prstGeom>
          <a:solidFill>
            <a:srgbClr val="00B05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8"/>
          <p:cNvSpPr/>
          <p:nvPr/>
        </p:nvSpPr>
        <p:spPr>
          <a:xfrm>
            <a:off x="8328249" y="5733256"/>
            <a:ext cx="1857375" cy="857250"/>
          </a:xfrm>
          <a:prstGeom prst="rect">
            <a:avLst/>
          </a:prstGeom>
          <a:solidFill>
            <a:srgbClr val="C0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Rectangle 9"/>
          <p:cNvSpPr/>
          <p:nvPr/>
        </p:nvSpPr>
        <p:spPr>
          <a:xfrm>
            <a:off x="9114061" y="5447506"/>
            <a:ext cx="285750" cy="285750"/>
          </a:xfrm>
          <a:prstGeom prst="rect">
            <a:avLst/>
          </a:prstGeom>
          <a:solidFill>
            <a:schemeClr val="accent6">
              <a:lumMod val="7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1" name="Straight Arrow Connector 10"/>
          <p:cNvCxnSpPr/>
          <p:nvPr/>
        </p:nvCxnSpPr>
        <p:spPr>
          <a:xfrm rot="5400000">
            <a:off x="7112026" y="6061946"/>
            <a:ext cx="1143000" cy="1587"/>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0"/>
          <p:cNvSpPr txBox="1">
            <a:spLocks noChangeArrowheads="1"/>
          </p:cNvSpPr>
          <p:nvPr/>
        </p:nvSpPr>
        <p:spPr bwMode="auto">
          <a:xfrm>
            <a:off x="7319393" y="3883395"/>
            <a:ext cx="1214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dirty="0">
                <a:solidFill>
                  <a:srgbClr val="00FF99"/>
                </a:solidFill>
                <a:latin typeface="Arial" panose="020B0604020202020204" pitchFamily="34" charset="0"/>
              </a:rPr>
              <a:t>150 cm</a:t>
            </a:r>
            <a:endParaRPr lang="en-US" altLang="en-US" sz="2000" b="1" dirty="0">
              <a:solidFill>
                <a:srgbClr val="00FF99"/>
              </a:solidFill>
              <a:latin typeface="Arial" panose="020B0604020202020204" pitchFamily="34" charset="0"/>
            </a:endParaRPr>
          </a:p>
        </p:txBody>
      </p:sp>
      <p:cxnSp>
        <p:nvCxnSpPr>
          <p:cNvPr id="13" name="Straight Arrow Connector 12"/>
          <p:cNvCxnSpPr/>
          <p:nvPr/>
        </p:nvCxnSpPr>
        <p:spPr>
          <a:xfrm rot="5400000">
            <a:off x="7292405" y="3625850"/>
            <a:ext cx="2071687" cy="1143000"/>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4"/>
          <p:cNvSpPr txBox="1">
            <a:spLocks noChangeArrowheads="1"/>
          </p:cNvSpPr>
          <p:nvPr/>
        </p:nvSpPr>
        <p:spPr bwMode="auto">
          <a:xfrm>
            <a:off x="6736011" y="6041892"/>
            <a:ext cx="928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a:latin typeface="Arial" panose="020B0604020202020204" pitchFamily="34" charset="0"/>
              </a:rPr>
              <a:t>80 cm</a:t>
            </a:r>
            <a:endParaRPr lang="en-US" altLang="en-US" sz="2000" b="1">
              <a:latin typeface="Arial" panose="020B0604020202020204" pitchFamily="34" charset="0"/>
            </a:endParaRPr>
          </a:p>
        </p:txBody>
      </p:sp>
      <p:cxnSp>
        <p:nvCxnSpPr>
          <p:cNvPr id="15" name="Straight Arrow Connector 14"/>
          <p:cNvCxnSpPr/>
          <p:nvPr/>
        </p:nvCxnSpPr>
        <p:spPr>
          <a:xfrm rot="10800000">
            <a:off x="8185374" y="5304632"/>
            <a:ext cx="2143125" cy="1587"/>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TextBox 18"/>
          <p:cNvSpPr txBox="1">
            <a:spLocks noChangeArrowheads="1"/>
          </p:cNvSpPr>
          <p:nvPr/>
        </p:nvSpPr>
        <p:spPr bwMode="auto">
          <a:xfrm>
            <a:off x="8756873" y="4947443"/>
            <a:ext cx="1214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a:latin typeface="Arial" panose="020B0604020202020204" pitchFamily="34" charset="0"/>
              </a:rPr>
              <a:t>180 cm</a:t>
            </a:r>
            <a:endParaRPr lang="en-US" altLang="en-US" sz="2000" b="1">
              <a:latin typeface="Arial" panose="020B0604020202020204" pitchFamily="34" charset="0"/>
            </a:endParaRPr>
          </a:p>
        </p:txBody>
      </p:sp>
      <p:sp>
        <p:nvSpPr>
          <p:cNvPr id="17" name="TextBox 19"/>
          <p:cNvSpPr txBox="1">
            <a:spLocks noChangeArrowheads="1"/>
          </p:cNvSpPr>
          <p:nvPr/>
        </p:nvSpPr>
        <p:spPr bwMode="auto">
          <a:xfrm>
            <a:off x="7627368" y="1931912"/>
            <a:ext cx="1214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dirty="0">
                <a:solidFill>
                  <a:srgbClr val="00FF99"/>
                </a:solidFill>
                <a:latin typeface="Arial" panose="020B0604020202020204" pitchFamily="34" charset="0"/>
              </a:rPr>
              <a:t>100 cm</a:t>
            </a:r>
            <a:endParaRPr lang="en-US" altLang="en-US" sz="2000" b="1" dirty="0">
              <a:solidFill>
                <a:srgbClr val="00FF99"/>
              </a:solidFill>
              <a:latin typeface="Arial" panose="020B0604020202020204" pitchFamily="34" charset="0"/>
            </a:endParaRPr>
          </a:p>
        </p:txBody>
      </p:sp>
      <p:sp>
        <p:nvSpPr>
          <p:cNvPr id="18" name="TextBox 20"/>
          <p:cNvSpPr txBox="1">
            <a:spLocks noChangeArrowheads="1"/>
          </p:cNvSpPr>
          <p:nvPr/>
        </p:nvSpPr>
        <p:spPr bwMode="auto">
          <a:xfrm>
            <a:off x="8828312" y="2518568"/>
            <a:ext cx="1214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a:latin typeface="Arial" panose="020B0604020202020204" pitchFamily="34" charset="0"/>
              </a:rPr>
              <a:t>120 cm</a:t>
            </a:r>
            <a:endParaRPr lang="en-US" altLang="en-US" sz="2000" b="1">
              <a:latin typeface="Arial" panose="020B0604020202020204" pitchFamily="34" charset="0"/>
            </a:endParaRPr>
          </a:p>
        </p:txBody>
      </p:sp>
      <p:sp>
        <p:nvSpPr>
          <p:cNvPr id="19" name="TextBox 21"/>
          <p:cNvSpPr txBox="1">
            <a:spLocks noChangeArrowheads="1"/>
          </p:cNvSpPr>
          <p:nvPr/>
        </p:nvSpPr>
        <p:spPr bwMode="auto">
          <a:xfrm>
            <a:off x="7934549" y="496887"/>
            <a:ext cx="1214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dirty="0">
                <a:solidFill>
                  <a:srgbClr val="FF0000"/>
                </a:solidFill>
                <a:latin typeface="Arial" panose="020B0604020202020204" pitchFamily="34" charset="0"/>
              </a:rPr>
              <a:t>50 cm</a:t>
            </a:r>
            <a:endParaRPr lang="en-US" altLang="en-US" sz="2000" b="1" dirty="0">
              <a:solidFill>
                <a:srgbClr val="FF0000"/>
              </a:solidFill>
              <a:latin typeface="Arial" panose="020B0604020202020204" pitchFamily="34" charset="0"/>
            </a:endParaRPr>
          </a:p>
        </p:txBody>
      </p:sp>
      <p:sp>
        <p:nvSpPr>
          <p:cNvPr id="20" name="TextBox 22"/>
          <p:cNvSpPr txBox="1">
            <a:spLocks noChangeArrowheads="1"/>
          </p:cNvSpPr>
          <p:nvPr/>
        </p:nvSpPr>
        <p:spPr bwMode="auto">
          <a:xfrm>
            <a:off x="8828312" y="946943"/>
            <a:ext cx="1214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a:latin typeface="Arial" panose="020B0604020202020204" pitchFamily="34" charset="0"/>
              </a:rPr>
              <a:t>80 cm</a:t>
            </a:r>
            <a:endParaRPr lang="en-US" altLang="en-US" sz="2000" b="1">
              <a:latin typeface="Arial" panose="020B0604020202020204" pitchFamily="34" charset="0"/>
            </a:endParaRPr>
          </a:p>
        </p:txBody>
      </p:sp>
      <p:cxnSp>
        <p:nvCxnSpPr>
          <p:cNvPr id="21" name="Straight Arrow Connector 20"/>
          <p:cNvCxnSpPr/>
          <p:nvPr/>
        </p:nvCxnSpPr>
        <p:spPr>
          <a:xfrm rot="10800000">
            <a:off x="8471124" y="2947193"/>
            <a:ext cx="1571625" cy="1588"/>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0800000">
            <a:off x="8801323" y="1375568"/>
            <a:ext cx="928688" cy="1588"/>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a:off x="7935342" y="1839912"/>
            <a:ext cx="1357312" cy="857250"/>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a:off x="8256811" y="589756"/>
            <a:ext cx="1071563" cy="642938"/>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5400000">
            <a:off x="7112026" y="6061948"/>
            <a:ext cx="1143000" cy="1587"/>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5400000">
            <a:off x="7292405" y="3625851"/>
            <a:ext cx="2071687" cy="1143000"/>
          </a:xfrm>
          <a:prstGeom prst="straightConnector1">
            <a:avLst/>
          </a:prstGeom>
          <a:ln w="28575">
            <a:solidFill>
              <a:schemeClr val="tx1">
                <a:lumMod val="95000"/>
                <a:lumOff val="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1" name="TextBox 14"/>
          <p:cNvSpPr txBox="1">
            <a:spLocks noChangeArrowheads="1"/>
          </p:cNvSpPr>
          <p:nvPr/>
        </p:nvSpPr>
        <p:spPr bwMode="auto">
          <a:xfrm>
            <a:off x="6736011" y="6041893"/>
            <a:ext cx="928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000" b="1">
                <a:solidFill>
                  <a:srgbClr val="FF0000"/>
                </a:solidFill>
                <a:latin typeface="Arial" panose="020B0604020202020204" pitchFamily="34" charset="0"/>
              </a:rPr>
              <a:t>80 cm</a:t>
            </a:r>
            <a:endParaRPr lang="en-US" altLang="en-US" sz="2000" b="1">
              <a:solidFill>
                <a:srgbClr val="FF0000"/>
              </a:solidFill>
              <a:latin typeface="Arial" panose="020B0604020202020204" pitchFamily="34" charset="0"/>
            </a:endParaRPr>
          </a:p>
        </p:txBody>
      </p:sp>
      <p:cxnSp>
        <p:nvCxnSpPr>
          <p:cNvPr id="32" name="Straight Arrow Connector 31"/>
          <p:cNvCxnSpPr/>
          <p:nvPr/>
        </p:nvCxnSpPr>
        <p:spPr>
          <a:xfrm rot="5400000">
            <a:off x="7935342" y="1839914"/>
            <a:ext cx="1357312" cy="857250"/>
          </a:xfrm>
          <a:prstGeom prst="straightConnector1">
            <a:avLst/>
          </a:prstGeom>
          <a:ln w="28575">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a:off x="8256811" y="589758"/>
            <a:ext cx="1071563" cy="642938"/>
          </a:xfrm>
          <a:prstGeom prst="straightConnector1">
            <a:avLst/>
          </a:prstGeom>
          <a:ln w="28575">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7112026" y="6061950"/>
            <a:ext cx="1143000" cy="1587"/>
          </a:xfrm>
          <a:prstGeom prst="straightConnector1">
            <a:avLst/>
          </a:prstGeom>
          <a:ln w="28575">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7292405" y="3625853"/>
            <a:ext cx="2071687" cy="1143000"/>
          </a:xfrm>
          <a:prstGeom prst="straightConnector1">
            <a:avLst/>
          </a:prstGeom>
          <a:ln w="28575">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9" name="TextBox 10"/>
          <p:cNvSpPr txBox="1">
            <a:spLocks noChangeArrowheads="1"/>
          </p:cNvSpPr>
          <p:nvPr/>
        </p:nvSpPr>
        <p:spPr bwMode="auto">
          <a:xfrm>
            <a:off x="1631504" y="946943"/>
            <a:ext cx="3642563"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4000" b="1" dirty="0">
                <a:solidFill>
                  <a:srgbClr val="00FF99"/>
                </a:solidFill>
                <a:latin typeface="Arial" panose="020B0604020202020204" pitchFamily="34" charset="0"/>
              </a:rPr>
              <a:t>Dorabella the Elf says he will help you if you tell him the height of the tree.</a:t>
            </a:r>
            <a:endParaRPr lang="en-US" altLang="en-US" sz="4000" b="1" dirty="0">
              <a:solidFill>
                <a:srgbClr val="00FF99"/>
              </a:solidFill>
              <a:latin typeface="Arial" panose="020B0604020202020204" pitchFamily="34" charset="0"/>
            </a:endParaRPr>
          </a:p>
        </p:txBody>
      </p:sp>
    </p:spTree>
    <p:extLst>
      <p:ext uri="{BB962C8B-B14F-4D97-AF65-F5344CB8AC3E}">
        <p14:creationId xmlns:p14="http://schemas.microsoft.com/office/powerpoint/2010/main" val="3515991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ages-na.ssl-images-amazon.com/images/I/71HJWtj40ML._AC_SL105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6498" y="-48244"/>
            <a:ext cx="9121502" cy="70697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clrChange>
              <a:clrFrom>
                <a:srgbClr val="FDFDFD"/>
              </a:clrFrom>
              <a:clrTo>
                <a:srgbClr val="FDFDFD">
                  <a:alpha val="0"/>
                </a:srgbClr>
              </a:clrTo>
            </a:clrChange>
          </a:blip>
          <a:stretch>
            <a:fillRect/>
          </a:stretch>
        </p:blipFill>
        <p:spPr>
          <a:xfrm>
            <a:off x="4223792" y="3717032"/>
            <a:ext cx="1786266" cy="2232248"/>
          </a:xfrm>
          <a:prstGeom prst="rect">
            <a:avLst/>
          </a:prstGeom>
        </p:spPr>
      </p:pic>
      <p:pic>
        <p:nvPicPr>
          <p:cNvPr id="5" name="Picture 4"/>
          <p:cNvPicPr>
            <a:picLocks noChangeAspect="1"/>
          </p:cNvPicPr>
          <p:nvPr/>
        </p:nvPicPr>
        <p:blipFill>
          <a:blip r:embed="rId5"/>
          <a:stretch>
            <a:fillRect/>
          </a:stretch>
        </p:blipFill>
        <p:spPr>
          <a:xfrm>
            <a:off x="3287688" y="332656"/>
            <a:ext cx="5810462" cy="1728192"/>
          </a:xfrm>
          <a:prstGeom prst="rect">
            <a:avLst/>
          </a:prstGeom>
          <a:solidFill>
            <a:schemeClr val="tx1"/>
          </a:solidFill>
          <a:ln w="38100">
            <a:solidFill>
              <a:schemeClr val="tx1"/>
            </a:solidFill>
          </a:ln>
        </p:spPr>
      </p:pic>
      <p:sp>
        <p:nvSpPr>
          <p:cNvPr id="6" name="TextBox 5"/>
          <p:cNvSpPr txBox="1"/>
          <p:nvPr/>
        </p:nvSpPr>
        <p:spPr>
          <a:xfrm>
            <a:off x="7631982" y="2204865"/>
            <a:ext cx="2928514" cy="4401205"/>
          </a:xfrm>
          <a:prstGeom prst="rect">
            <a:avLst/>
          </a:prstGeom>
          <a:solidFill>
            <a:srgbClr val="00B050"/>
          </a:solidFill>
        </p:spPr>
        <p:txBody>
          <a:bodyPr wrap="square" rtlCol="0">
            <a:spAutoFit/>
          </a:bodyPr>
          <a:lstStyle/>
          <a:p>
            <a:r>
              <a:rPr lang="en-GB" sz="2800" b="1" dirty="0">
                <a:solidFill>
                  <a:srgbClr val="FFFF00"/>
                </a:solidFill>
              </a:rPr>
              <a:t>Break the code.  The Elf realises that the code on the door was his favourite type of code of all.  So much so that he was named after it.</a:t>
            </a:r>
          </a:p>
        </p:txBody>
      </p:sp>
      <p:sp>
        <p:nvSpPr>
          <p:cNvPr id="3" name="TextBox 2">
            <a:extLst>
              <a:ext uri="{FF2B5EF4-FFF2-40B4-BE49-F238E27FC236}">
                <a16:creationId xmlns:a16="http://schemas.microsoft.com/office/drawing/2014/main" id="{DD3C268E-A41D-5AC0-3A7D-F51CA6BAF3EB}"/>
              </a:ext>
            </a:extLst>
          </p:cNvPr>
          <p:cNvSpPr txBox="1"/>
          <p:nvPr/>
        </p:nvSpPr>
        <p:spPr>
          <a:xfrm>
            <a:off x="10704512" y="764704"/>
            <a:ext cx="1152128" cy="646331"/>
          </a:xfrm>
          <a:prstGeom prst="rect">
            <a:avLst/>
          </a:prstGeom>
          <a:noFill/>
        </p:spPr>
        <p:txBody>
          <a:bodyPr wrap="square">
            <a:spAutoFit/>
          </a:bodyPr>
          <a:lstStyle/>
          <a:p>
            <a:pPr algn="ctr"/>
            <a:r>
              <a:rPr lang="en-GB"/>
              <a:t>D</a:t>
            </a:r>
            <a:r>
              <a:rPr lang="en-GB" baseline="0"/>
              <a:t>orabella </a:t>
            </a:r>
            <a:r>
              <a:rPr lang="en-GB" dirty="0"/>
              <a:t>C</a:t>
            </a:r>
            <a:r>
              <a:rPr lang="en-GB" baseline="0"/>
              <a:t>ypher</a:t>
            </a:r>
            <a:endParaRPr lang="en-GB" dirty="0"/>
          </a:p>
        </p:txBody>
      </p:sp>
    </p:spTree>
    <p:extLst>
      <p:ext uri="{BB962C8B-B14F-4D97-AF65-F5344CB8AC3E}">
        <p14:creationId xmlns:p14="http://schemas.microsoft.com/office/powerpoint/2010/main" val="1204160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i2.wp.com/artinactiontoronto.com/wp-content/uploads/2020/01/IMG_5487.jpg?resize=224%2C3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4624"/>
            <a:ext cx="4408810" cy="67687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59496" y="44625"/>
            <a:ext cx="4443662" cy="830997"/>
          </a:xfrm>
          <a:prstGeom prst="rect">
            <a:avLst/>
          </a:prstGeom>
          <a:noFill/>
        </p:spPr>
        <p:txBody>
          <a:bodyPr wrap="square" rtlCol="0">
            <a:spAutoFit/>
          </a:bodyPr>
          <a:lstStyle/>
          <a:p>
            <a:r>
              <a:rPr lang="en-GB" sz="2400" b="1" u="sng" dirty="0">
                <a:solidFill>
                  <a:srgbClr val="FFFF00"/>
                </a:solidFill>
              </a:rPr>
              <a:t>You find yourself in the courtyard</a:t>
            </a:r>
          </a:p>
        </p:txBody>
      </p:sp>
      <p:sp>
        <p:nvSpPr>
          <p:cNvPr id="8" name="Oval 7"/>
          <p:cNvSpPr/>
          <p:nvPr/>
        </p:nvSpPr>
        <p:spPr>
          <a:xfrm>
            <a:off x="7424685" y="1014561"/>
            <a:ext cx="1512168" cy="1512168"/>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ie 8"/>
          <p:cNvSpPr/>
          <p:nvPr/>
        </p:nvSpPr>
        <p:spPr>
          <a:xfrm>
            <a:off x="6516962" y="5069934"/>
            <a:ext cx="3327619" cy="3327619"/>
          </a:xfrm>
          <a:prstGeom prst="pie">
            <a:avLst>
              <a:gd name="adj1" fmla="val 10811859"/>
              <a:gd name="adj2" fmla="val 21592526"/>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Oval 11"/>
          <p:cNvSpPr/>
          <p:nvPr/>
        </p:nvSpPr>
        <p:spPr>
          <a:xfrm>
            <a:off x="6918062" y="2539380"/>
            <a:ext cx="2525417" cy="2525417"/>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rapezoid 10"/>
          <p:cNvSpPr/>
          <p:nvPr/>
        </p:nvSpPr>
        <p:spPr>
          <a:xfrm>
            <a:off x="7496693" y="289344"/>
            <a:ext cx="1368152" cy="697156"/>
          </a:xfrm>
          <a:prstGeom prst="trapezoid">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Isosceles Triangle 12"/>
          <p:cNvSpPr/>
          <p:nvPr/>
        </p:nvSpPr>
        <p:spPr>
          <a:xfrm>
            <a:off x="8957401" y="1577500"/>
            <a:ext cx="720080" cy="288032"/>
          </a:xfrm>
          <a:prstGeom prst="triangle">
            <a:avLst>
              <a:gd name="adj" fmla="val 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14"/>
          <p:cNvSpPr/>
          <p:nvPr/>
        </p:nvSpPr>
        <p:spPr>
          <a:xfrm>
            <a:off x="7813808" y="1325118"/>
            <a:ext cx="154401" cy="159666"/>
          </a:xfrm>
          <a:custGeom>
            <a:avLst/>
            <a:gdLst>
              <a:gd name="connsiteX0" fmla="*/ 56508 w 154401"/>
              <a:gd name="connsiteY0" fmla="*/ 0 h 159666"/>
              <a:gd name="connsiteX1" fmla="*/ 56508 w 154401"/>
              <a:gd name="connsiteY1" fmla="*/ 0 h 159666"/>
              <a:gd name="connsiteX2" fmla="*/ 35959 w 154401"/>
              <a:gd name="connsiteY2" fmla="*/ 46234 h 159666"/>
              <a:gd name="connsiteX3" fmla="*/ 25685 w 154401"/>
              <a:gd name="connsiteY3" fmla="*/ 66782 h 159666"/>
              <a:gd name="connsiteX4" fmla="*/ 10274 w 154401"/>
              <a:gd name="connsiteY4" fmla="*/ 82194 h 159666"/>
              <a:gd name="connsiteX5" fmla="*/ 0 w 154401"/>
              <a:gd name="connsiteY5" fmla="*/ 97605 h 159666"/>
              <a:gd name="connsiteX6" fmla="*/ 20548 w 154401"/>
              <a:gd name="connsiteY6" fmla="*/ 102742 h 159666"/>
              <a:gd name="connsiteX7" fmla="*/ 25685 w 154401"/>
              <a:gd name="connsiteY7" fmla="*/ 118153 h 159666"/>
              <a:gd name="connsiteX8" fmla="*/ 41096 w 154401"/>
              <a:gd name="connsiteY8" fmla="*/ 128427 h 159666"/>
              <a:gd name="connsiteX9" fmla="*/ 66782 w 154401"/>
              <a:gd name="connsiteY9" fmla="*/ 159250 h 159666"/>
              <a:gd name="connsiteX10" fmla="*/ 87330 w 154401"/>
              <a:gd name="connsiteY10" fmla="*/ 154113 h 159666"/>
              <a:gd name="connsiteX11" fmla="*/ 118152 w 154401"/>
              <a:gd name="connsiteY11" fmla="*/ 133564 h 159666"/>
              <a:gd name="connsiteX12" fmla="*/ 148975 w 154401"/>
              <a:gd name="connsiteY12" fmla="*/ 123290 h 159666"/>
              <a:gd name="connsiteX13" fmla="*/ 148975 w 154401"/>
              <a:gd name="connsiteY13" fmla="*/ 92468 h 159666"/>
              <a:gd name="connsiteX14" fmla="*/ 133564 w 154401"/>
              <a:gd name="connsiteY14" fmla="*/ 87331 h 159666"/>
              <a:gd name="connsiteX15" fmla="*/ 118152 w 154401"/>
              <a:gd name="connsiteY15" fmla="*/ 71919 h 159666"/>
              <a:gd name="connsiteX16" fmla="*/ 107878 w 154401"/>
              <a:gd name="connsiteY16" fmla="*/ 56508 h 159666"/>
              <a:gd name="connsiteX17" fmla="*/ 92467 w 154401"/>
              <a:gd name="connsiteY17" fmla="*/ 51371 h 159666"/>
              <a:gd name="connsiteX18" fmla="*/ 87330 w 154401"/>
              <a:gd name="connsiteY18" fmla="*/ 30823 h 159666"/>
              <a:gd name="connsiteX19" fmla="*/ 56508 w 154401"/>
              <a:gd name="connsiteY19" fmla="*/ 0 h 15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401" h="159666">
                <a:moveTo>
                  <a:pt x="56508" y="0"/>
                </a:moveTo>
                <a:lnTo>
                  <a:pt x="56508" y="0"/>
                </a:lnTo>
                <a:cubicBezTo>
                  <a:pt x="49658" y="15411"/>
                  <a:pt x="43027" y="30921"/>
                  <a:pt x="35959" y="46234"/>
                </a:cubicBezTo>
                <a:cubicBezTo>
                  <a:pt x="32750" y="53187"/>
                  <a:pt x="30136" y="60551"/>
                  <a:pt x="25685" y="66782"/>
                </a:cubicBezTo>
                <a:cubicBezTo>
                  <a:pt x="21462" y="72694"/>
                  <a:pt x="14925" y="76613"/>
                  <a:pt x="10274" y="82194"/>
                </a:cubicBezTo>
                <a:cubicBezTo>
                  <a:pt x="6322" y="86937"/>
                  <a:pt x="3425" y="92468"/>
                  <a:pt x="0" y="97605"/>
                </a:cubicBezTo>
                <a:cubicBezTo>
                  <a:pt x="6849" y="99317"/>
                  <a:pt x="15035" y="98332"/>
                  <a:pt x="20548" y="102742"/>
                </a:cubicBezTo>
                <a:cubicBezTo>
                  <a:pt x="24776" y="106125"/>
                  <a:pt x="22302" y="113925"/>
                  <a:pt x="25685" y="118153"/>
                </a:cubicBezTo>
                <a:cubicBezTo>
                  <a:pt x="29542" y="122974"/>
                  <a:pt x="35959" y="125002"/>
                  <a:pt x="41096" y="128427"/>
                </a:cubicBezTo>
                <a:cubicBezTo>
                  <a:pt x="45514" y="135054"/>
                  <a:pt x="58638" y="156923"/>
                  <a:pt x="66782" y="159250"/>
                </a:cubicBezTo>
                <a:cubicBezTo>
                  <a:pt x="73570" y="161190"/>
                  <a:pt x="80481" y="155825"/>
                  <a:pt x="87330" y="154113"/>
                </a:cubicBezTo>
                <a:cubicBezTo>
                  <a:pt x="97604" y="147263"/>
                  <a:pt x="106438" y="137469"/>
                  <a:pt x="118152" y="133564"/>
                </a:cubicBezTo>
                <a:lnTo>
                  <a:pt x="148975" y="123290"/>
                </a:lnTo>
                <a:cubicBezTo>
                  <a:pt x="152400" y="113016"/>
                  <a:pt x="159249" y="102742"/>
                  <a:pt x="148975" y="92468"/>
                </a:cubicBezTo>
                <a:cubicBezTo>
                  <a:pt x="145146" y="88639"/>
                  <a:pt x="138701" y="89043"/>
                  <a:pt x="133564" y="87331"/>
                </a:cubicBezTo>
                <a:cubicBezTo>
                  <a:pt x="128427" y="82194"/>
                  <a:pt x="122803" y="77500"/>
                  <a:pt x="118152" y="71919"/>
                </a:cubicBezTo>
                <a:cubicBezTo>
                  <a:pt x="114200" y="67176"/>
                  <a:pt x="112699" y="60365"/>
                  <a:pt x="107878" y="56508"/>
                </a:cubicBezTo>
                <a:cubicBezTo>
                  <a:pt x="103650" y="53125"/>
                  <a:pt x="97604" y="53083"/>
                  <a:pt x="92467" y="51371"/>
                </a:cubicBezTo>
                <a:cubicBezTo>
                  <a:pt x="90755" y="44522"/>
                  <a:pt x="91740" y="36336"/>
                  <a:pt x="87330" y="30823"/>
                </a:cubicBezTo>
                <a:cubicBezTo>
                  <a:pt x="83947" y="26595"/>
                  <a:pt x="61645" y="5137"/>
                  <a:pt x="56508" y="0"/>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17"/>
          <p:cNvSpPr/>
          <p:nvPr/>
        </p:nvSpPr>
        <p:spPr>
          <a:xfrm>
            <a:off x="8389872" y="1315083"/>
            <a:ext cx="154401" cy="159666"/>
          </a:xfrm>
          <a:custGeom>
            <a:avLst/>
            <a:gdLst>
              <a:gd name="connsiteX0" fmla="*/ 56508 w 154401"/>
              <a:gd name="connsiteY0" fmla="*/ 0 h 159666"/>
              <a:gd name="connsiteX1" fmla="*/ 56508 w 154401"/>
              <a:gd name="connsiteY1" fmla="*/ 0 h 159666"/>
              <a:gd name="connsiteX2" fmla="*/ 35959 w 154401"/>
              <a:gd name="connsiteY2" fmla="*/ 46234 h 159666"/>
              <a:gd name="connsiteX3" fmla="*/ 25685 w 154401"/>
              <a:gd name="connsiteY3" fmla="*/ 66782 h 159666"/>
              <a:gd name="connsiteX4" fmla="*/ 10274 w 154401"/>
              <a:gd name="connsiteY4" fmla="*/ 82194 h 159666"/>
              <a:gd name="connsiteX5" fmla="*/ 0 w 154401"/>
              <a:gd name="connsiteY5" fmla="*/ 97605 h 159666"/>
              <a:gd name="connsiteX6" fmla="*/ 20548 w 154401"/>
              <a:gd name="connsiteY6" fmla="*/ 102742 h 159666"/>
              <a:gd name="connsiteX7" fmla="*/ 25685 w 154401"/>
              <a:gd name="connsiteY7" fmla="*/ 118153 h 159666"/>
              <a:gd name="connsiteX8" fmla="*/ 41096 w 154401"/>
              <a:gd name="connsiteY8" fmla="*/ 128427 h 159666"/>
              <a:gd name="connsiteX9" fmla="*/ 66782 w 154401"/>
              <a:gd name="connsiteY9" fmla="*/ 159250 h 159666"/>
              <a:gd name="connsiteX10" fmla="*/ 87330 w 154401"/>
              <a:gd name="connsiteY10" fmla="*/ 154113 h 159666"/>
              <a:gd name="connsiteX11" fmla="*/ 118152 w 154401"/>
              <a:gd name="connsiteY11" fmla="*/ 133564 h 159666"/>
              <a:gd name="connsiteX12" fmla="*/ 148975 w 154401"/>
              <a:gd name="connsiteY12" fmla="*/ 123290 h 159666"/>
              <a:gd name="connsiteX13" fmla="*/ 148975 w 154401"/>
              <a:gd name="connsiteY13" fmla="*/ 92468 h 159666"/>
              <a:gd name="connsiteX14" fmla="*/ 133564 w 154401"/>
              <a:gd name="connsiteY14" fmla="*/ 87331 h 159666"/>
              <a:gd name="connsiteX15" fmla="*/ 118152 w 154401"/>
              <a:gd name="connsiteY15" fmla="*/ 71919 h 159666"/>
              <a:gd name="connsiteX16" fmla="*/ 107878 w 154401"/>
              <a:gd name="connsiteY16" fmla="*/ 56508 h 159666"/>
              <a:gd name="connsiteX17" fmla="*/ 92467 w 154401"/>
              <a:gd name="connsiteY17" fmla="*/ 51371 h 159666"/>
              <a:gd name="connsiteX18" fmla="*/ 87330 w 154401"/>
              <a:gd name="connsiteY18" fmla="*/ 30823 h 159666"/>
              <a:gd name="connsiteX19" fmla="*/ 56508 w 154401"/>
              <a:gd name="connsiteY19" fmla="*/ 0 h 15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401" h="159666">
                <a:moveTo>
                  <a:pt x="56508" y="0"/>
                </a:moveTo>
                <a:lnTo>
                  <a:pt x="56508" y="0"/>
                </a:lnTo>
                <a:cubicBezTo>
                  <a:pt x="49658" y="15411"/>
                  <a:pt x="43027" y="30921"/>
                  <a:pt x="35959" y="46234"/>
                </a:cubicBezTo>
                <a:cubicBezTo>
                  <a:pt x="32750" y="53187"/>
                  <a:pt x="30136" y="60551"/>
                  <a:pt x="25685" y="66782"/>
                </a:cubicBezTo>
                <a:cubicBezTo>
                  <a:pt x="21462" y="72694"/>
                  <a:pt x="14925" y="76613"/>
                  <a:pt x="10274" y="82194"/>
                </a:cubicBezTo>
                <a:cubicBezTo>
                  <a:pt x="6322" y="86937"/>
                  <a:pt x="3425" y="92468"/>
                  <a:pt x="0" y="97605"/>
                </a:cubicBezTo>
                <a:cubicBezTo>
                  <a:pt x="6849" y="99317"/>
                  <a:pt x="15035" y="98332"/>
                  <a:pt x="20548" y="102742"/>
                </a:cubicBezTo>
                <a:cubicBezTo>
                  <a:pt x="24776" y="106125"/>
                  <a:pt x="22302" y="113925"/>
                  <a:pt x="25685" y="118153"/>
                </a:cubicBezTo>
                <a:cubicBezTo>
                  <a:pt x="29542" y="122974"/>
                  <a:pt x="35959" y="125002"/>
                  <a:pt x="41096" y="128427"/>
                </a:cubicBezTo>
                <a:cubicBezTo>
                  <a:pt x="45514" y="135054"/>
                  <a:pt x="58638" y="156923"/>
                  <a:pt x="66782" y="159250"/>
                </a:cubicBezTo>
                <a:cubicBezTo>
                  <a:pt x="73570" y="161190"/>
                  <a:pt x="80481" y="155825"/>
                  <a:pt x="87330" y="154113"/>
                </a:cubicBezTo>
                <a:cubicBezTo>
                  <a:pt x="97604" y="147263"/>
                  <a:pt x="106438" y="137469"/>
                  <a:pt x="118152" y="133564"/>
                </a:cubicBezTo>
                <a:lnTo>
                  <a:pt x="148975" y="123290"/>
                </a:lnTo>
                <a:cubicBezTo>
                  <a:pt x="152400" y="113016"/>
                  <a:pt x="159249" y="102742"/>
                  <a:pt x="148975" y="92468"/>
                </a:cubicBezTo>
                <a:cubicBezTo>
                  <a:pt x="145146" y="88639"/>
                  <a:pt x="138701" y="89043"/>
                  <a:pt x="133564" y="87331"/>
                </a:cubicBezTo>
                <a:cubicBezTo>
                  <a:pt x="128427" y="82194"/>
                  <a:pt x="122803" y="77500"/>
                  <a:pt x="118152" y="71919"/>
                </a:cubicBezTo>
                <a:cubicBezTo>
                  <a:pt x="114200" y="67176"/>
                  <a:pt x="112699" y="60365"/>
                  <a:pt x="107878" y="56508"/>
                </a:cubicBezTo>
                <a:cubicBezTo>
                  <a:pt x="103650" y="53125"/>
                  <a:pt x="97604" y="53083"/>
                  <a:pt x="92467" y="51371"/>
                </a:cubicBezTo>
                <a:cubicBezTo>
                  <a:pt x="90755" y="44522"/>
                  <a:pt x="91740" y="36336"/>
                  <a:pt x="87330" y="30823"/>
                </a:cubicBezTo>
                <a:cubicBezTo>
                  <a:pt x="83947" y="26595"/>
                  <a:pt x="61645" y="5137"/>
                  <a:pt x="56508" y="0"/>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18"/>
          <p:cNvSpPr/>
          <p:nvPr/>
        </p:nvSpPr>
        <p:spPr>
          <a:xfrm>
            <a:off x="8542272" y="1885931"/>
            <a:ext cx="154401" cy="159666"/>
          </a:xfrm>
          <a:custGeom>
            <a:avLst/>
            <a:gdLst>
              <a:gd name="connsiteX0" fmla="*/ 56508 w 154401"/>
              <a:gd name="connsiteY0" fmla="*/ 0 h 159666"/>
              <a:gd name="connsiteX1" fmla="*/ 56508 w 154401"/>
              <a:gd name="connsiteY1" fmla="*/ 0 h 159666"/>
              <a:gd name="connsiteX2" fmla="*/ 35959 w 154401"/>
              <a:gd name="connsiteY2" fmla="*/ 46234 h 159666"/>
              <a:gd name="connsiteX3" fmla="*/ 25685 w 154401"/>
              <a:gd name="connsiteY3" fmla="*/ 66782 h 159666"/>
              <a:gd name="connsiteX4" fmla="*/ 10274 w 154401"/>
              <a:gd name="connsiteY4" fmla="*/ 82194 h 159666"/>
              <a:gd name="connsiteX5" fmla="*/ 0 w 154401"/>
              <a:gd name="connsiteY5" fmla="*/ 97605 h 159666"/>
              <a:gd name="connsiteX6" fmla="*/ 20548 w 154401"/>
              <a:gd name="connsiteY6" fmla="*/ 102742 h 159666"/>
              <a:gd name="connsiteX7" fmla="*/ 25685 w 154401"/>
              <a:gd name="connsiteY7" fmla="*/ 118153 h 159666"/>
              <a:gd name="connsiteX8" fmla="*/ 41096 w 154401"/>
              <a:gd name="connsiteY8" fmla="*/ 128427 h 159666"/>
              <a:gd name="connsiteX9" fmla="*/ 66782 w 154401"/>
              <a:gd name="connsiteY9" fmla="*/ 159250 h 159666"/>
              <a:gd name="connsiteX10" fmla="*/ 87330 w 154401"/>
              <a:gd name="connsiteY10" fmla="*/ 154113 h 159666"/>
              <a:gd name="connsiteX11" fmla="*/ 118152 w 154401"/>
              <a:gd name="connsiteY11" fmla="*/ 133564 h 159666"/>
              <a:gd name="connsiteX12" fmla="*/ 148975 w 154401"/>
              <a:gd name="connsiteY12" fmla="*/ 123290 h 159666"/>
              <a:gd name="connsiteX13" fmla="*/ 148975 w 154401"/>
              <a:gd name="connsiteY13" fmla="*/ 92468 h 159666"/>
              <a:gd name="connsiteX14" fmla="*/ 133564 w 154401"/>
              <a:gd name="connsiteY14" fmla="*/ 87331 h 159666"/>
              <a:gd name="connsiteX15" fmla="*/ 118152 w 154401"/>
              <a:gd name="connsiteY15" fmla="*/ 71919 h 159666"/>
              <a:gd name="connsiteX16" fmla="*/ 107878 w 154401"/>
              <a:gd name="connsiteY16" fmla="*/ 56508 h 159666"/>
              <a:gd name="connsiteX17" fmla="*/ 92467 w 154401"/>
              <a:gd name="connsiteY17" fmla="*/ 51371 h 159666"/>
              <a:gd name="connsiteX18" fmla="*/ 87330 w 154401"/>
              <a:gd name="connsiteY18" fmla="*/ 30823 h 159666"/>
              <a:gd name="connsiteX19" fmla="*/ 56508 w 154401"/>
              <a:gd name="connsiteY19" fmla="*/ 0 h 15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401" h="159666">
                <a:moveTo>
                  <a:pt x="56508" y="0"/>
                </a:moveTo>
                <a:lnTo>
                  <a:pt x="56508" y="0"/>
                </a:lnTo>
                <a:cubicBezTo>
                  <a:pt x="49658" y="15411"/>
                  <a:pt x="43027" y="30921"/>
                  <a:pt x="35959" y="46234"/>
                </a:cubicBezTo>
                <a:cubicBezTo>
                  <a:pt x="32750" y="53187"/>
                  <a:pt x="30136" y="60551"/>
                  <a:pt x="25685" y="66782"/>
                </a:cubicBezTo>
                <a:cubicBezTo>
                  <a:pt x="21462" y="72694"/>
                  <a:pt x="14925" y="76613"/>
                  <a:pt x="10274" y="82194"/>
                </a:cubicBezTo>
                <a:cubicBezTo>
                  <a:pt x="6322" y="86937"/>
                  <a:pt x="3425" y="92468"/>
                  <a:pt x="0" y="97605"/>
                </a:cubicBezTo>
                <a:cubicBezTo>
                  <a:pt x="6849" y="99317"/>
                  <a:pt x="15035" y="98332"/>
                  <a:pt x="20548" y="102742"/>
                </a:cubicBezTo>
                <a:cubicBezTo>
                  <a:pt x="24776" y="106125"/>
                  <a:pt x="22302" y="113925"/>
                  <a:pt x="25685" y="118153"/>
                </a:cubicBezTo>
                <a:cubicBezTo>
                  <a:pt x="29542" y="122974"/>
                  <a:pt x="35959" y="125002"/>
                  <a:pt x="41096" y="128427"/>
                </a:cubicBezTo>
                <a:cubicBezTo>
                  <a:pt x="45514" y="135054"/>
                  <a:pt x="58638" y="156923"/>
                  <a:pt x="66782" y="159250"/>
                </a:cubicBezTo>
                <a:cubicBezTo>
                  <a:pt x="73570" y="161190"/>
                  <a:pt x="80481" y="155825"/>
                  <a:pt x="87330" y="154113"/>
                </a:cubicBezTo>
                <a:cubicBezTo>
                  <a:pt x="97604" y="147263"/>
                  <a:pt x="106438" y="137469"/>
                  <a:pt x="118152" y="133564"/>
                </a:cubicBezTo>
                <a:lnTo>
                  <a:pt x="148975" y="123290"/>
                </a:lnTo>
                <a:cubicBezTo>
                  <a:pt x="152400" y="113016"/>
                  <a:pt x="159249" y="102742"/>
                  <a:pt x="148975" y="92468"/>
                </a:cubicBezTo>
                <a:cubicBezTo>
                  <a:pt x="145146" y="88639"/>
                  <a:pt x="138701" y="89043"/>
                  <a:pt x="133564" y="87331"/>
                </a:cubicBezTo>
                <a:cubicBezTo>
                  <a:pt x="128427" y="82194"/>
                  <a:pt x="122803" y="77500"/>
                  <a:pt x="118152" y="71919"/>
                </a:cubicBezTo>
                <a:cubicBezTo>
                  <a:pt x="114200" y="67176"/>
                  <a:pt x="112699" y="60365"/>
                  <a:pt x="107878" y="56508"/>
                </a:cubicBezTo>
                <a:cubicBezTo>
                  <a:pt x="103650" y="53125"/>
                  <a:pt x="97604" y="53083"/>
                  <a:pt x="92467" y="51371"/>
                </a:cubicBezTo>
                <a:cubicBezTo>
                  <a:pt x="90755" y="44522"/>
                  <a:pt x="91740" y="36336"/>
                  <a:pt x="87330" y="30823"/>
                </a:cubicBezTo>
                <a:cubicBezTo>
                  <a:pt x="83947" y="26595"/>
                  <a:pt x="61645" y="5137"/>
                  <a:pt x="56508" y="0"/>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19"/>
          <p:cNvSpPr/>
          <p:nvPr/>
        </p:nvSpPr>
        <p:spPr>
          <a:xfrm>
            <a:off x="8400257" y="2043468"/>
            <a:ext cx="154401" cy="159666"/>
          </a:xfrm>
          <a:custGeom>
            <a:avLst/>
            <a:gdLst>
              <a:gd name="connsiteX0" fmla="*/ 56508 w 154401"/>
              <a:gd name="connsiteY0" fmla="*/ 0 h 159666"/>
              <a:gd name="connsiteX1" fmla="*/ 56508 w 154401"/>
              <a:gd name="connsiteY1" fmla="*/ 0 h 159666"/>
              <a:gd name="connsiteX2" fmla="*/ 35959 w 154401"/>
              <a:gd name="connsiteY2" fmla="*/ 46234 h 159666"/>
              <a:gd name="connsiteX3" fmla="*/ 25685 w 154401"/>
              <a:gd name="connsiteY3" fmla="*/ 66782 h 159666"/>
              <a:gd name="connsiteX4" fmla="*/ 10274 w 154401"/>
              <a:gd name="connsiteY4" fmla="*/ 82194 h 159666"/>
              <a:gd name="connsiteX5" fmla="*/ 0 w 154401"/>
              <a:gd name="connsiteY5" fmla="*/ 97605 h 159666"/>
              <a:gd name="connsiteX6" fmla="*/ 20548 w 154401"/>
              <a:gd name="connsiteY6" fmla="*/ 102742 h 159666"/>
              <a:gd name="connsiteX7" fmla="*/ 25685 w 154401"/>
              <a:gd name="connsiteY7" fmla="*/ 118153 h 159666"/>
              <a:gd name="connsiteX8" fmla="*/ 41096 w 154401"/>
              <a:gd name="connsiteY8" fmla="*/ 128427 h 159666"/>
              <a:gd name="connsiteX9" fmla="*/ 66782 w 154401"/>
              <a:gd name="connsiteY9" fmla="*/ 159250 h 159666"/>
              <a:gd name="connsiteX10" fmla="*/ 87330 w 154401"/>
              <a:gd name="connsiteY10" fmla="*/ 154113 h 159666"/>
              <a:gd name="connsiteX11" fmla="*/ 118152 w 154401"/>
              <a:gd name="connsiteY11" fmla="*/ 133564 h 159666"/>
              <a:gd name="connsiteX12" fmla="*/ 148975 w 154401"/>
              <a:gd name="connsiteY12" fmla="*/ 123290 h 159666"/>
              <a:gd name="connsiteX13" fmla="*/ 148975 w 154401"/>
              <a:gd name="connsiteY13" fmla="*/ 92468 h 159666"/>
              <a:gd name="connsiteX14" fmla="*/ 133564 w 154401"/>
              <a:gd name="connsiteY14" fmla="*/ 87331 h 159666"/>
              <a:gd name="connsiteX15" fmla="*/ 118152 w 154401"/>
              <a:gd name="connsiteY15" fmla="*/ 71919 h 159666"/>
              <a:gd name="connsiteX16" fmla="*/ 107878 w 154401"/>
              <a:gd name="connsiteY16" fmla="*/ 56508 h 159666"/>
              <a:gd name="connsiteX17" fmla="*/ 92467 w 154401"/>
              <a:gd name="connsiteY17" fmla="*/ 51371 h 159666"/>
              <a:gd name="connsiteX18" fmla="*/ 87330 w 154401"/>
              <a:gd name="connsiteY18" fmla="*/ 30823 h 159666"/>
              <a:gd name="connsiteX19" fmla="*/ 56508 w 154401"/>
              <a:gd name="connsiteY19" fmla="*/ 0 h 15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401" h="159666">
                <a:moveTo>
                  <a:pt x="56508" y="0"/>
                </a:moveTo>
                <a:lnTo>
                  <a:pt x="56508" y="0"/>
                </a:lnTo>
                <a:cubicBezTo>
                  <a:pt x="49658" y="15411"/>
                  <a:pt x="43027" y="30921"/>
                  <a:pt x="35959" y="46234"/>
                </a:cubicBezTo>
                <a:cubicBezTo>
                  <a:pt x="32750" y="53187"/>
                  <a:pt x="30136" y="60551"/>
                  <a:pt x="25685" y="66782"/>
                </a:cubicBezTo>
                <a:cubicBezTo>
                  <a:pt x="21462" y="72694"/>
                  <a:pt x="14925" y="76613"/>
                  <a:pt x="10274" y="82194"/>
                </a:cubicBezTo>
                <a:cubicBezTo>
                  <a:pt x="6322" y="86937"/>
                  <a:pt x="3425" y="92468"/>
                  <a:pt x="0" y="97605"/>
                </a:cubicBezTo>
                <a:cubicBezTo>
                  <a:pt x="6849" y="99317"/>
                  <a:pt x="15035" y="98332"/>
                  <a:pt x="20548" y="102742"/>
                </a:cubicBezTo>
                <a:cubicBezTo>
                  <a:pt x="24776" y="106125"/>
                  <a:pt x="22302" y="113925"/>
                  <a:pt x="25685" y="118153"/>
                </a:cubicBezTo>
                <a:cubicBezTo>
                  <a:pt x="29542" y="122974"/>
                  <a:pt x="35959" y="125002"/>
                  <a:pt x="41096" y="128427"/>
                </a:cubicBezTo>
                <a:cubicBezTo>
                  <a:pt x="45514" y="135054"/>
                  <a:pt x="58638" y="156923"/>
                  <a:pt x="66782" y="159250"/>
                </a:cubicBezTo>
                <a:cubicBezTo>
                  <a:pt x="73570" y="161190"/>
                  <a:pt x="80481" y="155825"/>
                  <a:pt x="87330" y="154113"/>
                </a:cubicBezTo>
                <a:cubicBezTo>
                  <a:pt x="97604" y="147263"/>
                  <a:pt x="106438" y="137469"/>
                  <a:pt x="118152" y="133564"/>
                </a:cubicBezTo>
                <a:lnTo>
                  <a:pt x="148975" y="123290"/>
                </a:lnTo>
                <a:cubicBezTo>
                  <a:pt x="152400" y="113016"/>
                  <a:pt x="159249" y="102742"/>
                  <a:pt x="148975" y="92468"/>
                </a:cubicBezTo>
                <a:cubicBezTo>
                  <a:pt x="145146" y="88639"/>
                  <a:pt x="138701" y="89043"/>
                  <a:pt x="133564" y="87331"/>
                </a:cubicBezTo>
                <a:cubicBezTo>
                  <a:pt x="128427" y="82194"/>
                  <a:pt x="122803" y="77500"/>
                  <a:pt x="118152" y="71919"/>
                </a:cubicBezTo>
                <a:cubicBezTo>
                  <a:pt x="114200" y="67176"/>
                  <a:pt x="112699" y="60365"/>
                  <a:pt x="107878" y="56508"/>
                </a:cubicBezTo>
                <a:cubicBezTo>
                  <a:pt x="103650" y="53125"/>
                  <a:pt x="97604" y="53083"/>
                  <a:pt x="92467" y="51371"/>
                </a:cubicBezTo>
                <a:cubicBezTo>
                  <a:pt x="90755" y="44522"/>
                  <a:pt x="91740" y="36336"/>
                  <a:pt x="87330" y="30823"/>
                </a:cubicBezTo>
                <a:cubicBezTo>
                  <a:pt x="83947" y="26595"/>
                  <a:pt x="61645" y="5137"/>
                  <a:pt x="56508" y="0"/>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0"/>
          <p:cNvSpPr/>
          <p:nvPr/>
        </p:nvSpPr>
        <p:spPr>
          <a:xfrm>
            <a:off x="8184233" y="2101955"/>
            <a:ext cx="154401" cy="159666"/>
          </a:xfrm>
          <a:custGeom>
            <a:avLst/>
            <a:gdLst>
              <a:gd name="connsiteX0" fmla="*/ 56508 w 154401"/>
              <a:gd name="connsiteY0" fmla="*/ 0 h 159666"/>
              <a:gd name="connsiteX1" fmla="*/ 56508 w 154401"/>
              <a:gd name="connsiteY1" fmla="*/ 0 h 159666"/>
              <a:gd name="connsiteX2" fmla="*/ 35959 w 154401"/>
              <a:gd name="connsiteY2" fmla="*/ 46234 h 159666"/>
              <a:gd name="connsiteX3" fmla="*/ 25685 w 154401"/>
              <a:gd name="connsiteY3" fmla="*/ 66782 h 159666"/>
              <a:gd name="connsiteX4" fmla="*/ 10274 w 154401"/>
              <a:gd name="connsiteY4" fmla="*/ 82194 h 159666"/>
              <a:gd name="connsiteX5" fmla="*/ 0 w 154401"/>
              <a:gd name="connsiteY5" fmla="*/ 97605 h 159666"/>
              <a:gd name="connsiteX6" fmla="*/ 20548 w 154401"/>
              <a:gd name="connsiteY6" fmla="*/ 102742 h 159666"/>
              <a:gd name="connsiteX7" fmla="*/ 25685 w 154401"/>
              <a:gd name="connsiteY7" fmla="*/ 118153 h 159666"/>
              <a:gd name="connsiteX8" fmla="*/ 41096 w 154401"/>
              <a:gd name="connsiteY8" fmla="*/ 128427 h 159666"/>
              <a:gd name="connsiteX9" fmla="*/ 66782 w 154401"/>
              <a:gd name="connsiteY9" fmla="*/ 159250 h 159666"/>
              <a:gd name="connsiteX10" fmla="*/ 87330 w 154401"/>
              <a:gd name="connsiteY10" fmla="*/ 154113 h 159666"/>
              <a:gd name="connsiteX11" fmla="*/ 118152 w 154401"/>
              <a:gd name="connsiteY11" fmla="*/ 133564 h 159666"/>
              <a:gd name="connsiteX12" fmla="*/ 148975 w 154401"/>
              <a:gd name="connsiteY12" fmla="*/ 123290 h 159666"/>
              <a:gd name="connsiteX13" fmla="*/ 148975 w 154401"/>
              <a:gd name="connsiteY13" fmla="*/ 92468 h 159666"/>
              <a:gd name="connsiteX14" fmla="*/ 133564 w 154401"/>
              <a:gd name="connsiteY14" fmla="*/ 87331 h 159666"/>
              <a:gd name="connsiteX15" fmla="*/ 118152 w 154401"/>
              <a:gd name="connsiteY15" fmla="*/ 71919 h 159666"/>
              <a:gd name="connsiteX16" fmla="*/ 107878 w 154401"/>
              <a:gd name="connsiteY16" fmla="*/ 56508 h 159666"/>
              <a:gd name="connsiteX17" fmla="*/ 92467 w 154401"/>
              <a:gd name="connsiteY17" fmla="*/ 51371 h 159666"/>
              <a:gd name="connsiteX18" fmla="*/ 87330 w 154401"/>
              <a:gd name="connsiteY18" fmla="*/ 30823 h 159666"/>
              <a:gd name="connsiteX19" fmla="*/ 56508 w 154401"/>
              <a:gd name="connsiteY19" fmla="*/ 0 h 15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401" h="159666">
                <a:moveTo>
                  <a:pt x="56508" y="0"/>
                </a:moveTo>
                <a:lnTo>
                  <a:pt x="56508" y="0"/>
                </a:lnTo>
                <a:cubicBezTo>
                  <a:pt x="49658" y="15411"/>
                  <a:pt x="43027" y="30921"/>
                  <a:pt x="35959" y="46234"/>
                </a:cubicBezTo>
                <a:cubicBezTo>
                  <a:pt x="32750" y="53187"/>
                  <a:pt x="30136" y="60551"/>
                  <a:pt x="25685" y="66782"/>
                </a:cubicBezTo>
                <a:cubicBezTo>
                  <a:pt x="21462" y="72694"/>
                  <a:pt x="14925" y="76613"/>
                  <a:pt x="10274" y="82194"/>
                </a:cubicBezTo>
                <a:cubicBezTo>
                  <a:pt x="6322" y="86937"/>
                  <a:pt x="3425" y="92468"/>
                  <a:pt x="0" y="97605"/>
                </a:cubicBezTo>
                <a:cubicBezTo>
                  <a:pt x="6849" y="99317"/>
                  <a:pt x="15035" y="98332"/>
                  <a:pt x="20548" y="102742"/>
                </a:cubicBezTo>
                <a:cubicBezTo>
                  <a:pt x="24776" y="106125"/>
                  <a:pt x="22302" y="113925"/>
                  <a:pt x="25685" y="118153"/>
                </a:cubicBezTo>
                <a:cubicBezTo>
                  <a:pt x="29542" y="122974"/>
                  <a:pt x="35959" y="125002"/>
                  <a:pt x="41096" y="128427"/>
                </a:cubicBezTo>
                <a:cubicBezTo>
                  <a:pt x="45514" y="135054"/>
                  <a:pt x="58638" y="156923"/>
                  <a:pt x="66782" y="159250"/>
                </a:cubicBezTo>
                <a:cubicBezTo>
                  <a:pt x="73570" y="161190"/>
                  <a:pt x="80481" y="155825"/>
                  <a:pt x="87330" y="154113"/>
                </a:cubicBezTo>
                <a:cubicBezTo>
                  <a:pt x="97604" y="147263"/>
                  <a:pt x="106438" y="137469"/>
                  <a:pt x="118152" y="133564"/>
                </a:cubicBezTo>
                <a:lnTo>
                  <a:pt x="148975" y="123290"/>
                </a:lnTo>
                <a:cubicBezTo>
                  <a:pt x="152400" y="113016"/>
                  <a:pt x="159249" y="102742"/>
                  <a:pt x="148975" y="92468"/>
                </a:cubicBezTo>
                <a:cubicBezTo>
                  <a:pt x="145146" y="88639"/>
                  <a:pt x="138701" y="89043"/>
                  <a:pt x="133564" y="87331"/>
                </a:cubicBezTo>
                <a:cubicBezTo>
                  <a:pt x="128427" y="82194"/>
                  <a:pt x="122803" y="77500"/>
                  <a:pt x="118152" y="71919"/>
                </a:cubicBezTo>
                <a:cubicBezTo>
                  <a:pt x="114200" y="67176"/>
                  <a:pt x="112699" y="60365"/>
                  <a:pt x="107878" y="56508"/>
                </a:cubicBezTo>
                <a:cubicBezTo>
                  <a:pt x="103650" y="53125"/>
                  <a:pt x="97604" y="53083"/>
                  <a:pt x="92467" y="51371"/>
                </a:cubicBezTo>
                <a:cubicBezTo>
                  <a:pt x="90755" y="44522"/>
                  <a:pt x="91740" y="36336"/>
                  <a:pt x="87330" y="30823"/>
                </a:cubicBezTo>
                <a:cubicBezTo>
                  <a:pt x="83947" y="26595"/>
                  <a:pt x="61645" y="5137"/>
                  <a:pt x="56508" y="0"/>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1"/>
          <p:cNvSpPr/>
          <p:nvPr/>
        </p:nvSpPr>
        <p:spPr>
          <a:xfrm>
            <a:off x="7957824" y="2045597"/>
            <a:ext cx="154401" cy="159666"/>
          </a:xfrm>
          <a:custGeom>
            <a:avLst/>
            <a:gdLst>
              <a:gd name="connsiteX0" fmla="*/ 56508 w 154401"/>
              <a:gd name="connsiteY0" fmla="*/ 0 h 159666"/>
              <a:gd name="connsiteX1" fmla="*/ 56508 w 154401"/>
              <a:gd name="connsiteY1" fmla="*/ 0 h 159666"/>
              <a:gd name="connsiteX2" fmla="*/ 35959 w 154401"/>
              <a:gd name="connsiteY2" fmla="*/ 46234 h 159666"/>
              <a:gd name="connsiteX3" fmla="*/ 25685 w 154401"/>
              <a:gd name="connsiteY3" fmla="*/ 66782 h 159666"/>
              <a:gd name="connsiteX4" fmla="*/ 10274 w 154401"/>
              <a:gd name="connsiteY4" fmla="*/ 82194 h 159666"/>
              <a:gd name="connsiteX5" fmla="*/ 0 w 154401"/>
              <a:gd name="connsiteY5" fmla="*/ 97605 h 159666"/>
              <a:gd name="connsiteX6" fmla="*/ 20548 w 154401"/>
              <a:gd name="connsiteY6" fmla="*/ 102742 h 159666"/>
              <a:gd name="connsiteX7" fmla="*/ 25685 w 154401"/>
              <a:gd name="connsiteY7" fmla="*/ 118153 h 159666"/>
              <a:gd name="connsiteX8" fmla="*/ 41096 w 154401"/>
              <a:gd name="connsiteY8" fmla="*/ 128427 h 159666"/>
              <a:gd name="connsiteX9" fmla="*/ 66782 w 154401"/>
              <a:gd name="connsiteY9" fmla="*/ 159250 h 159666"/>
              <a:gd name="connsiteX10" fmla="*/ 87330 w 154401"/>
              <a:gd name="connsiteY10" fmla="*/ 154113 h 159666"/>
              <a:gd name="connsiteX11" fmla="*/ 118152 w 154401"/>
              <a:gd name="connsiteY11" fmla="*/ 133564 h 159666"/>
              <a:gd name="connsiteX12" fmla="*/ 148975 w 154401"/>
              <a:gd name="connsiteY12" fmla="*/ 123290 h 159666"/>
              <a:gd name="connsiteX13" fmla="*/ 148975 w 154401"/>
              <a:gd name="connsiteY13" fmla="*/ 92468 h 159666"/>
              <a:gd name="connsiteX14" fmla="*/ 133564 w 154401"/>
              <a:gd name="connsiteY14" fmla="*/ 87331 h 159666"/>
              <a:gd name="connsiteX15" fmla="*/ 118152 w 154401"/>
              <a:gd name="connsiteY15" fmla="*/ 71919 h 159666"/>
              <a:gd name="connsiteX16" fmla="*/ 107878 w 154401"/>
              <a:gd name="connsiteY16" fmla="*/ 56508 h 159666"/>
              <a:gd name="connsiteX17" fmla="*/ 92467 w 154401"/>
              <a:gd name="connsiteY17" fmla="*/ 51371 h 159666"/>
              <a:gd name="connsiteX18" fmla="*/ 87330 w 154401"/>
              <a:gd name="connsiteY18" fmla="*/ 30823 h 159666"/>
              <a:gd name="connsiteX19" fmla="*/ 56508 w 154401"/>
              <a:gd name="connsiteY19" fmla="*/ 0 h 15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401" h="159666">
                <a:moveTo>
                  <a:pt x="56508" y="0"/>
                </a:moveTo>
                <a:lnTo>
                  <a:pt x="56508" y="0"/>
                </a:lnTo>
                <a:cubicBezTo>
                  <a:pt x="49658" y="15411"/>
                  <a:pt x="43027" y="30921"/>
                  <a:pt x="35959" y="46234"/>
                </a:cubicBezTo>
                <a:cubicBezTo>
                  <a:pt x="32750" y="53187"/>
                  <a:pt x="30136" y="60551"/>
                  <a:pt x="25685" y="66782"/>
                </a:cubicBezTo>
                <a:cubicBezTo>
                  <a:pt x="21462" y="72694"/>
                  <a:pt x="14925" y="76613"/>
                  <a:pt x="10274" y="82194"/>
                </a:cubicBezTo>
                <a:cubicBezTo>
                  <a:pt x="6322" y="86937"/>
                  <a:pt x="3425" y="92468"/>
                  <a:pt x="0" y="97605"/>
                </a:cubicBezTo>
                <a:cubicBezTo>
                  <a:pt x="6849" y="99317"/>
                  <a:pt x="15035" y="98332"/>
                  <a:pt x="20548" y="102742"/>
                </a:cubicBezTo>
                <a:cubicBezTo>
                  <a:pt x="24776" y="106125"/>
                  <a:pt x="22302" y="113925"/>
                  <a:pt x="25685" y="118153"/>
                </a:cubicBezTo>
                <a:cubicBezTo>
                  <a:pt x="29542" y="122974"/>
                  <a:pt x="35959" y="125002"/>
                  <a:pt x="41096" y="128427"/>
                </a:cubicBezTo>
                <a:cubicBezTo>
                  <a:pt x="45514" y="135054"/>
                  <a:pt x="58638" y="156923"/>
                  <a:pt x="66782" y="159250"/>
                </a:cubicBezTo>
                <a:cubicBezTo>
                  <a:pt x="73570" y="161190"/>
                  <a:pt x="80481" y="155825"/>
                  <a:pt x="87330" y="154113"/>
                </a:cubicBezTo>
                <a:cubicBezTo>
                  <a:pt x="97604" y="147263"/>
                  <a:pt x="106438" y="137469"/>
                  <a:pt x="118152" y="133564"/>
                </a:cubicBezTo>
                <a:lnTo>
                  <a:pt x="148975" y="123290"/>
                </a:lnTo>
                <a:cubicBezTo>
                  <a:pt x="152400" y="113016"/>
                  <a:pt x="159249" y="102742"/>
                  <a:pt x="148975" y="92468"/>
                </a:cubicBezTo>
                <a:cubicBezTo>
                  <a:pt x="145146" y="88639"/>
                  <a:pt x="138701" y="89043"/>
                  <a:pt x="133564" y="87331"/>
                </a:cubicBezTo>
                <a:cubicBezTo>
                  <a:pt x="128427" y="82194"/>
                  <a:pt x="122803" y="77500"/>
                  <a:pt x="118152" y="71919"/>
                </a:cubicBezTo>
                <a:cubicBezTo>
                  <a:pt x="114200" y="67176"/>
                  <a:pt x="112699" y="60365"/>
                  <a:pt x="107878" y="56508"/>
                </a:cubicBezTo>
                <a:cubicBezTo>
                  <a:pt x="103650" y="53125"/>
                  <a:pt x="97604" y="53083"/>
                  <a:pt x="92467" y="51371"/>
                </a:cubicBezTo>
                <a:cubicBezTo>
                  <a:pt x="90755" y="44522"/>
                  <a:pt x="91740" y="36336"/>
                  <a:pt x="87330" y="30823"/>
                </a:cubicBezTo>
                <a:cubicBezTo>
                  <a:pt x="83947" y="26595"/>
                  <a:pt x="61645" y="5137"/>
                  <a:pt x="56508" y="0"/>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22"/>
          <p:cNvSpPr/>
          <p:nvPr/>
        </p:nvSpPr>
        <p:spPr>
          <a:xfrm>
            <a:off x="7752185" y="1911855"/>
            <a:ext cx="154401" cy="159666"/>
          </a:xfrm>
          <a:custGeom>
            <a:avLst/>
            <a:gdLst>
              <a:gd name="connsiteX0" fmla="*/ 56508 w 154401"/>
              <a:gd name="connsiteY0" fmla="*/ 0 h 159666"/>
              <a:gd name="connsiteX1" fmla="*/ 56508 w 154401"/>
              <a:gd name="connsiteY1" fmla="*/ 0 h 159666"/>
              <a:gd name="connsiteX2" fmla="*/ 35959 w 154401"/>
              <a:gd name="connsiteY2" fmla="*/ 46234 h 159666"/>
              <a:gd name="connsiteX3" fmla="*/ 25685 w 154401"/>
              <a:gd name="connsiteY3" fmla="*/ 66782 h 159666"/>
              <a:gd name="connsiteX4" fmla="*/ 10274 w 154401"/>
              <a:gd name="connsiteY4" fmla="*/ 82194 h 159666"/>
              <a:gd name="connsiteX5" fmla="*/ 0 w 154401"/>
              <a:gd name="connsiteY5" fmla="*/ 97605 h 159666"/>
              <a:gd name="connsiteX6" fmla="*/ 20548 w 154401"/>
              <a:gd name="connsiteY6" fmla="*/ 102742 h 159666"/>
              <a:gd name="connsiteX7" fmla="*/ 25685 w 154401"/>
              <a:gd name="connsiteY7" fmla="*/ 118153 h 159666"/>
              <a:gd name="connsiteX8" fmla="*/ 41096 w 154401"/>
              <a:gd name="connsiteY8" fmla="*/ 128427 h 159666"/>
              <a:gd name="connsiteX9" fmla="*/ 66782 w 154401"/>
              <a:gd name="connsiteY9" fmla="*/ 159250 h 159666"/>
              <a:gd name="connsiteX10" fmla="*/ 87330 w 154401"/>
              <a:gd name="connsiteY10" fmla="*/ 154113 h 159666"/>
              <a:gd name="connsiteX11" fmla="*/ 118152 w 154401"/>
              <a:gd name="connsiteY11" fmla="*/ 133564 h 159666"/>
              <a:gd name="connsiteX12" fmla="*/ 148975 w 154401"/>
              <a:gd name="connsiteY12" fmla="*/ 123290 h 159666"/>
              <a:gd name="connsiteX13" fmla="*/ 148975 w 154401"/>
              <a:gd name="connsiteY13" fmla="*/ 92468 h 159666"/>
              <a:gd name="connsiteX14" fmla="*/ 133564 w 154401"/>
              <a:gd name="connsiteY14" fmla="*/ 87331 h 159666"/>
              <a:gd name="connsiteX15" fmla="*/ 118152 w 154401"/>
              <a:gd name="connsiteY15" fmla="*/ 71919 h 159666"/>
              <a:gd name="connsiteX16" fmla="*/ 107878 w 154401"/>
              <a:gd name="connsiteY16" fmla="*/ 56508 h 159666"/>
              <a:gd name="connsiteX17" fmla="*/ 92467 w 154401"/>
              <a:gd name="connsiteY17" fmla="*/ 51371 h 159666"/>
              <a:gd name="connsiteX18" fmla="*/ 87330 w 154401"/>
              <a:gd name="connsiteY18" fmla="*/ 30823 h 159666"/>
              <a:gd name="connsiteX19" fmla="*/ 56508 w 154401"/>
              <a:gd name="connsiteY19" fmla="*/ 0 h 15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401" h="159666">
                <a:moveTo>
                  <a:pt x="56508" y="0"/>
                </a:moveTo>
                <a:lnTo>
                  <a:pt x="56508" y="0"/>
                </a:lnTo>
                <a:cubicBezTo>
                  <a:pt x="49658" y="15411"/>
                  <a:pt x="43027" y="30921"/>
                  <a:pt x="35959" y="46234"/>
                </a:cubicBezTo>
                <a:cubicBezTo>
                  <a:pt x="32750" y="53187"/>
                  <a:pt x="30136" y="60551"/>
                  <a:pt x="25685" y="66782"/>
                </a:cubicBezTo>
                <a:cubicBezTo>
                  <a:pt x="21462" y="72694"/>
                  <a:pt x="14925" y="76613"/>
                  <a:pt x="10274" y="82194"/>
                </a:cubicBezTo>
                <a:cubicBezTo>
                  <a:pt x="6322" y="86937"/>
                  <a:pt x="3425" y="92468"/>
                  <a:pt x="0" y="97605"/>
                </a:cubicBezTo>
                <a:cubicBezTo>
                  <a:pt x="6849" y="99317"/>
                  <a:pt x="15035" y="98332"/>
                  <a:pt x="20548" y="102742"/>
                </a:cubicBezTo>
                <a:cubicBezTo>
                  <a:pt x="24776" y="106125"/>
                  <a:pt x="22302" y="113925"/>
                  <a:pt x="25685" y="118153"/>
                </a:cubicBezTo>
                <a:cubicBezTo>
                  <a:pt x="29542" y="122974"/>
                  <a:pt x="35959" y="125002"/>
                  <a:pt x="41096" y="128427"/>
                </a:cubicBezTo>
                <a:cubicBezTo>
                  <a:pt x="45514" y="135054"/>
                  <a:pt x="58638" y="156923"/>
                  <a:pt x="66782" y="159250"/>
                </a:cubicBezTo>
                <a:cubicBezTo>
                  <a:pt x="73570" y="161190"/>
                  <a:pt x="80481" y="155825"/>
                  <a:pt x="87330" y="154113"/>
                </a:cubicBezTo>
                <a:cubicBezTo>
                  <a:pt x="97604" y="147263"/>
                  <a:pt x="106438" y="137469"/>
                  <a:pt x="118152" y="133564"/>
                </a:cubicBezTo>
                <a:lnTo>
                  <a:pt x="148975" y="123290"/>
                </a:lnTo>
                <a:cubicBezTo>
                  <a:pt x="152400" y="113016"/>
                  <a:pt x="159249" y="102742"/>
                  <a:pt x="148975" y="92468"/>
                </a:cubicBezTo>
                <a:cubicBezTo>
                  <a:pt x="145146" y="88639"/>
                  <a:pt x="138701" y="89043"/>
                  <a:pt x="133564" y="87331"/>
                </a:cubicBezTo>
                <a:cubicBezTo>
                  <a:pt x="128427" y="82194"/>
                  <a:pt x="122803" y="77500"/>
                  <a:pt x="118152" y="71919"/>
                </a:cubicBezTo>
                <a:cubicBezTo>
                  <a:pt x="114200" y="67176"/>
                  <a:pt x="112699" y="60365"/>
                  <a:pt x="107878" y="56508"/>
                </a:cubicBezTo>
                <a:cubicBezTo>
                  <a:pt x="103650" y="53125"/>
                  <a:pt x="97604" y="53083"/>
                  <a:pt x="92467" y="51371"/>
                </a:cubicBezTo>
                <a:cubicBezTo>
                  <a:pt x="90755" y="44522"/>
                  <a:pt x="91740" y="36336"/>
                  <a:pt x="87330" y="30823"/>
                </a:cubicBezTo>
                <a:cubicBezTo>
                  <a:pt x="83947" y="26595"/>
                  <a:pt x="61645" y="5137"/>
                  <a:pt x="56508" y="0"/>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23"/>
          <p:cNvSpPr/>
          <p:nvPr/>
        </p:nvSpPr>
        <p:spPr>
          <a:xfrm>
            <a:off x="8127636" y="3038059"/>
            <a:ext cx="154401" cy="159666"/>
          </a:xfrm>
          <a:custGeom>
            <a:avLst/>
            <a:gdLst>
              <a:gd name="connsiteX0" fmla="*/ 56508 w 154401"/>
              <a:gd name="connsiteY0" fmla="*/ 0 h 159666"/>
              <a:gd name="connsiteX1" fmla="*/ 56508 w 154401"/>
              <a:gd name="connsiteY1" fmla="*/ 0 h 159666"/>
              <a:gd name="connsiteX2" fmla="*/ 35959 w 154401"/>
              <a:gd name="connsiteY2" fmla="*/ 46234 h 159666"/>
              <a:gd name="connsiteX3" fmla="*/ 25685 w 154401"/>
              <a:gd name="connsiteY3" fmla="*/ 66782 h 159666"/>
              <a:gd name="connsiteX4" fmla="*/ 10274 w 154401"/>
              <a:gd name="connsiteY4" fmla="*/ 82194 h 159666"/>
              <a:gd name="connsiteX5" fmla="*/ 0 w 154401"/>
              <a:gd name="connsiteY5" fmla="*/ 97605 h 159666"/>
              <a:gd name="connsiteX6" fmla="*/ 20548 w 154401"/>
              <a:gd name="connsiteY6" fmla="*/ 102742 h 159666"/>
              <a:gd name="connsiteX7" fmla="*/ 25685 w 154401"/>
              <a:gd name="connsiteY7" fmla="*/ 118153 h 159666"/>
              <a:gd name="connsiteX8" fmla="*/ 41096 w 154401"/>
              <a:gd name="connsiteY8" fmla="*/ 128427 h 159666"/>
              <a:gd name="connsiteX9" fmla="*/ 66782 w 154401"/>
              <a:gd name="connsiteY9" fmla="*/ 159250 h 159666"/>
              <a:gd name="connsiteX10" fmla="*/ 87330 w 154401"/>
              <a:gd name="connsiteY10" fmla="*/ 154113 h 159666"/>
              <a:gd name="connsiteX11" fmla="*/ 118152 w 154401"/>
              <a:gd name="connsiteY11" fmla="*/ 133564 h 159666"/>
              <a:gd name="connsiteX12" fmla="*/ 148975 w 154401"/>
              <a:gd name="connsiteY12" fmla="*/ 123290 h 159666"/>
              <a:gd name="connsiteX13" fmla="*/ 148975 w 154401"/>
              <a:gd name="connsiteY13" fmla="*/ 92468 h 159666"/>
              <a:gd name="connsiteX14" fmla="*/ 133564 w 154401"/>
              <a:gd name="connsiteY14" fmla="*/ 87331 h 159666"/>
              <a:gd name="connsiteX15" fmla="*/ 118152 w 154401"/>
              <a:gd name="connsiteY15" fmla="*/ 71919 h 159666"/>
              <a:gd name="connsiteX16" fmla="*/ 107878 w 154401"/>
              <a:gd name="connsiteY16" fmla="*/ 56508 h 159666"/>
              <a:gd name="connsiteX17" fmla="*/ 92467 w 154401"/>
              <a:gd name="connsiteY17" fmla="*/ 51371 h 159666"/>
              <a:gd name="connsiteX18" fmla="*/ 87330 w 154401"/>
              <a:gd name="connsiteY18" fmla="*/ 30823 h 159666"/>
              <a:gd name="connsiteX19" fmla="*/ 56508 w 154401"/>
              <a:gd name="connsiteY19" fmla="*/ 0 h 15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401" h="159666">
                <a:moveTo>
                  <a:pt x="56508" y="0"/>
                </a:moveTo>
                <a:lnTo>
                  <a:pt x="56508" y="0"/>
                </a:lnTo>
                <a:cubicBezTo>
                  <a:pt x="49658" y="15411"/>
                  <a:pt x="43027" y="30921"/>
                  <a:pt x="35959" y="46234"/>
                </a:cubicBezTo>
                <a:cubicBezTo>
                  <a:pt x="32750" y="53187"/>
                  <a:pt x="30136" y="60551"/>
                  <a:pt x="25685" y="66782"/>
                </a:cubicBezTo>
                <a:cubicBezTo>
                  <a:pt x="21462" y="72694"/>
                  <a:pt x="14925" y="76613"/>
                  <a:pt x="10274" y="82194"/>
                </a:cubicBezTo>
                <a:cubicBezTo>
                  <a:pt x="6322" y="86937"/>
                  <a:pt x="3425" y="92468"/>
                  <a:pt x="0" y="97605"/>
                </a:cubicBezTo>
                <a:cubicBezTo>
                  <a:pt x="6849" y="99317"/>
                  <a:pt x="15035" y="98332"/>
                  <a:pt x="20548" y="102742"/>
                </a:cubicBezTo>
                <a:cubicBezTo>
                  <a:pt x="24776" y="106125"/>
                  <a:pt x="22302" y="113925"/>
                  <a:pt x="25685" y="118153"/>
                </a:cubicBezTo>
                <a:cubicBezTo>
                  <a:pt x="29542" y="122974"/>
                  <a:pt x="35959" y="125002"/>
                  <a:pt x="41096" y="128427"/>
                </a:cubicBezTo>
                <a:cubicBezTo>
                  <a:pt x="45514" y="135054"/>
                  <a:pt x="58638" y="156923"/>
                  <a:pt x="66782" y="159250"/>
                </a:cubicBezTo>
                <a:cubicBezTo>
                  <a:pt x="73570" y="161190"/>
                  <a:pt x="80481" y="155825"/>
                  <a:pt x="87330" y="154113"/>
                </a:cubicBezTo>
                <a:cubicBezTo>
                  <a:pt x="97604" y="147263"/>
                  <a:pt x="106438" y="137469"/>
                  <a:pt x="118152" y="133564"/>
                </a:cubicBezTo>
                <a:lnTo>
                  <a:pt x="148975" y="123290"/>
                </a:lnTo>
                <a:cubicBezTo>
                  <a:pt x="152400" y="113016"/>
                  <a:pt x="159249" y="102742"/>
                  <a:pt x="148975" y="92468"/>
                </a:cubicBezTo>
                <a:cubicBezTo>
                  <a:pt x="145146" y="88639"/>
                  <a:pt x="138701" y="89043"/>
                  <a:pt x="133564" y="87331"/>
                </a:cubicBezTo>
                <a:cubicBezTo>
                  <a:pt x="128427" y="82194"/>
                  <a:pt x="122803" y="77500"/>
                  <a:pt x="118152" y="71919"/>
                </a:cubicBezTo>
                <a:cubicBezTo>
                  <a:pt x="114200" y="67176"/>
                  <a:pt x="112699" y="60365"/>
                  <a:pt x="107878" y="56508"/>
                </a:cubicBezTo>
                <a:cubicBezTo>
                  <a:pt x="103650" y="53125"/>
                  <a:pt x="97604" y="53083"/>
                  <a:pt x="92467" y="51371"/>
                </a:cubicBezTo>
                <a:cubicBezTo>
                  <a:pt x="90755" y="44522"/>
                  <a:pt x="91740" y="36336"/>
                  <a:pt x="87330" y="30823"/>
                </a:cubicBezTo>
                <a:cubicBezTo>
                  <a:pt x="83947" y="26595"/>
                  <a:pt x="61645" y="5137"/>
                  <a:pt x="56508" y="0"/>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4"/>
          <p:cNvSpPr/>
          <p:nvPr/>
        </p:nvSpPr>
        <p:spPr>
          <a:xfrm>
            <a:off x="8145658" y="3864651"/>
            <a:ext cx="154401" cy="159666"/>
          </a:xfrm>
          <a:custGeom>
            <a:avLst/>
            <a:gdLst>
              <a:gd name="connsiteX0" fmla="*/ 56508 w 154401"/>
              <a:gd name="connsiteY0" fmla="*/ 0 h 159666"/>
              <a:gd name="connsiteX1" fmla="*/ 56508 w 154401"/>
              <a:gd name="connsiteY1" fmla="*/ 0 h 159666"/>
              <a:gd name="connsiteX2" fmla="*/ 35959 w 154401"/>
              <a:gd name="connsiteY2" fmla="*/ 46234 h 159666"/>
              <a:gd name="connsiteX3" fmla="*/ 25685 w 154401"/>
              <a:gd name="connsiteY3" fmla="*/ 66782 h 159666"/>
              <a:gd name="connsiteX4" fmla="*/ 10274 w 154401"/>
              <a:gd name="connsiteY4" fmla="*/ 82194 h 159666"/>
              <a:gd name="connsiteX5" fmla="*/ 0 w 154401"/>
              <a:gd name="connsiteY5" fmla="*/ 97605 h 159666"/>
              <a:gd name="connsiteX6" fmla="*/ 20548 w 154401"/>
              <a:gd name="connsiteY6" fmla="*/ 102742 h 159666"/>
              <a:gd name="connsiteX7" fmla="*/ 25685 w 154401"/>
              <a:gd name="connsiteY7" fmla="*/ 118153 h 159666"/>
              <a:gd name="connsiteX8" fmla="*/ 41096 w 154401"/>
              <a:gd name="connsiteY8" fmla="*/ 128427 h 159666"/>
              <a:gd name="connsiteX9" fmla="*/ 66782 w 154401"/>
              <a:gd name="connsiteY9" fmla="*/ 159250 h 159666"/>
              <a:gd name="connsiteX10" fmla="*/ 87330 w 154401"/>
              <a:gd name="connsiteY10" fmla="*/ 154113 h 159666"/>
              <a:gd name="connsiteX11" fmla="*/ 118152 w 154401"/>
              <a:gd name="connsiteY11" fmla="*/ 133564 h 159666"/>
              <a:gd name="connsiteX12" fmla="*/ 148975 w 154401"/>
              <a:gd name="connsiteY12" fmla="*/ 123290 h 159666"/>
              <a:gd name="connsiteX13" fmla="*/ 148975 w 154401"/>
              <a:gd name="connsiteY13" fmla="*/ 92468 h 159666"/>
              <a:gd name="connsiteX14" fmla="*/ 133564 w 154401"/>
              <a:gd name="connsiteY14" fmla="*/ 87331 h 159666"/>
              <a:gd name="connsiteX15" fmla="*/ 118152 w 154401"/>
              <a:gd name="connsiteY15" fmla="*/ 71919 h 159666"/>
              <a:gd name="connsiteX16" fmla="*/ 107878 w 154401"/>
              <a:gd name="connsiteY16" fmla="*/ 56508 h 159666"/>
              <a:gd name="connsiteX17" fmla="*/ 92467 w 154401"/>
              <a:gd name="connsiteY17" fmla="*/ 51371 h 159666"/>
              <a:gd name="connsiteX18" fmla="*/ 87330 w 154401"/>
              <a:gd name="connsiteY18" fmla="*/ 30823 h 159666"/>
              <a:gd name="connsiteX19" fmla="*/ 56508 w 154401"/>
              <a:gd name="connsiteY19" fmla="*/ 0 h 15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401" h="159666">
                <a:moveTo>
                  <a:pt x="56508" y="0"/>
                </a:moveTo>
                <a:lnTo>
                  <a:pt x="56508" y="0"/>
                </a:lnTo>
                <a:cubicBezTo>
                  <a:pt x="49658" y="15411"/>
                  <a:pt x="43027" y="30921"/>
                  <a:pt x="35959" y="46234"/>
                </a:cubicBezTo>
                <a:cubicBezTo>
                  <a:pt x="32750" y="53187"/>
                  <a:pt x="30136" y="60551"/>
                  <a:pt x="25685" y="66782"/>
                </a:cubicBezTo>
                <a:cubicBezTo>
                  <a:pt x="21462" y="72694"/>
                  <a:pt x="14925" y="76613"/>
                  <a:pt x="10274" y="82194"/>
                </a:cubicBezTo>
                <a:cubicBezTo>
                  <a:pt x="6322" y="86937"/>
                  <a:pt x="3425" y="92468"/>
                  <a:pt x="0" y="97605"/>
                </a:cubicBezTo>
                <a:cubicBezTo>
                  <a:pt x="6849" y="99317"/>
                  <a:pt x="15035" y="98332"/>
                  <a:pt x="20548" y="102742"/>
                </a:cubicBezTo>
                <a:cubicBezTo>
                  <a:pt x="24776" y="106125"/>
                  <a:pt x="22302" y="113925"/>
                  <a:pt x="25685" y="118153"/>
                </a:cubicBezTo>
                <a:cubicBezTo>
                  <a:pt x="29542" y="122974"/>
                  <a:pt x="35959" y="125002"/>
                  <a:pt x="41096" y="128427"/>
                </a:cubicBezTo>
                <a:cubicBezTo>
                  <a:pt x="45514" y="135054"/>
                  <a:pt x="58638" y="156923"/>
                  <a:pt x="66782" y="159250"/>
                </a:cubicBezTo>
                <a:cubicBezTo>
                  <a:pt x="73570" y="161190"/>
                  <a:pt x="80481" y="155825"/>
                  <a:pt x="87330" y="154113"/>
                </a:cubicBezTo>
                <a:cubicBezTo>
                  <a:pt x="97604" y="147263"/>
                  <a:pt x="106438" y="137469"/>
                  <a:pt x="118152" y="133564"/>
                </a:cubicBezTo>
                <a:lnTo>
                  <a:pt x="148975" y="123290"/>
                </a:lnTo>
                <a:cubicBezTo>
                  <a:pt x="152400" y="113016"/>
                  <a:pt x="159249" y="102742"/>
                  <a:pt x="148975" y="92468"/>
                </a:cubicBezTo>
                <a:cubicBezTo>
                  <a:pt x="145146" y="88639"/>
                  <a:pt x="138701" y="89043"/>
                  <a:pt x="133564" y="87331"/>
                </a:cubicBezTo>
                <a:cubicBezTo>
                  <a:pt x="128427" y="82194"/>
                  <a:pt x="122803" y="77500"/>
                  <a:pt x="118152" y="71919"/>
                </a:cubicBezTo>
                <a:cubicBezTo>
                  <a:pt x="114200" y="67176"/>
                  <a:pt x="112699" y="60365"/>
                  <a:pt x="107878" y="56508"/>
                </a:cubicBezTo>
                <a:cubicBezTo>
                  <a:pt x="103650" y="53125"/>
                  <a:pt x="97604" y="53083"/>
                  <a:pt x="92467" y="51371"/>
                </a:cubicBezTo>
                <a:cubicBezTo>
                  <a:pt x="90755" y="44522"/>
                  <a:pt x="91740" y="36336"/>
                  <a:pt x="87330" y="30823"/>
                </a:cubicBezTo>
                <a:cubicBezTo>
                  <a:pt x="83947" y="26595"/>
                  <a:pt x="61645" y="5137"/>
                  <a:pt x="56508" y="0"/>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p:cNvSpPr/>
          <p:nvPr/>
        </p:nvSpPr>
        <p:spPr>
          <a:xfrm>
            <a:off x="8163574" y="4622235"/>
            <a:ext cx="154401" cy="159666"/>
          </a:xfrm>
          <a:custGeom>
            <a:avLst/>
            <a:gdLst>
              <a:gd name="connsiteX0" fmla="*/ 56508 w 154401"/>
              <a:gd name="connsiteY0" fmla="*/ 0 h 159666"/>
              <a:gd name="connsiteX1" fmla="*/ 56508 w 154401"/>
              <a:gd name="connsiteY1" fmla="*/ 0 h 159666"/>
              <a:gd name="connsiteX2" fmla="*/ 35959 w 154401"/>
              <a:gd name="connsiteY2" fmla="*/ 46234 h 159666"/>
              <a:gd name="connsiteX3" fmla="*/ 25685 w 154401"/>
              <a:gd name="connsiteY3" fmla="*/ 66782 h 159666"/>
              <a:gd name="connsiteX4" fmla="*/ 10274 w 154401"/>
              <a:gd name="connsiteY4" fmla="*/ 82194 h 159666"/>
              <a:gd name="connsiteX5" fmla="*/ 0 w 154401"/>
              <a:gd name="connsiteY5" fmla="*/ 97605 h 159666"/>
              <a:gd name="connsiteX6" fmla="*/ 20548 w 154401"/>
              <a:gd name="connsiteY6" fmla="*/ 102742 h 159666"/>
              <a:gd name="connsiteX7" fmla="*/ 25685 w 154401"/>
              <a:gd name="connsiteY7" fmla="*/ 118153 h 159666"/>
              <a:gd name="connsiteX8" fmla="*/ 41096 w 154401"/>
              <a:gd name="connsiteY8" fmla="*/ 128427 h 159666"/>
              <a:gd name="connsiteX9" fmla="*/ 66782 w 154401"/>
              <a:gd name="connsiteY9" fmla="*/ 159250 h 159666"/>
              <a:gd name="connsiteX10" fmla="*/ 87330 w 154401"/>
              <a:gd name="connsiteY10" fmla="*/ 154113 h 159666"/>
              <a:gd name="connsiteX11" fmla="*/ 118152 w 154401"/>
              <a:gd name="connsiteY11" fmla="*/ 133564 h 159666"/>
              <a:gd name="connsiteX12" fmla="*/ 148975 w 154401"/>
              <a:gd name="connsiteY12" fmla="*/ 123290 h 159666"/>
              <a:gd name="connsiteX13" fmla="*/ 148975 w 154401"/>
              <a:gd name="connsiteY13" fmla="*/ 92468 h 159666"/>
              <a:gd name="connsiteX14" fmla="*/ 133564 w 154401"/>
              <a:gd name="connsiteY14" fmla="*/ 87331 h 159666"/>
              <a:gd name="connsiteX15" fmla="*/ 118152 w 154401"/>
              <a:gd name="connsiteY15" fmla="*/ 71919 h 159666"/>
              <a:gd name="connsiteX16" fmla="*/ 107878 w 154401"/>
              <a:gd name="connsiteY16" fmla="*/ 56508 h 159666"/>
              <a:gd name="connsiteX17" fmla="*/ 92467 w 154401"/>
              <a:gd name="connsiteY17" fmla="*/ 51371 h 159666"/>
              <a:gd name="connsiteX18" fmla="*/ 87330 w 154401"/>
              <a:gd name="connsiteY18" fmla="*/ 30823 h 159666"/>
              <a:gd name="connsiteX19" fmla="*/ 56508 w 154401"/>
              <a:gd name="connsiteY19" fmla="*/ 0 h 15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401" h="159666">
                <a:moveTo>
                  <a:pt x="56508" y="0"/>
                </a:moveTo>
                <a:lnTo>
                  <a:pt x="56508" y="0"/>
                </a:lnTo>
                <a:cubicBezTo>
                  <a:pt x="49658" y="15411"/>
                  <a:pt x="43027" y="30921"/>
                  <a:pt x="35959" y="46234"/>
                </a:cubicBezTo>
                <a:cubicBezTo>
                  <a:pt x="32750" y="53187"/>
                  <a:pt x="30136" y="60551"/>
                  <a:pt x="25685" y="66782"/>
                </a:cubicBezTo>
                <a:cubicBezTo>
                  <a:pt x="21462" y="72694"/>
                  <a:pt x="14925" y="76613"/>
                  <a:pt x="10274" y="82194"/>
                </a:cubicBezTo>
                <a:cubicBezTo>
                  <a:pt x="6322" y="86937"/>
                  <a:pt x="3425" y="92468"/>
                  <a:pt x="0" y="97605"/>
                </a:cubicBezTo>
                <a:cubicBezTo>
                  <a:pt x="6849" y="99317"/>
                  <a:pt x="15035" y="98332"/>
                  <a:pt x="20548" y="102742"/>
                </a:cubicBezTo>
                <a:cubicBezTo>
                  <a:pt x="24776" y="106125"/>
                  <a:pt x="22302" y="113925"/>
                  <a:pt x="25685" y="118153"/>
                </a:cubicBezTo>
                <a:cubicBezTo>
                  <a:pt x="29542" y="122974"/>
                  <a:pt x="35959" y="125002"/>
                  <a:pt x="41096" y="128427"/>
                </a:cubicBezTo>
                <a:cubicBezTo>
                  <a:pt x="45514" y="135054"/>
                  <a:pt x="58638" y="156923"/>
                  <a:pt x="66782" y="159250"/>
                </a:cubicBezTo>
                <a:cubicBezTo>
                  <a:pt x="73570" y="161190"/>
                  <a:pt x="80481" y="155825"/>
                  <a:pt x="87330" y="154113"/>
                </a:cubicBezTo>
                <a:cubicBezTo>
                  <a:pt x="97604" y="147263"/>
                  <a:pt x="106438" y="137469"/>
                  <a:pt x="118152" y="133564"/>
                </a:cubicBezTo>
                <a:lnTo>
                  <a:pt x="148975" y="123290"/>
                </a:lnTo>
                <a:cubicBezTo>
                  <a:pt x="152400" y="113016"/>
                  <a:pt x="159249" y="102742"/>
                  <a:pt x="148975" y="92468"/>
                </a:cubicBezTo>
                <a:cubicBezTo>
                  <a:pt x="145146" y="88639"/>
                  <a:pt x="138701" y="89043"/>
                  <a:pt x="133564" y="87331"/>
                </a:cubicBezTo>
                <a:cubicBezTo>
                  <a:pt x="128427" y="82194"/>
                  <a:pt x="122803" y="77500"/>
                  <a:pt x="118152" y="71919"/>
                </a:cubicBezTo>
                <a:cubicBezTo>
                  <a:pt x="114200" y="67176"/>
                  <a:pt x="112699" y="60365"/>
                  <a:pt x="107878" y="56508"/>
                </a:cubicBezTo>
                <a:cubicBezTo>
                  <a:pt x="103650" y="53125"/>
                  <a:pt x="97604" y="53083"/>
                  <a:pt x="92467" y="51371"/>
                </a:cubicBezTo>
                <a:cubicBezTo>
                  <a:pt x="90755" y="44522"/>
                  <a:pt x="91740" y="36336"/>
                  <a:pt x="87330" y="30823"/>
                </a:cubicBezTo>
                <a:cubicBezTo>
                  <a:pt x="83947" y="26595"/>
                  <a:pt x="61645" y="5137"/>
                  <a:pt x="56508" y="0"/>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Straight Arrow Connector 26"/>
          <p:cNvCxnSpPr>
            <a:stCxn id="12" idx="2"/>
            <a:endCxn id="12" idx="6"/>
          </p:cNvCxnSpPr>
          <p:nvPr/>
        </p:nvCxnSpPr>
        <p:spPr>
          <a:xfrm>
            <a:off x="6918062" y="3802088"/>
            <a:ext cx="2525417" cy="0"/>
          </a:xfrm>
          <a:prstGeom prst="straightConnector1">
            <a:avLst/>
          </a:prstGeom>
          <a:ln w="28575">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8180769" y="5069934"/>
            <a:ext cx="2" cy="1663809"/>
          </a:xfrm>
          <a:prstGeom prst="straightConnector1">
            <a:avLst/>
          </a:prstGeom>
          <a:ln w="28575">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7433963" y="1770645"/>
            <a:ext cx="746806" cy="0"/>
          </a:xfrm>
          <a:prstGeom prst="straightConnector1">
            <a:avLst/>
          </a:prstGeom>
          <a:ln w="28575">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8944038" y="1942620"/>
            <a:ext cx="746806" cy="0"/>
          </a:xfrm>
          <a:prstGeom prst="straightConnector1">
            <a:avLst/>
          </a:prstGeom>
          <a:ln w="28575">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8838687" y="1541475"/>
            <a:ext cx="2828" cy="373443"/>
          </a:xfrm>
          <a:prstGeom prst="straightConnector1">
            <a:avLst/>
          </a:prstGeom>
          <a:ln w="28575">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6312026" y="245398"/>
            <a:ext cx="68859" cy="6488345"/>
          </a:xfrm>
          <a:prstGeom prst="straightConnector1">
            <a:avLst/>
          </a:prstGeom>
          <a:ln w="28575">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7705832" y="207509"/>
            <a:ext cx="980456" cy="0"/>
          </a:xfrm>
          <a:prstGeom prst="straightConnector1">
            <a:avLst/>
          </a:prstGeom>
          <a:ln w="28575">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7583174" y="893469"/>
            <a:ext cx="1177122" cy="0"/>
          </a:xfrm>
          <a:prstGeom prst="straightConnector1">
            <a:avLst/>
          </a:prstGeom>
          <a:ln w="28575">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7880663" y="-137280"/>
            <a:ext cx="720080" cy="369332"/>
          </a:xfrm>
          <a:prstGeom prst="rect">
            <a:avLst/>
          </a:prstGeom>
          <a:noFill/>
        </p:spPr>
        <p:txBody>
          <a:bodyPr wrap="square" rtlCol="0">
            <a:spAutoFit/>
          </a:bodyPr>
          <a:lstStyle/>
          <a:p>
            <a:r>
              <a:rPr lang="en-GB" dirty="0"/>
              <a:t>8cm</a:t>
            </a:r>
          </a:p>
        </p:txBody>
      </p:sp>
      <p:sp>
        <p:nvSpPr>
          <p:cNvPr id="70" name="TextBox 69"/>
          <p:cNvSpPr txBox="1"/>
          <p:nvPr/>
        </p:nvSpPr>
        <p:spPr>
          <a:xfrm>
            <a:off x="7818106" y="548018"/>
            <a:ext cx="897479" cy="369332"/>
          </a:xfrm>
          <a:prstGeom prst="rect">
            <a:avLst/>
          </a:prstGeom>
          <a:noFill/>
        </p:spPr>
        <p:txBody>
          <a:bodyPr wrap="square" rtlCol="0">
            <a:spAutoFit/>
          </a:bodyPr>
          <a:lstStyle/>
          <a:p>
            <a:r>
              <a:rPr lang="en-GB" dirty="0"/>
              <a:t>12cm</a:t>
            </a:r>
          </a:p>
        </p:txBody>
      </p:sp>
      <p:sp>
        <p:nvSpPr>
          <p:cNvPr id="71" name="TextBox 70"/>
          <p:cNvSpPr txBox="1"/>
          <p:nvPr/>
        </p:nvSpPr>
        <p:spPr>
          <a:xfrm>
            <a:off x="7417501" y="1392072"/>
            <a:ext cx="889437" cy="369332"/>
          </a:xfrm>
          <a:prstGeom prst="rect">
            <a:avLst/>
          </a:prstGeom>
          <a:noFill/>
        </p:spPr>
        <p:txBody>
          <a:bodyPr wrap="square" rtlCol="0">
            <a:spAutoFit/>
          </a:bodyPr>
          <a:lstStyle/>
          <a:p>
            <a:r>
              <a:rPr lang="en-GB" dirty="0"/>
              <a:t>7cm</a:t>
            </a:r>
          </a:p>
        </p:txBody>
      </p:sp>
      <p:sp>
        <p:nvSpPr>
          <p:cNvPr id="72" name="TextBox 71"/>
          <p:cNvSpPr txBox="1"/>
          <p:nvPr/>
        </p:nvSpPr>
        <p:spPr>
          <a:xfrm>
            <a:off x="7809378" y="3405116"/>
            <a:ext cx="900169" cy="369332"/>
          </a:xfrm>
          <a:prstGeom prst="rect">
            <a:avLst/>
          </a:prstGeom>
          <a:noFill/>
        </p:spPr>
        <p:txBody>
          <a:bodyPr wrap="square" rtlCol="0">
            <a:spAutoFit/>
          </a:bodyPr>
          <a:lstStyle/>
          <a:p>
            <a:pPr algn="ctr"/>
            <a:r>
              <a:rPr lang="en-GB" dirty="0"/>
              <a:t>22cm</a:t>
            </a:r>
          </a:p>
        </p:txBody>
      </p:sp>
      <p:sp>
        <p:nvSpPr>
          <p:cNvPr id="73" name="TextBox 72"/>
          <p:cNvSpPr txBox="1"/>
          <p:nvPr/>
        </p:nvSpPr>
        <p:spPr>
          <a:xfrm>
            <a:off x="8076152" y="5795972"/>
            <a:ext cx="900169" cy="369332"/>
          </a:xfrm>
          <a:prstGeom prst="rect">
            <a:avLst/>
          </a:prstGeom>
          <a:noFill/>
        </p:spPr>
        <p:txBody>
          <a:bodyPr wrap="square" rtlCol="0">
            <a:spAutoFit/>
          </a:bodyPr>
          <a:lstStyle/>
          <a:p>
            <a:pPr algn="ctr"/>
            <a:r>
              <a:rPr lang="en-GB" dirty="0"/>
              <a:t>14cm</a:t>
            </a:r>
          </a:p>
        </p:txBody>
      </p:sp>
      <p:sp>
        <p:nvSpPr>
          <p:cNvPr id="74" name="TextBox 73"/>
          <p:cNvSpPr txBox="1"/>
          <p:nvPr/>
        </p:nvSpPr>
        <p:spPr>
          <a:xfrm rot="16200000">
            <a:off x="5656341" y="2911528"/>
            <a:ext cx="1010897" cy="461665"/>
          </a:xfrm>
          <a:prstGeom prst="rect">
            <a:avLst/>
          </a:prstGeom>
          <a:noFill/>
        </p:spPr>
        <p:txBody>
          <a:bodyPr wrap="square" rtlCol="0">
            <a:spAutoFit/>
          </a:bodyPr>
          <a:lstStyle/>
          <a:p>
            <a:pPr algn="ctr"/>
            <a:r>
              <a:rPr lang="en-GB" sz="2400" dirty="0"/>
              <a:t>56cm</a:t>
            </a:r>
          </a:p>
        </p:txBody>
      </p:sp>
      <p:sp>
        <p:nvSpPr>
          <p:cNvPr id="75" name="TextBox 74"/>
          <p:cNvSpPr txBox="1"/>
          <p:nvPr/>
        </p:nvSpPr>
        <p:spPr>
          <a:xfrm>
            <a:off x="8266844" y="1502389"/>
            <a:ext cx="925500" cy="369332"/>
          </a:xfrm>
          <a:prstGeom prst="rect">
            <a:avLst/>
          </a:prstGeom>
          <a:noFill/>
        </p:spPr>
        <p:txBody>
          <a:bodyPr wrap="square" rtlCol="0">
            <a:spAutoFit/>
          </a:bodyPr>
          <a:lstStyle/>
          <a:p>
            <a:r>
              <a:rPr lang="en-GB" dirty="0"/>
              <a:t>3cm</a:t>
            </a:r>
          </a:p>
        </p:txBody>
      </p:sp>
      <p:sp>
        <p:nvSpPr>
          <p:cNvPr id="76" name="TextBox 75"/>
          <p:cNvSpPr txBox="1"/>
          <p:nvPr/>
        </p:nvSpPr>
        <p:spPr>
          <a:xfrm>
            <a:off x="8993396" y="1930480"/>
            <a:ext cx="919029" cy="369332"/>
          </a:xfrm>
          <a:prstGeom prst="rect">
            <a:avLst/>
          </a:prstGeom>
          <a:noFill/>
        </p:spPr>
        <p:txBody>
          <a:bodyPr wrap="square" rtlCol="0">
            <a:spAutoFit/>
          </a:bodyPr>
          <a:lstStyle/>
          <a:p>
            <a:r>
              <a:rPr lang="en-GB" dirty="0"/>
              <a:t>6cm</a:t>
            </a:r>
          </a:p>
        </p:txBody>
      </p:sp>
      <p:sp>
        <p:nvSpPr>
          <p:cNvPr id="77" name="TextBox 76"/>
          <p:cNvSpPr txBox="1"/>
          <p:nvPr/>
        </p:nvSpPr>
        <p:spPr>
          <a:xfrm>
            <a:off x="1602488" y="976573"/>
            <a:ext cx="4500336" cy="1569660"/>
          </a:xfrm>
          <a:prstGeom prst="rect">
            <a:avLst/>
          </a:prstGeom>
          <a:noFill/>
        </p:spPr>
        <p:txBody>
          <a:bodyPr wrap="square" rtlCol="0">
            <a:spAutoFit/>
          </a:bodyPr>
          <a:lstStyle/>
          <a:p>
            <a:r>
              <a:rPr lang="en-GB" sz="2400" b="1" dirty="0">
                <a:solidFill>
                  <a:srgbClr val="FFFF00"/>
                </a:solidFill>
              </a:rPr>
              <a:t>The code for the hallway is the total area of the snowman rounded to the nearest cm</a:t>
            </a:r>
          </a:p>
        </p:txBody>
      </p:sp>
      <p:pic>
        <p:nvPicPr>
          <p:cNvPr id="78" name="Picture 77"/>
          <p:cNvPicPr>
            <a:picLocks noChangeAspect="1"/>
          </p:cNvPicPr>
          <p:nvPr/>
        </p:nvPicPr>
        <p:blipFill>
          <a:blip r:embed="rId4">
            <a:clrChange>
              <a:clrFrom>
                <a:srgbClr val="FDFDFD"/>
              </a:clrFrom>
              <a:clrTo>
                <a:srgbClr val="FDFDFD">
                  <a:alpha val="0"/>
                </a:srgbClr>
              </a:clrTo>
            </a:clrChange>
          </a:blip>
          <a:stretch>
            <a:fillRect/>
          </a:stretch>
        </p:blipFill>
        <p:spPr>
          <a:xfrm>
            <a:off x="1271464" y="4365104"/>
            <a:ext cx="1786266" cy="2232248"/>
          </a:xfrm>
          <a:prstGeom prst="rect">
            <a:avLst/>
          </a:prstGeom>
        </p:spPr>
      </p:pic>
    </p:spTree>
    <p:extLst>
      <p:ext uri="{BB962C8B-B14F-4D97-AF65-F5344CB8AC3E}">
        <p14:creationId xmlns:p14="http://schemas.microsoft.com/office/powerpoint/2010/main" val="1337668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steriskjigsawpuzzles.co.uk/wordpress/wp-content/uploads/nc/data/christmas-conservatory.jpg.pagespeed.ce.Eo9Y1b2N3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5727" y="188641"/>
            <a:ext cx="8740547" cy="62320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s://attachment.outlook.live.net/owa/MSA%3Ame_bd%40hotmail.com/service.svc/s/GetAttachmentThumbnail?id=AQMkADAwATE0OTcwLTVhYjgtZGYxNS0wMAItMDAKAEYAAAPpHuA8ZRPOR7Zv0JiuaYtXBwBYnJM8N%2FmfR4G6k4%2Bq8WLtAAACAQwAAABYnJM8N%2FmfR4G6k4%2Bq8WLtAARL2o5xAAAAARIAEAAR%2Bhb6%2FSO0TqeMPvxFf2U3&amp;thumbnailType=2&amp;owa=outlook.live.com&amp;scriptVer=2020060101.16&amp;isc=1&amp;X-OWA-CANARY=bzOiM_MBzkW9O-r2e42sLtCC8mLsDtgYeG6E1BtyCsMNNhudpT9bfBuXPeDTlQBen_GYh52w3R8.&amp;token=eyJhbGciOiJSUzI1NiIsImtpZCI6IjU2MzU4ODUyMzRCOTI1MkRERTAwNTc2NkQ5RDlGMjc2NTY1RjYzRTIiLCJ4NXQiOiJWaldJVWpTNUpTM2VBRmRtMmRueWRsWmZZLUkiLCJ0eXAiOiJKV1QifQ.eyJvcmlnaW4iOiJodHRwczovL291dGxvb2subGl2ZS5jb20iLCJ1YyI6ImZmYjJmM2UwNjY4YTRkYTJiMzRmMDkxOTU4MTYzYTAzIiwidmVyIjoiRXhjaGFuZ2UuQ2FsbGJhY2suVjEiLCJhcHBjdHhzZW5kZXIiOiJPd2FEb3dubG9hZEA4NGRmOWU3Zi1lOWY2LTQwYWYtYjQzNS1hYWFhYWFhYWFhYWEiLCJpc3NyaW5nIjoiV1ciLCJhcHBjdHgiOiJ7XCJtc2V4Y2hwcm90XCI6XCJvd2FcIixcInByaW1hcnlzaWRcIjpcIlMtMS0yODI3LTg0MzM2LTE1MjIwNjUxNzNcIixcInB1aWRcIjpcIjM2MjIyMTg4Mzk0MDYyOVwiLFwib2lkXCI6XCIwMDAxNDk3MC01YWI4LWRmMTUtMDAwMC0wMDAwMDAwMDAwMDBcIixcInNjb3BlXCI6XCJPd2FEb3dubG9hZFwifSIsIm5iZiI6MTU5MTk3ODc1NywiZXhwIjoxNTkxOTc5MzU3LCJpc3MiOiIwMDAwMDAwMi0wMDAwLTBmZjEtY2UwMC0wMDAwMDAwMDAwMDBAODRkZjllN2YtZTlmNi00MGFmLWI0MzUtYWFhYWFhYWFhYWFhIiwiYXVkIjoiMDAwMDAwMDItMDAwMC0wZmYxLWNlMDAtMDAwMDAwMDAwMDAwL2F0dGFjaG1lbnQub3V0bG9vay5saXZlLm5ldEA4NGRmOWU3Zi1lOWY2LTQwYWYtYjQzNS1hYWFhYWFhYWFhYWEiLCJoYXBwIjoib3dhIn0.FgviaFmxbvQsutnEZ2qkiOHi50mIjxc41xPjiQk-0OLvrlE9HOdrE6XbU7oNQTNocI3tttSoKd26fTWRrDir_kcj7fn4nNDikjP0MK3rvfHZEILyiempWSUcFMbMg9kzo1_HVaNNjk_67VydLdfoYTl9KM_Nt9EfnOYe61LO8xtSpSEQAJxhVW9HQvgn96YeemDRdaqokgP0WtFzzm8k9Mqgbn9R66Vwa89HBT6ZhqY5s66nMYIRWsbRE2sqQ4kg-cufr9PKVq3PCaNPU59kwUhiSxbWg7PxplzTuOXOpaV84R6U9GoV563eMGYx-emd_o0SD0oi2uuY7JF7x5ElPA&amp;animation=true"/>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1847529" y="1988841"/>
            <a:ext cx="3016667" cy="43598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847528" y="260649"/>
            <a:ext cx="7560840" cy="830997"/>
          </a:xfrm>
          <a:prstGeom prst="rect">
            <a:avLst/>
          </a:prstGeom>
          <a:solidFill>
            <a:srgbClr val="00FF99">
              <a:alpha val="50196"/>
            </a:srgbClr>
          </a:solidFill>
        </p:spPr>
        <p:txBody>
          <a:bodyPr wrap="square" rtlCol="0">
            <a:spAutoFit/>
          </a:bodyPr>
          <a:lstStyle/>
          <a:p>
            <a:r>
              <a:rPr lang="en-GB" sz="4800" b="1" dirty="0">
                <a:latin typeface="Algerian" panose="04020705040A02060702" pitchFamily="82" charset="0"/>
              </a:rPr>
              <a:t>Santa’s Conservatory</a:t>
            </a:r>
          </a:p>
        </p:txBody>
      </p:sp>
      <p:sp>
        <p:nvSpPr>
          <p:cNvPr id="6" name="TextBox 5"/>
          <p:cNvSpPr txBox="1"/>
          <p:nvPr/>
        </p:nvSpPr>
        <p:spPr>
          <a:xfrm>
            <a:off x="4916294" y="5478324"/>
            <a:ext cx="5500187" cy="830997"/>
          </a:xfrm>
          <a:prstGeom prst="rect">
            <a:avLst/>
          </a:prstGeom>
          <a:solidFill>
            <a:srgbClr val="FFFF00"/>
          </a:solidFill>
        </p:spPr>
        <p:txBody>
          <a:bodyPr wrap="square" rtlCol="0">
            <a:spAutoFit/>
          </a:bodyPr>
          <a:lstStyle/>
          <a:p>
            <a:r>
              <a:rPr lang="en-GB" sz="2400" dirty="0"/>
              <a:t>Can you get through the maze by just following maths words?  No diagonals! </a:t>
            </a:r>
          </a:p>
        </p:txBody>
      </p:sp>
      <p:sp>
        <p:nvSpPr>
          <p:cNvPr id="8" name="TextBox 7"/>
          <p:cNvSpPr txBox="1"/>
          <p:nvPr/>
        </p:nvSpPr>
        <p:spPr>
          <a:xfrm>
            <a:off x="2145688" y="6381329"/>
            <a:ext cx="7982760" cy="461665"/>
          </a:xfrm>
          <a:prstGeom prst="rect">
            <a:avLst/>
          </a:prstGeom>
          <a:solidFill>
            <a:srgbClr val="00FF99"/>
          </a:solidFill>
        </p:spPr>
        <p:txBody>
          <a:bodyPr wrap="square" rtlCol="0">
            <a:spAutoFit/>
          </a:bodyPr>
          <a:lstStyle/>
          <a:p>
            <a:r>
              <a:rPr lang="en-GB" sz="2400" dirty="0"/>
              <a:t>The code for the next door is the first letter of each word</a:t>
            </a:r>
          </a:p>
        </p:txBody>
      </p:sp>
    </p:spTree>
    <p:extLst>
      <p:ext uri="{BB962C8B-B14F-4D97-AF65-F5344CB8AC3E}">
        <p14:creationId xmlns:p14="http://schemas.microsoft.com/office/powerpoint/2010/main" val="612155843"/>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525</TotalTime>
  <Words>552</Words>
  <Application>Microsoft Office PowerPoint</Application>
  <PresentationFormat>Widescreen</PresentationFormat>
  <Paragraphs>99</Paragraphs>
  <Slides>15</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Adobe Song Std L</vt:lpstr>
      <vt:lpstr>Abadi</vt:lpstr>
      <vt:lpstr>Algerian</vt:lpstr>
      <vt:lpstr>Arial</vt:lpstr>
      <vt:lpstr>Arial Rounded MT Bold</vt:lpstr>
      <vt:lpstr>Calibri</vt:lpstr>
      <vt:lpstr>Cambria Math</vt:lpstr>
      <vt:lpstr>Tahoma</vt:lpstr>
      <vt:lpstr>Blank</vt:lpstr>
      <vt:lpstr>PowerPoint Presentation</vt:lpstr>
      <vt:lpstr>PowerPoint Presentation</vt:lpstr>
      <vt:lpstr>Instructions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Bernard D'Souza</dc:creator>
  <cp:lastModifiedBy>Stewart Gale</cp:lastModifiedBy>
  <cp:revision>48</cp:revision>
  <dcterms:created xsi:type="dcterms:W3CDTF">2020-12-02T13:31:34Z</dcterms:created>
  <dcterms:modified xsi:type="dcterms:W3CDTF">2024-12-11T10:45:23Z</dcterms:modified>
</cp:coreProperties>
</file>