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673" r:id="rId2"/>
    <p:sldId id="2674" r:id="rId3"/>
    <p:sldId id="2672" r:id="rId4"/>
    <p:sldId id="2670" r:id="rId5"/>
    <p:sldId id="267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3CB44A-5041-4A68-BA8D-7D84B7707409}" v="298" dt="2023-11-07T10:30:16.9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3" autoAdjust="0"/>
    <p:restoredTop sz="94660"/>
  </p:normalViewPr>
  <p:slideViewPr>
    <p:cSldViewPr snapToGrid="0">
      <p:cViewPr>
        <p:scale>
          <a:sx n="70" d="100"/>
          <a:sy n="70" d="100"/>
        </p:scale>
        <p:origin x="123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F3CB44A-5041-4A68-BA8D-7D84B7707409}"/>
    <pc:docChg chg="undo custSel addSld delSld modSld sldOrd delMainMaster modMainMaster modNotesMaster">
      <pc:chgData name="Stewart Gale" userId="3647ddd2-6040-41ae-a96d-232c23482af8" providerId="ADAL" clId="{BF3CB44A-5041-4A68-BA8D-7D84B7707409}" dt="2023-11-07T10:30:44.588" v="591" actId="478"/>
      <pc:docMkLst>
        <pc:docMk/>
      </pc:docMkLst>
      <pc:sldChg chg="del">
        <pc:chgData name="Stewart Gale" userId="3647ddd2-6040-41ae-a96d-232c23482af8" providerId="ADAL" clId="{BF3CB44A-5041-4A68-BA8D-7D84B7707409}" dt="2023-11-07T09:43:17.127" v="0" actId="47"/>
        <pc:sldMkLst>
          <pc:docMk/>
          <pc:sldMk cId="2521875004" sldId="290"/>
        </pc:sldMkLst>
      </pc:sldChg>
      <pc:sldChg chg="del">
        <pc:chgData name="Stewart Gale" userId="3647ddd2-6040-41ae-a96d-232c23482af8" providerId="ADAL" clId="{BF3CB44A-5041-4A68-BA8D-7D84B7707409}" dt="2023-11-07T09:43:17.707" v="1" actId="47"/>
        <pc:sldMkLst>
          <pc:docMk/>
          <pc:sldMk cId="1256274791" sldId="293"/>
        </pc:sldMkLst>
      </pc:sldChg>
      <pc:sldChg chg="modSp del">
        <pc:chgData name="Stewart Gale" userId="3647ddd2-6040-41ae-a96d-232c23482af8" providerId="ADAL" clId="{BF3CB44A-5041-4A68-BA8D-7D84B7707409}" dt="2023-11-07T10:02:28.070" v="399" actId="47"/>
        <pc:sldMkLst>
          <pc:docMk/>
          <pc:sldMk cId="2877365399" sldId="295"/>
        </pc:sldMkLst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5" creationId="{1849069D-EDCC-4687-BEEE-B8F10D5F063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54" creationId="{76BAD371-0ECD-46E3-8BC5-6C360D4FA8AE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55" creationId="{3F715482-FE11-4C5E-B9FC-EFAFA08C6E0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56" creationId="{12552389-F3CB-49D9-98E7-ADFF4D01687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66" creationId="{4B755A94-2D83-4BD0-92E6-ACC009E1D4F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67" creationId="{2FDB1440-9EFC-49E9-B609-F7CE742073D8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68" creationId="{24182A63-D48E-4C5E-A0B3-8E22C9CD474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72" creationId="{473F2794-8834-416E-B267-24DB62D60A2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73" creationId="{6E8D8A51-0C19-4D54-9DE9-020AE8ECB567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77" creationId="{F79FA983-3C08-4A57-A087-414DF855EFF4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78" creationId="{86F60A83-862C-4D74-AF66-B02EFAD4747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82" creationId="{31650CC7-3268-4C29-BA18-9081614901C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83" creationId="{8C824A0A-592A-4CE9-8E93-D34E5D2B537A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87" creationId="{2124EC20-B3B1-4354-AB07-849B67FF866A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88" creationId="{D9505102-CD84-478E-88B3-FAC484A0C85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92" creationId="{EDE3E87D-5C01-4711-80DA-EA92172C3D38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93" creationId="{E705D976-6F7B-432F-A4F7-6ABAFDDB2C2C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04" creationId="{780D2A7A-9BE8-48E6-889F-593B667B3347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05" creationId="{2FC3936C-07C6-4141-AB05-1D2FE5BF743C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06" creationId="{5C2D21EC-7EE8-45F2-BFB8-DE50746842A5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07" creationId="{44CC538E-AC92-4659-9686-C1F83ABDF43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09" creationId="{B1517E05-4371-4728-9745-610C6021A39C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10" creationId="{9DDAAE71-BBFF-463B-A545-4D48197629CA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12" creationId="{8755E6B6-4D78-465C-A493-E98C8AC9EEF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13" creationId="{C7F73AB5-667C-47DD-A54A-C4F5D968586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14" creationId="{58B28FBE-FB82-417C-8262-ED2AFD86FB06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15" creationId="{516608AB-732F-4F08-BF25-900CC00A7C4C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17" creationId="{DE9F3A71-C1EE-41CD-BF52-172AAC381646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18" creationId="{55177B1C-70DD-4EB9-84A0-68845138B775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19" creationId="{90D9BB30-6249-4A1F-87F6-93ACCC7923FF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0" creationId="{5B04CCEF-7EAC-4E4D-978E-F3E095008A05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1" creationId="{7DB08494-CDF5-48C8-A19A-42B14077F40D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2" creationId="{0C93CE20-CA6F-4EAE-A23F-FAF109BF7FAD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3" creationId="{AEFA7054-D62B-49E6-AD43-D2AD5E4AC1E4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4" creationId="{68F290AC-4DA2-443D-A383-8F9E59CFA582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5" creationId="{3FA5ED20-B91D-4401-B176-1085B2A1C23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6" creationId="{75A09282-145B-4D80-8366-CB30FD71723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7" creationId="{DFE2BEE9-85F4-4F12-9812-35159C074A4E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8" creationId="{4607A6B8-CEAD-44DC-B66B-7FF8F20A8FE3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29" creationId="{EA2F689C-76AE-47F6-B881-21C56FC948A4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30" creationId="{DCD6F74C-B542-4C43-968A-50A8F5EDECCC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31" creationId="{756D683A-37C4-46FB-A542-1BDC11594173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32" creationId="{993CA3E4-4026-4B9B-8323-536C57068F16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33" creationId="{6CCAEEE2-DF38-4002-AA1C-25614C7B8996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34" creationId="{BC5317CE-8306-43B5-8F11-E10127D8363F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35" creationId="{D7B3C062-8586-455E-8E68-06EA20CC7B97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38" creationId="{741A8861-C143-4761-9C22-8517D2A8176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39" creationId="{8FBDE6AC-6379-4EB1-B372-A56BE398959F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42" creationId="{061E1F56-A83F-4CB7-B6A0-C6AAFCC02CE6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43" creationId="{9EBECA99-F23E-4813-82E1-5DBB932E83F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44" creationId="{B8DD1D48-B212-4D9A-940D-05AE9EC5AA6F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2877365399" sldId="295"/>
            <ac:spMk id="145" creationId="{C934FE70-42AA-4100-810C-F673E4EBC8AD}"/>
          </ac:spMkLst>
        </pc:spChg>
        <pc:graphicFrameChg chg="mod">
          <ac:chgData name="Stewart Gale" userId="3647ddd2-6040-41ae-a96d-232c23482af8" providerId="ADAL" clId="{BF3CB44A-5041-4A68-BA8D-7D84B7707409}" dt="2023-11-07T09:53:36.552" v="267" actId="20578"/>
          <ac:graphicFrameMkLst>
            <pc:docMk/>
            <pc:sldMk cId="2877365399" sldId="295"/>
            <ac:graphicFrameMk id="4" creationId="{5061191B-D1AC-4CBD-BAF4-E5FE0159B101}"/>
          </ac:graphicFrameMkLst>
        </pc:graphicFrame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69" creationId="{3C5A6DD5-1AFF-4861-B3C8-17F7EB03ACD6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70" creationId="{057AFED5-E1DB-4D59-B9FD-6AF962D23A21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71" creationId="{59EBA854-5F17-4851-BBE0-11E76EDD8070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74" creationId="{790F3D91-DE19-4C0C-A3E6-D990CFE75015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75" creationId="{01974E42-6650-4CA1-AA59-F901F12581D8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76" creationId="{5A4DFB51-A0FC-4D5B-A832-DD86B5C0E8C2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79" creationId="{5D0AE14E-DDBC-426D-9F79-6660A8A3D9C8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80" creationId="{16F1713F-2F51-4481-9C5C-C21CA2A11319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81" creationId="{8F1506F1-727D-4D61-B583-5FAAFA35BC76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84" creationId="{E08501FB-90CF-4F5D-BF6C-E5DB7CE84806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85" creationId="{3599F3A3-0564-4ACF-964A-9D1A2F1ED022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86" creationId="{54870731-F6DE-49A0-A56D-AF47588660FC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89" creationId="{DE3868A9-40C9-4376-A8AB-16463F3381CF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90" creationId="{37D50CA7-08B3-4E50-8FB1-EBFFBF584031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91" creationId="{7EA6829B-0E2D-4A59-9F90-40931FC260C1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96" creationId="{C45739E2-452A-4B4B-97E9-8DBFD90FC07C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97" creationId="{838A5B08-EE92-4342-93E8-69841048212B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98" creationId="{E3E576A7-5DFE-41A4-838F-37342D319EED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108" creationId="{275C6887-7E19-4F5D-BC4E-A80E707B2CEC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111" creationId="{FFD350D1-7648-4A68-B118-6870F9ED7BCE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2877365399" sldId="295"/>
            <ac:cxnSpMk id="116" creationId="{463B5444-075C-43A3-8C73-A391B5B031D6}"/>
          </ac:cxnSpMkLst>
        </pc:cxnChg>
      </pc:sldChg>
      <pc:sldChg chg="modSp del">
        <pc:chgData name="Stewart Gale" userId="3647ddd2-6040-41ae-a96d-232c23482af8" providerId="ADAL" clId="{BF3CB44A-5041-4A68-BA8D-7D84B7707409}" dt="2023-11-07T10:02:28.417" v="400" actId="47"/>
        <pc:sldMkLst>
          <pc:docMk/>
          <pc:sldMk cId="1858935447" sldId="296"/>
        </pc:sldMkLst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5" creationId="{1849069D-EDCC-4687-BEEE-B8F10D5F063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15" creationId="{1565BB4E-E2C1-4502-A97E-66C1F2F8DD77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30" creationId="{668DB0B9-5F3F-4596-AF0D-CD8A929F1045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31" creationId="{7E6DEDE1-CBC3-4FD5-AE75-DEF330824E58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35" creationId="{65A8175C-1FC6-4BCC-850D-2102A31DCDDE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36" creationId="{E4087E52-049E-4E53-A4A4-935F82F7ADF7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42" creationId="{306592C4-FF69-4CE2-A1FF-F89115B6A077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43" creationId="{EC0F9D6E-A39E-4E13-BEA0-38E3A616EE54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47" creationId="{912FB634-4CA7-4074-998E-963A5D61B0B2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48" creationId="{93216D1D-2731-461C-ADB1-E9D3C2C2A0B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52" creationId="{9107BAB0-011B-4EAB-B246-B3EA9392805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53" creationId="{17565C09-C3C8-4B1B-B024-BD8A04472284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55" creationId="{3F715482-FE11-4C5E-B9FC-EFAFA08C6E0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56" creationId="{12552389-F3CB-49D9-98E7-ADFF4D01687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57" creationId="{A72B814B-9DD8-4A6D-8B90-B16D4FF7285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58" creationId="{F4361E9C-EF1B-44C3-A69C-B84B5F28CAE9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59" creationId="{168CA7A8-78B3-456D-8FB0-1F0208052FB6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60" creationId="{FA121F0B-B999-4884-A096-DBF2B8EAB184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64" creationId="{3EB9A81C-20FB-4DBF-A301-DFE0F85126F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65" creationId="{EFE23C56-8E9A-4CBE-B6F2-F5CE00967325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1858935447" sldId="296"/>
            <ac:spMk id="146" creationId="{2AFE879F-BBBA-46A3-81C1-09F5BA168015}"/>
          </ac:spMkLst>
        </pc:spChg>
        <pc:graphicFrameChg chg="mod">
          <ac:chgData name="Stewart Gale" userId="3647ddd2-6040-41ae-a96d-232c23482af8" providerId="ADAL" clId="{BF3CB44A-5041-4A68-BA8D-7D84B7707409}" dt="2023-11-07T09:43:24.401" v="2"/>
          <ac:graphicFrameMkLst>
            <pc:docMk/>
            <pc:sldMk cId="1858935447" sldId="296"/>
            <ac:graphicFrameMk id="4" creationId="{5061191B-D1AC-4CBD-BAF4-E5FE0159B101}"/>
          </ac:graphicFrameMkLst>
        </pc:graphicFrame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7" creationId="{F15D230D-8D26-4513-8D5C-BAF6BF759760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27" creationId="{5BFF52CE-0BB1-4ACD-864D-21FDBC3443D0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28" creationId="{A2423270-7544-411D-96EA-3E4AB14500FF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29" creationId="{DB0D7DFF-231F-46CB-ADF8-31FD98C687B9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32" creationId="{0A817A14-D390-4700-B25B-6B008E5E89BB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33" creationId="{A28F08A5-92A2-4C8A-8C79-9D2CF965713F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34" creationId="{81D1F4D1-9E15-4003-93EB-DEC0E5360189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39" creationId="{F65C8481-9BAB-4A73-B3E0-01C81FBB145D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40" creationId="{B24DF14E-FA13-4928-803D-FEFABC9A28F9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41" creationId="{AA09B50E-A41F-4C68-B047-9B793A820218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44" creationId="{2AC5DCF1-26AA-4A7E-B60B-F82FF17FD798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45" creationId="{BDD4C191-BD39-4D92-A573-809E1EBD9375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46" creationId="{631FDB68-9C46-4D04-A6EB-AFDDD60430CF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49" creationId="{1ACB1BF3-B4FA-4F80-8636-6257DDB6EF55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50" creationId="{6D65FEEC-01EC-4D2B-9DC5-641CDC6CAE08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51" creationId="{88C31AC7-C783-4B60-9448-40B028662D16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61" creationId="{67500276-1DC9-459E-AA69-40789EFC134D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62" creationId="{4CE13CA5-7305-4565-AAEA-F7FB966F4AC8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63" creationId="{6C6370FC-1BDC-4896-8957-A9897EE2F7E7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107" creationId="{34AC9F37-992D-4C8F-9891-05C7E4E49A3C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1858935447" sldId="296"/>
            <ac:cxnSpMk id="108" creationId="{B12AAFE5-E7C7-4083-B20F-A45EEE332BBF}"/>
          </ac:cxnSpMkLst>
        </pc:cxnChg>
      </pc:sldChg>
      <pc:sldChg chg="modSp del">
        <pc:chgData name="Stewart Gale" userId="3647ddd2-6040-41ae-a96d-232c23482af8" providerId="ADAL" clId="{BF3CB44A-5041-4A68-BA8D-7D84B7707409}" dt="2023-11-07T10:02:28.800" v="401" actId="47"/>
        <pc:sldMkLst>
          <pc:docMk/>
          <pc:sldMk cId="384173178" sldId="297"/>
        </pc:sldMkLst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5" creationId="{1849069D-EDCC-4687-BEEE-B8F10D5F063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48" creationId="{856BB499-FAB7-4530-97EB-B4861973A116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53" creationId="{57D5E352-579E-43BF-858C-4A39575CC05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54" creationId="{76BAD371-0ECD-46E3-8BC5-6C360D4FA8AE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55" creationId="{3F715482-FE11-4C5E-B9FC-EFAFA08C6E0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56" creationId="{12552389-F3CB-49D9-98E7-ADFF4D01687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57" creationId="{4C7884A4-CD22-44C5-B64D-F3FAAF826083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66" creationId="{4B755A94-2D83-4BD0-92E6-ACC009E1D4F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67" creationId="{2FDB1440-9EFC-49E9-B609-F7CE742073D8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68" creationId="{24182A63-D48E-4C5E-A0B3-8E22C9CD474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72" creationId="{473F2794-8834-416E-B267-24DB62D60A21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73" creationId="{6E8D8A51-0C19-4D54-9DE9-020AE8ECB567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77" creationId="{F79FA983-3C08-4A57-A087-414DF855EFF4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78" creationId="{86F60A83-862C-4D74-AF66-B02EFAD4747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82" creationId="{31650CC7-3268-4C29-BA18-9081614901C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83" creationId="{8C824A0A-592A-4CE9-8E93-D34E5D2B537A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87" creationId="{2124EC20-B3B1-4354-AB07-849B67FF866A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88" creationId="{D9505102-CD84-478E-88B3-FAC484A0C85B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92" creationId="{EDE3E87D-5C01-4711-80DA-EA92172C3D38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k cId="384173178" sldId="297"/>
            <ac:spMk id="93" creationId="{E705D976-6F7B-432F-A4F7-6ABAFDDB2C2C}"/>
          </ac:spMkLst>
        </pc:spChg>
        <pc:graphicFrameChg chg="mod">
          <ac:chgData name="Stewart Gale" userId="3647ddd2-6040-41ae-a96d-232c23482af8" providerId="ADAL" clId="{BF3CB44A-5041-4A68-BA8D-7D84B7707409}" dt="2023-11-07T09:43:24.401" v="2"/>
          <ac:graphicFrameMkLst>
            <pc:docMk/>
            <pc:sldMk cId="384173178" sldId="297"/>
            <ac:graphicFrameMk id="4" creationId="{5061191B-D1AC-4CBD-BAF4-E5FE0159B101}"/>
          </ac:graphicFrameMkLst>
        </pc:graphicFrame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42" creationId="{4B9EB2B5-D825-4C8E-85E4-A1BF71E20C09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50" creationId="{2D276F9C-1797-4F24-A13A-E11CB1D94356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51" creationId="{C9CD0720-9787-49E7-91A3-A438199B6CEF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52" creationId="{BFD805EA-F2A0-4A26-BC0C-8C19D848EE1D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69" creationId="{3C5A6DD5-1AFF-4861-B3C8-17F7EB03ACD6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70" creationId="{057AFED5-E1DB-4D59-B9FD-6AF962D23A21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71" creationId="{59EBA854-5F17-4851-BBE0-11E76EDD8070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74" creationId="{790F3D91-DE19-4C0C-A3E6-D990CFE75015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75" creationId="{01974E42-6650-4CA1-AA59-F901F12581D8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76" creationId="{5A4DFB51-A0FC-4D5B-A832-DD86B5C0E8C2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79" creationId="{5D0AE14E-DDBC-426D-9F79-6660A8A3D9C8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80" creationId="{16F1713F-2F51-4481-9C5C-C21CA2A11319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81" creationId="{8F1506F1-727D-4D61-B583-5FAAFA35BC76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84" creationId="{E08501FB-90CF-4F5D-BF6C-E5DB7CE84806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85" creationId="{3599F3A3-0564-4ACF-964A-9D1A2F1ED022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86" creationId="{54870731-F6DE-49A0-A56D-AF47588660FC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89" creationId="{DE3868A9-40C9-4376-A8AB-16463F3381CF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90" creationId="{37D50CA7-08B3-4E50-8FB1-EBFFBF584031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91" creationId="{7EA6829B-0E2D-4A59-9F90-40931FC260C1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94" creationId="{0D4750B6-F6DF-4237-8F41-0D82FDB6B50F}"/>
          </ac:cxnSpMkLst>
        </pc:cxnChg>
        <pc:cxnChg chg="mod">
          <ac:chgData name="Stewart Gale" userId="3647ddd2-6040-41ae-a96d-232c23482af8" providerId="ADAL" clId="{BF3CB44A-5041-4A68-BA8D-7D84B7707409}" dt="2023-11-07T09:43:24.401" v="2"/>
          <ac:cxnSpMkLst>
            <pc:docMk/>
            <pc:sldMk cId="384173178" sldId="297"/>
            <ac:cxnSpMk id="95" creationId="{C31DDDBF-8E76-4089-8B44-55C47CC75D34}"/>
          </ac:cxnSpMkLst>
        </pc:cxnChg>
      </pc:sldChg>
      <pc:sldChg chg="addSp delSp modSp mod delAnim modAnim">
        <pc:chgData name="Stewart Gale" userId="3647ddd2-6040-41ae-a96d-232c23482af8" providerId="ADAL" clId="{BF3CB44A-5041-4A68-BA8D-7D84B7707409}" dt="2023-11-07T10:25:26.004" v="523"/>
        <pc:sldMkLst>
          <pc:docMk/>
          <pc:sldMk cId="2871460142" sldId="2670"/>
        </pc:sldMkLst>
        <pc:spChg chg="del mod">
          <ac:chgData name="Stewart Gale" userId="3647ddd2-6040-41ae-a96d-232c23482af8" providerId="ADAL" clId="{BF3CB44A-5041-4A68-BA8D-7D84B7707409}" dt="2023-11-07T09:43:34.369" v="3" actId="478"/>
          <ac:spMkLst>
            <pc:docMk/>
            <pc:sldMk cId="2871460142" sldId="2670"/>
            <ac:spMk id="5" creationId="{1849069D-EDCC-4687-BEEE-B8F10D5F0631}"/>
          </ac:spMkLst>
        </pc:spChg>
        <pc:spChg chg="add mod">
          <ac:chgData name="Stewart Gale" userId="3647ddd2-6040-41ae-a96d-232c23482af8" providerId="ADAL" clId="{BF3CB44A-5041-4A68-BA8D-7D84B7707409}" dt="2023-11-07T10:21:26.991" v="464" actId="207"/>
          <ac:spMkLst>
            <pc:docMk/>
            <pc:sldMk cId="2871460142" sldId="2670"/>
            <ac:spMk id="6" creationId="{4EFAF581-8165-6921-F33F-6A6CA858CBEF}"/>
          </ac:spMkLst>
        </pc:spChg>
        <pc:spChg chg="add mod">
          <ac:chgData name="Stewart Gale" userId="3647ddd2-6040-41ae-a96d-232c23482af8" providerId="ADAL" clId="{BF3CB44A-5041-4A68-BA8D-7D84B7707409}" dt="2023-11-07T10:22:52.101" v="490" actId="1076"/>
          <ac:spMkLst>
            <pc:docMk/>
            <pc:sldMk cId="2871460142" sldId="2670"/>
            <ac:spMk id="13" creationId="{FB4DB43C-7D79-B466-2C01-DE2CF4C35199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5" creationId="{1565BB4E-E2C1-4502-A97E-66C1F2F8DD77}"/>
          </ac:spMkLst>
        </pc:spChg>
        <pc:spChg chg="add mod">
          <ac:chgData name="Stewart Gale" userId="3647ddd2-6040-41ae-a96d-232c23482af8" providerId="ADAL" clId="{BF3CB44A-5041-4A68-BA8D-7D84B7707409}" dt="2023-11-07T10:23:32.901" v="501" actId="1076"/>
          <ac:spMkLst>
            <pc:docMk/>
            <pc:sldMk cId="2871460142" sldId="2670"/>
            <ac:spMk id="17" creationId="{3A729451-EE63-6F18-12DE-D1F4056A0351}"/>
          </ac:spMkLst>
        </pc:spChg>
        <pc:spChg chg="add mod">
          <ac:chgData name="Stewart Gale" userId="3647ddd2-6040-41ae-a96d-232c23482af8" providerId="ADAL" clId="{BF3CB44A-5041-4A68-BA8D-7D84B7707409}" dt="2023-11-07T10:23:46.376" v="506" actId="207"/>
          <ac:spMkLst>
            <pc:docMk/>
            <pc:sldMk cId="2871460142" sldId="2670"/>
            <ac:spMk id="19" creationId="{62089765-D6BA-9012-D433-CA1E08CB0A3C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30" creationId="{668DB0B9-5F3F-4596-AF0D-CD8A929F1045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31" creationId="{7E6DEDE1-CBC3-4FD5-AE75-DEF330824E58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35" creationId="{65A8175C-1FC6-4BCC-850D-2102A31DCDDE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36" creationId="{E4087E52-049E-4E53-A4A4-935F82F7ADF7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42" creationId="{306592C4-FF69-4CE2-A1FF-F89115B6A077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43" creationId="{EC0F9D6E-A39E-4E13-BEA0-38E3A616EE54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47" creationId="{912FB634-4CA7-4074-998E-963A5D61B0B2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48" creationId="{93216D1D-2731-461C-ADB1-E9D3C2C2A0BB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52" creationId="{9107BAB0-011B-4EAB-B246-B3EA93928051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53" creationId="{17565C09-C3C8-4B1B-B024-BD8A04472284}"/>
          </ac:spMkLst>
        </pc:spChg>
        <pc:spChg chg="del mod">
          <ac:chgData name="Stewart Gale" userId="3647ddd2-6040-41ae-a96d-232c23482af8" providerId="ADAL" clId="{BF3CB44A-5041-4A68-BA8D-7D84B7707409}" dt="2023-11-07T09:43:34.369" v="3" actId="478"/>
          <ac:spMkLst>
            <pc:docMk/>
            <pc:sldMk cId="2871460142" sldId="2670"/>
            <ac:spMk id="55" creationId="{3F715482-FE11-4C5E-B9FC-EFAFA08C6E0B}"/>
          </ac:spMkLst>
        </pc:spChg>
        <pc:spChg chg="del mod">
          <ac:chgData name="Stewart Gale" userId="3647ddd2-6040-41ae-a96d-232c23482af8" providerId="ADAL" clId="{BF3CB44A-5041-4A68-BA8D-7D84B7707409}" dt="2023-11-07T09:43:34.369" v="3" actId="478"/>
          <ac:spMkLst>
            <pc:docMk/>
            <pc:sldMk cId="2871460142" sldId="2670"/>
            <ac:spMk id="56" creationId="{12552389-F3CB-49D9-98E7-ADFF4D016870}"/>
          </ac:spMkLst>
        </pc:spChg>
        <pc:spChg chg="del mod">
          <ac:chgData name="Stewart Gale" userId="3647ddd2-6040-41ae-a96d-232c23482af8" providerId="ADAL" clId="{BF3CB44A-5041-4A68-BA8D-7D84B7707409}" dt="2023-11-07T09:43:34.369" v="3" actId="478"/>
          <ac:spMkLst>
            <pc:docMk/>
            <pc:sldMk cId="2871460142" sldId="2670"/>
            <ac:spMk id="57" creationId="{A72B814B-9DD8-4A6D-8B90-B16D4FF72851}"/>
          </ac:spMkLst>
        </pc:spChg>
        <pc:spChg chg="del mod">
          <ac:chgData name="Stewart Gale" userId="3647ddd2-6040-41ae-a96d-232c23482af8" providerId="ADAL" clId="{BF3CB44A-5041-4A68-BA8D-7D84B7707409}" dt="2023-11-07T09:43:34.369" v="3" actId="478"/>
          <ac:spMkLst>
            <pc:docMk/>
            <pc:sldMk cId="2871460142" sldId="2670"/>
            <ac:spMk id="58" creationId="{F4361E9C-EF1B-44C3-A69C-B84B5F28CAE9}"/>
          </ac:spMkLst>
        </pc:spChg>
        <pc:spChg chg="del mod">
          <ac:chgData name="Stewart Gale" userId="3647ddd2-6040-41ae-a96d-232c23482af8" providerId="ADAL" clId="{BF3CB44A-5041-4A68-BA8D-7D84B7707409}" dt="2023-11-07T09:43:34.369" v="3" actId="478"/>
          <ac:spMkLst>
            <pc:docMk/>
            <pc:sldMk cId="2871460142" sldId="2670"/>
            <ac:spMk id="59" creationId="{168CA7A8-78B3-456D-8FB0-1F0208052FB6}"/>
          </ac:spMkLst>
        </pc:spChg>
        <pc:spChg chg="del mod">
          <ac:chgData name="Stewart Gale" userId="3647ddd2-6040-41ae-a96d-232c23482af8" providerId="ADAL" clId="{BF3CB44A-5041-4A68-BA8D-7D84B7707409}" dt="2023-11-07T09:43:34.369" v="3" actId="478"/>
          <ac:spMkLst>
            <pc:docMk/>
            <pc:sldMk cId="2871460142" sldId="2670"/>
            <ac:spMk id="60" creationId="{FA121F0B-B999-4884-A096-DBF2B8EAB184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64" creationId="{3EB9A81C-20FB-4DBF-A301-DFE0F85126FB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65" creationId="{EFE23C56-8E9A-4CBE-B6F2-F5CE00967325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67" creationId="{FC8E4369-5A9A-4B49-8ED0-E2FA95C6EF3F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68" creationId="{BF916FD0-8A85-45D3-B6CB-CA49164A7F06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69" creationId="{1A91D3A4-C671-4441-9389-9AE5E4662A08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70" creationId="{0D293936-494E-4794-B8C8-45D82BC9C537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71" creationId="{2E53D37A-2458-4CE8-B8DE-F356DEDD0DB9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84" creationId="{7537C294-B589-422F-A292-52C2FACF9765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87" creationId="{7139DE76-72F6-4600-9439-54C630B77BA0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88" creationId="{90B17C08-E6AF-4AC1-988D-6431095E7939}"/>
          </ac:spMkLst>
        </pc:spChg>
        <pc:spChg chg="del mod">
          <ac:chgData name="Stewart Gale" userId="3647ddd2-6040-41ae-a96d-232c23482af8" providerId="ADAL" clId="{BF3CB44A-5041-4A68-BA8D-7D84B7707409}" dt="2023-11-07T09:44:03.773" v="13" actId="478"/>
          <ac:spMkLst>
            <pc:docMk/>
            <pc:sldMk cId="2871460142" sldId="2670"/>
            <ac:spMk id="89" creationId="{1EE8828B-883E-4306-90EA-08107ABDE655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90" creationId="{678DC4D6-983A-42B1-B0D4-74E6EB0D86A9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92" creationId="{572A5FD3-0FDD-463F-91F6-8C295E5343FD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94" creationId="{DDC0B014-205D-41F9-B2A0-C3CE25CC60C8}"/>
          </ac:spMkLst>
        </pc:spChg>
        <pc:spChg chg="del mod">
          <ac:chgData name="Stewart Gale" userId="3647ddd2-6040-41ae-a96d-232c23482af8" providerId="ADAL" clId="{BF3CB44A-5041-4A68-BA8D-7D84B7707409}" dt="2023-11-07T09:44:03.773" v="13" actId="478"/>
          <ac:spMkLst>
            <pc:docMk/>
            <pc:sldMk cId="2871460142" sldId="2670"/>
            <ac:spMk id="95" creationId="{D5CED1D8-2C22-465E-8561-7889554CA0AB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96" creationId="{6809D1B2-3E8C-4059-99EF-F8C2A03E7E63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97" creationId="{4BAA5AED-BE8E-42AF-8722-583E8118B0FC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00" creationId="{9D8AF8F3-AC0E-40EF-A674-9FA9B520741E}"/>
          </ac:spMkLst>
        </pc:spChg>
        <pc:spChg chg="del mod">
          <ac:chgData name="Stewart Gale" userId="3647ddd2-6040-41ae-a96d-232c23482af8" providerId="ADAL" clId="{BF3CB44A-5041-4A68-BA8D-7D84B7707409}" dt="2023-11-07T09:44:03.773" v="13" actId="478"/>
          <ac:spMkLst>
            <pc:docMk/>
            <pc:sldMk cId="2871460142" sldId="2670"/>
            <ac:spMk id="101" creationId="{AF5FF122-8349-453B-94B8-42FED0983012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03" creationId="{BE71C63D-94FB-47FF-94AC-CD1AB1546A84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04" creationId="{B9CB41F1-12B9-4BBA-8F18-086666F3F65C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05" creationId="{F0943C27-C1D6-441B-B379-D4EF253D6319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06" creationId="{1883E09B-5E88-42E9-B26C-88E59FE4ED40}"/>
          </ac:spMkLst>
        </pc:spChg>
        <pc:spChg chg="del mod">
          <ac:chgData name="Stewart Gale" userId="3647ddd2-6040-41ae-a96d-232c23482af8" providerId="ADAL" clId="{BF3CB44A-5041-4A68-BA8D-7D84B7707409}" dt="2023-11-07T09:44:03.773" v="13" actId="478"/>
          <ac:spMkLst>
            <pc:docMk/>
            <pc:sldMk cId="2871460142" sldId="2670"/>
            <ac:spMk id="112" creationId="{D0C6896F-C88D-41FB-B200-40FDA6A55B4C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13" creationId="{4901C901-E3F3-43EF-A68A-E2420180B5A2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14" creationId="{66D9F4BF-E805-4F5D-81FC-0B66A139AD99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17" creationId="{D0C11A36-FFB9-4315-8344-680964E74D3C}"/>
          </ac:spMkLst>
        </pc:spChg>
        <pc:spChg chg="del mod">
          <ac:chgData name="Stewart Gale" userId="3647ddd2-6040-41ae-a96d-232c23482af8" providerId="ADAL" clId="{BF3CB44A-5041-4A68-BA8D-7D84B7707409}" dt="2023-11-07T09:44:03.773" v="13" actId="478"/>
          <ac:spMkLst>
            <pc:docMk/>
            <pc:sldMk cId="2871460142" sldId="2670"/>
            <ac:spMk id="118" creationId="{BA38A8C4-4D92-4F6E-A65D-379422BB7936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19" creationId="{874FF371-F558-45BD-A588-918015FF6EAA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20" creationId="{2C2DF16A-DF25-440A-8CA9-2464347EA481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22" creationId="{83078A69-CD09-4EE0-88FB-4F78E5039A77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23" creationId="{95252EFA-DC9C-4E2D-83CF-756AFBCB0585}"/>
          </ac:spMkLst>
        </pc:spChg>
        <pc:spChg chg="del mod">
          <ac:chgData name="Stewart Gale" userId="3647ddd2-6040-41ae-a96d-232c23482af8" providerId="ADAL" clId="{BF3CB44A-5041-4A68-BA8D-7D84B7707409}" dt="2023-11-07T09:44:03.773" v="13" actId="478"/>
          <ac:spMkLst>
            <pc:docMk/>
            <pc:sldMk cId="2871460142" sldId="2670"/>
            <ac:spMk id="125" creationId="{5B43E6BC-A382-4927-A9D3-20E494DD2A0D}"/>
          </ac:spMkLst>
        </pc:spChg>
        <pc:spChg chg="del mod">
          <ac:chgData name="Stewart Gale" userId="3647ddd2-6040-41ae-a96d-232c23482af8" providerId="ADAL" clId="{BF3CB44A-5041-4A68-BA8D-7D84B7707409}" dt="2023-11-07T09:44:00.669" v="12" actId="478"/>
          <ac:spMkLst>
            <pc:docMk/>
            <pc:sldMk cId="2871460142" sldId="2670"/>
            <ac:spMk id="146" creationId="{2AFE879F-BBBA-46A3-81C1-09F5BA168015}"/>
          </ac:spMkLst>
        </pc:spChg>
        <pc:graphicFrameChg chg="add mod">
          <ac:chgData name="Stewart Gale" userId="3647ddd2-6040-41ae-a96d-232c23482af8" providerId="ADAL" clId="{BF3CB44A-5041-4A68-BA8D-7D84B7707409}" dt="2023-11-07T10:04:55.915" v="458" actId="207"/>
          <ac:graphicFrameMkLst>
            <pc:docMk/>
            <pc:sldMk cId="2871460142" sldId="2670"/>
            <ac:graphicFrameMk id="2" creationId="{BD08278F-B561-6117-AE8B-F7764D57542F}"/>
          </ac:graphicFrameMkLst>
        </pc:graphicFrameChg>
        <pc:graphicFrameChg chg="mod modGraphic">
          <ac:chgData name="Stewart Gale" userId="3647ddd2-6040-41ae-a96d-232c23482af8" providerId="ADAL" clId="{BF3CB44A-5041-4A68-BA8D-7D84B7707409}" dt="2023-11-07T10:24:10.415" v="512" actId="21"/>
          <ac:graphicFrameMkLst>
            <pc:docMk/>
            <pc:sldMk cId="2871460142" sldId="2670"/>
            <ac:graphicFrameMk id="4" creationId="{5061191B-D1AC-4CBD-BAF4-E5FE0159B101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1:45.415" v="469" actId="207"/>
          <ac:graphicFrameMkLst>
            <pc:docMk/>
            <pc:sldMk cId="2871460142" sldId="2670"/>
            <ac:graphicFrameMk id="8" creationId="{8BACE606-8ACD-3124-EB90-64680240D1AE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2:05.409" v="475" actId="207"/>
          <ac:graphicFrameMkLst>
            <pc:docMk/>
            <pc:sldMk cId="2871460142" sldId="2670"/>
            <ac:graphicFrameMk id="9" creationId="{6B2D98DC-44D1-7AF0-2884-DC78FEE493F6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2:20.248" v="480" actId="1076"/>
          <ac:graphicFrameMkLst>
            <pc:docMk/>
            <pc:sldMk cId="2871460142" sldId="2670"/>
            <ac:graphicFrameMk id="10" creationId="{57FD946C-F130-EC58-5671-F446A823A94D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2:38.186" v="485" actId="1076"/>
          <ac:graphicFrameMkLst>
            <pc:docMk/>
            <pc:sldMk cId="2871460142" sldId="2670"/>
            <ac:graphicFrameMk id="11" creationId="{A29C532E-94C2-70BA-E9DB-B130AEB8EA9E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3:17.563" v="496"/>
          <ac:graphicFrameMkLst>
            <pc:docMk/>
            <pc:sldMk cId="2871460142" sldId="2670"/>
            <ac:graphicFrameMk id="14" creationId="{8B8A1E98-51AB-4691-B52F-1F4514A177E0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4:04.247" v="511" actId="1076"/>
          <ac:graphicFrameMkLst>
            <pc:docMk/>
            <pc:sldMk cId="2871460142" sldId="2670"/>
            <ac:graphicFrameMk id="20" creationId="{378AC92D-9342-3F65-7619-A189DC8D9D50}"/>
          </ac:graphicFrameMkLst>
        </pc:graphicFrameChg>
        <pc:graphicFrameChg chg="add mod modGraphic">
          <ac:chgData name="Stewart Gale" userId="3647ddd2-6040-41ae-a96d-232c23482af8" providerId="ADAL" clId="{BF3CB44A-5041-4A68-BA8D-7D84B7707409}" dt="2023-11-07T10:24:26.564" v="517" actId="14100"/>
          <ac:graphicFrameMkLst>
            <pc:docMk/>
            <pc:sldMk cId="2871460142" sldId="2670"/>
            <ac:graphicFrameMk id="21" creationId="{0C431AB8-0DAA-06AA-C35A-6043D0512BE1}"/>
          </ac:graphicFrameMkLst>
        </pc:graphicFrame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7" creationId="{F15D230D-8D26-4513-8D5C-BAF6BF759760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27" creationId="{5BFF52CE-0BB1-4ACD-864D-21FDBC3443D0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28" creationId="{A2423270-7544-411D-96EA-3E4AB14500FF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29" creationId="{DB0D7DFF-231F-46CB-ADF8-31FD98C687B9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32" creationId="{0A817A14-D390-4700-B25B-6B008E5E89BB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33" creationId="{A28F08A5-92A2-4C8A-8C79-9D2CF965713F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34" creationId="{81D1F4D1-9E15-4003-93EB-DEC0E5360189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39" creationId="{F65C8481-9BAB-4A73-B3E0-01C81FBB145D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40" creationId="{B24DF14E-FA13-4928-803D-FEFABC9A28F9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41" creationId="{AA09B50E-A41F-4C68-B047-9B793A820218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44" creationId="{2AC5DCF1-26AA-4A7E-B60B-F82FF17FD798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45" creationId="{BDD4C191-BD39-4D92-A573-809E1EBD9375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46" creationId="{631FDB68-9C46-4D04-A6EB-AFDDD60430CF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49" creationId="{1ACB1BF3-B4FA-4F80-8636-6257DDB6EF55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50" creationId="{6D65FEEC-01EC-4D2B-9DC5-641CDC6CAE08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51" creationId="{88C31AC7-C783-4B60-9448-40B028662D16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61" creationId="{67500276-1DC9-459E-AA69-40789EFC134D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62" creationId="{4CE13CA5-7305-4565-AAEA-F7FB966F4AC8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63" creationId="{6C6370FC-1BDC-4896-8957-A9897EE2F7E7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107" creationId="{34AC9F37-992D-4C8F-9891-05C7E4E49A3C}"/>
          </ac:cxnSpMkLst>
        </pc:cxnChg>
        <pc:cxnChg chg="del mod">
          <ac:chgData name="Stewart Gale" userId="3647ddd2-6040-41ae-a96d-232c23482af8" providerId="ADAL" clId="{BF3CB44A-5041-4A68-BA8D-7D84B7707409}" dt="2023-11-07T09:44:00.669" v="12" actId="478"/>
          <ac:cxnSpMkLst>
            <pc:docMk/>
            <pc:sldMk cId="2871460142" sldId="2670"/>
            <ac:cxnSpMk id="108" creationId="{B12AAFE5-E7C7-4083-B20F-A45EEE332BBF}"/>
          </ac:cxnSpMkLst>
        </pc:cxnChg>
      </pc:sldChg>
      <pc:sldChg chg="addSp modSp add mod modAnim">
        <pc:chgData name="Stewart Gale" userId="3647ddd2-6040-41ae-a96d-232c23482af8" providerId="ADAL" clId="{BF3CB44A-5041-4A68-BA8D-7D84B7707409}" dt="2023-11-07T10:28:58.953" v="584"/>
        <pc:sldMkLst>
          <pc:docMk/>
          <pc:sldMk cId="455576652" sldId="2671"/>
        </pc:sldMkLst>
        <pc:spChg chg="add mod">
          <ac:chgData name="Stewart Gale" userId="3647ddd2-6040-41ae-a96d-232c23482af8" providerId="ADAL" clId="{BF3CB44A-5041-4A68-BA8D-7D84B7707409}" dt="2023-11-07T10:25:57.710" v="533" actId="207"/>
          <ac:spMkLst>
            <pc:docMk/>
            <pc:sldMk cId="455576652" sldId="2671"/>
            <ac:spMk id="5" creationId="{B12C422F-DFF4-2BC2-4629-AACC8557A80B}"/>
          </ac:spMkLst>
        </pc:spChg>
        <pc:spChg chg="add mod">
          <ac:chgData name="Stewart Gale" userId="3647ddd2-6040-41ae-a96d-232c23482af8" providerId="ADAL" clId="{BF3CB44A-5041-4A68-BA8D-7D84B7707409}" dt="2023-11-07T10:27:30.507" v="564" actId="207"/>
          <ac:spMkLst>
            <pc:docMk/>
            <pc:sldMk cId="455576652" sldId="2671"/>
            <ac:spMk id="11" creationId="{6D5272C0-600D-1472-7C9C-3F7390C4CB96}"/>
          </ac:spMkLst>
        </pc:spChg>
        <pc:spChg chg="add mod">
          <ac:chgData name="Stewart Gale" userId="3647ddd2-6040-41ae-a96d-232c23482af8" providerId="ADAL" clId="{BF3CB44A-5041-4A68-BA8D-7D84B7707409}" dt="2023-11-07T10:27:56.169" v="569" actId="207"/>
          <ac:spMkLst>
            <pc:docMk/>
            <pc:sldMk cId="455576652" sldId="2671"/>
            <ac:spMk id="13" creationId="{61F3C15C-9CBC-75F9-A405-B59B4C23AF13}"/>
          </ac:spMkLst>
        </pc:spChg>
        <pc:graphicFrameChg chg="add mod">
          <ac:chgData name="Stewart Gale" userId="3647ddd2-6040-41ae-a96d-232c23482af8" providerId="ADAL" clId="{BF3CB44A-5041-4A68-BA8D-7D84B7707409}" dt="2023-11-07T10:25:43.333" v="528" actId="207"/>
          <ac:graphicFrameMkLst>
            <pc:docMk/>
            <pc:sldMk cId="455576652" sldId="2671"/>
            <ac:graphicFrameMk id="2" creationId="{607AECDA-AD6F-CB37-BC0A-A1B60FEC7638}"/>
          </ac:graphicFrameMkLst>
        </pc:graphicFrameChg>
        <pc:graphicFrameChg chg="mod modGraphic">
          <ac:chgData name="Stewart Gale" userId="3647ddd2-6040-41ae-a96d-232c23482af8" providerId="ADAL" clId="{BF3CB44A-5041-4A68-BA8D-7D84B7707409}" dt="2023-11-07T10:28:01.903" v="570" actId="21"/>
          <ac:graphicFrameMkLst>
            <pc:docMk/>
            <pc:sldMk cId="455576652" sldId="2671"/>
            <ac:graphicFrameMk id="4" creationId="{5061191B-D1AC-4CBD-BAF4-E5FE0159B101}"/>
          </ac:graphicFrameMkLst>
        </pc:graphicFrameChg>
        <pc:graphicFrameChg chg="add mod modGraphic">
          <ac:chgData name="Stewart Gale" userId="3647ddd2-6040-41ae-a96d-232c23482af8" providerId="ADAL" clId="{BF3CB44A-5041-4A68-BA8D-7D84B7707409}" dt="2023-11-07T10:26:19.102" v="540" actId="14100"/>
          <ac:graphicFrameMkLst>
            <pc:docMk/>
            <pc:sldMk cId="455576652" sldId="2671"/>
            <ac:graphicFrameMk id="6" creationId="{366FA3B1-2364-3799-ECEE-638847D2FAB6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7:22.416" v="560" actId="1076"/>
          <ac:graphicFrameMkLst>
            <pc:docMk/>
            <pc:sldMk cId="455576652" sldId="2671"/>
            <ac:graphicFrameMk id="7" creationId="{3D2C445E-7F36-53D3-2E91-A867D6337AD1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6:51.454" v="550" actId="1076"/>
          <ac:graphicFrameMkLst>
            <pc:docMk/>
            <pc:sldMk cId="455576652" sldId="2671"/>
            <ac:graphicFrameMk id="8" creationId="{2BB20C77-3C84-3602-3A3B-902DC7EC2EF6}"/>
          </ac:graphicFrameMkLst>
        </pc:graphicFrameChg>
        <pc:graphicFrameChg chg="add mod">
          <ac:chgData name="Stewart Gale" userId="3647ddd2-6040-41ae-a96d-232c23482af8" providerId="ADAL" clId="{BF3CB44A-5041-4A68-BA8D-7D84B7707409}" dt="2023-11-07T10:27:13.053" v="555"/>
          <ac:graphicFrameMkLst>
            <pc:docMk/>
            <pc:sldMk cId="455576652" sldId="2671"/>
            <ac:graphicFrameMk id="9" creationId="{F42C6368-F69A-15F8-F3C0-7376775D46F2}"/>
          </ac:graphicFrameMkLst>
        </pc:graphicFrameChg>
        <pc:graphicFrameChg chg="add mod modGraphic">
          <ac:chgData name="Stewart Gale" userId="3647ddd2-6040-41ae-a96d-232c23482af8" providerId="ADAL" clId="{BF3CB44A-5041-4A68-BA8D-7D84B7707409}" dt="2023-11-07T10:28:28.246" v="578" actId="14100"/>
          <ac:graphicFrameMkLst>
            <pc:docMk/>
            <pc:sldMk cId="455576652" sldId="2671"/>
            <ac:graphicFrameMk id="14" creationId="{74F38E40-C6E3-4A86-A593-89EE05334DB3}"/>
          </ac:graphicFrameMkLst>
        </pc:graphicFrameChg>
      </pc:sldChg>
      <pc:sldChg chg="addSp delSp modSp new mod ord">
        <pc:chgData name="Stewart Gale" userId="3647ddd2-6040-41ae-a96d-232c23482af8" providerId="ADAL" clId="{BF3CB44A-5041-4A68-BA8D-7D84B7707409}" dt="2023-11-07T10:02:58.161" v="438" actId="1076"/>
        <pc:sldMkLst>
          <pc:docMk/>
          <pc:sldMk cId="2837024626" sldId="2672"/>
        </pc:sldMkLst>
        <pc:spChg chg="del">
          <ac:chgData name="Stewart Gale" userId="3647ddd2-6040-41ae-a96d-232c23482af8" providerId="ADAL" clId="{BF3CB44A-5041-4A68-BA8D-7D84B7707409}" dt="2023-11-07T10:02:36.377" v="407" actId="478"/>
          <ac:spMkLst>
            <pc:docMk/>
            <pc:sldMk cId="2837024626" sldId="2672"/>
            <ac:spMk id="2" creationId="{45315111-FEAD-8CA1-0439-9D0165185625}"/>
          </ac:spMkLst>
        </pc:spChg>
        <pc:spChg chg="del">
          <ac:chgData name="Stewart Gale" userId="3647ddd2-6040-41ae-a96d-232c23482af8" providerId="ADAL" clId="{BF3CB44A-5041-4A68-BA8D-7D84B7707409}" dt="2023-11-07T10:02:33.586" v="406" actId="478"/>
          <ac:spMkLst>
            <pc:docMk/>
            <pc:sldMk cId="2837024626" sldId="2672"/>
            <ac:spMk id="3" creationId="{9ADAFCD0-4F5C-9A5B-B72B-A28982724EAB}"/>
          </ac:spMkLst>
        </pc:spChg>
        <pc:spChg chg="add del mod">
          <ac:chgData name="Stewart Gale" userId="3647ddd2-6040-41ae-a96d-232c23482af8" providerId="ADAL" clId="{BF3CB44A-5041-4A68-BA8D-7D84B7707409}" dt="2023-11-07T10:02:33.586" v="406" actId="478"/>
          <ac:spMkLst>
            <pc:docMk/>
            <pc:sldMk cId="2837024626" sldId="2672"/>
            <ac:spMk id="4" creationId="{0A4E9826-8E1D-997D-287C-20BA3CF2025B}"/>
          </ac:spMkLst>
        </pc:spChg>
        <pc:spChg chg="add mod">
          <ac:chgData name="Stewart Gale" userId="3647ddd2-6040-41ae-a96d-232c23482af8" providerId="ADAL" clId="{BF3CB44A-5041-4A68-BA8D-7D84B7707409}" dt="2023-11-07T10:02:58.161" v="438" actId="1076"/>
          <ac:spMkLst>
            <pc:docMk/>
            <pc:sldMk cId="2837024626" sldId="2672"/>
            <ac:spMk id="5" creationId="{14F0ADB9-857F-57F4-12A9-F8B4C3269D14}"/>
          </ac:spMkLst>
        </pc:spChg>
      </pc:sldChg>
      <pc:sldChg chg="delSp add mod ord delAnim">
        <pc:chgData name="Stewart Gale" userId="3647ddd2-6040-41ae-a96d-232c23482af8" providerId="ADAL" clId="{BF3CB44A-5041-4A68-BA8D-7D84B7707409}" dt="2023-11-07T10:30:31.106" v="589" actId="478"/>
        <pc:sldMkLst>
          <pc:docMk/>
          <pc:sldMk cId="783120134" sldId="2673"/>
        </pc:sldMkLst>
        <pc:spChg chg="del">
          <ac:chgData name="Stewart Gale" userId="3647ddd2-6040-41ae-a96d-232c23482af8" providerId="ADAL" clId="{BF3CB44A-5041-4A68-BA8D-7D84B7707409}" dt="2023-11-07T10:30:27.155" v="588" actId="478"/>
          <ac:spMkLst>
            <pc:docMk/>
            <pc:sldMk cId="783120134" sldId="2673"/>
            <ac:spMk id="6" creationId="{4EFAF581-8165-6921-F33F-6A6CA858CBEF}"/>
          </ac:spMkLst>
        </pc:spChg>
        <pc:spChg chg="del">
          <ac:chgData name="Stewart Gale" userId="3647ddd2-6040-41ae-a96d-232c23482af8" providerId="ADAL" clId="{BF3CB44A-5041-4A68-BA8D-7D84B7707409}" dt="2023-11-07T10:30:31.106" v="589" actId="478"/>
          <ac:spMkLst>
            <pc:docMk/>
            <pc:sldMk cId="783120134" sldId="2673"/>
            <ac:spMk id="13" creationId="{FB4DB43C-7D79-B466-2C01-DE2CF4C35199}"/>
          </ac:spMkLst>
        </pc:spChg>
        <pc:spChg chg="del">
          <ac:chgData name="Stewart Gale" userId="3647ddd2-6040-41ae-a96d-232c23482af8" providerId="ADAL" clId="{BF3CB44A-5041-4A68-BA8D-7D84B7707409}" dt="2023-11-07T10:30:31.106" v="589" actId="478"/>
          <ac:spMkLst>
            <pc:docMk/>
            <pc:sldMk cId="783120134" sldId="2673"/>
            <ac:spMk id="17" creationId="{3A729451-EE63-6F18-12DE-D1F4056A0351}"/>
          </ac:spMkLst>
        </pc:spChg>
        <pc:spChg chg="del">
          <ac:chgData name="Stewart Gale" userId="3647ddd2-6040-41ae-a96d-232c23482af8" providerId="ADAL" clId="{BF3CB44A-5041-4A68-BA8D-7D84B7707409}" dt="2023-11-07T10:30:27.155" v="588" actId="478"/>
          <ac:spMkLst>
            <pc:docMk/>
            <pc:sldMk cId="783120134" sldId="2673"/>
            <ac:spMk id="19" creationId="{62089765-D6BA-9012-D433-CA1E08CB0A3C}"/>
          </ac:spMkLst>
        </pc:spChg>
        <pc:graphicFrameChg chg="del">
          <ac:chgData name="Stewart Gale" userId="3647ddd2-6040-41ae-a96d-232c23482af8" providerId="ADAL" clId="{BF3CB44A-5041-4A68-BA8D-7D84B7707409}" dt="2023-11-07T10:30:27.155" v="588" actId="478"/>
          <ac:graphicFrameMkLst>
            <pc:docMk/>
            <pc:sldMk cId="783120134" sldId="2673"/>
            <ac:graphicFrameMk id="2" creationId="{BD08278F-B561-6117-AE8B-F7764D57542F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27.155" v="588" actId="478"/>
          <ac:graphicFrameMkLst>
            <pc:docMk/>
            <pc:sldMk cId="783120134" sldId="2673"/>
            <ac:graphicFrameMk id="8" creationId="{8BACE606-8ACD-3124-EB90-64680240D1AE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27.155" v="588" actId="478"/>
          <ac:graphicFrameMkLst>
            <pc:docMk/>
            <pc:sldMk cId="783120134" sldId="2673"/>
            <ac:graphicFrameMk id="9" creationId="{6B2D98DC-44D1-7AF0-2884-DC78FEE493F6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27.155" v="588" actId="478"/>
          <ac:graphicFrameMkLst>
            <pc:docMk/>
            <pc:sldMk cId="783120134" sldId="2673"/>
            <ac:graphicFrameMk id="10" creationId="{57FD946C-F130-EC58-5671-F446A823A94D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27.155" v="588" actId="478"/>
          <ac:graphicFrameMkLst>
            <pc:docMk/>
            <pc:sldMk cId="783120134" sldId="2673"/>
            <ac:graphicFrameMk id="11" creationId="{A29C532E-94C2-70BA-E9DB-B130AEB8EA9E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27.155" v="588" actId="478"/>
          <ac:graphicFrameMkLst>
            <pc:docMk/>
            <pc:sldMk cId="783120134" sldId="2673"/>
            <ac:graphicFrameMk id="14" creationId="{8B8A1E98-51AB-4691-B52F-1F4514A177E0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31.106" v="589" actId="478"/>
          <ac:graphicFrameMkLst>
            <pc:docMk/>
            <pc:sldMk cId="783120134" sldId="2673"/>
            <ac:graphicFrameMk id="20" creationId="{378AC92D-9342-3F65-7619-A189DC8D9D50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27.155" v="588" actId="478"/>
          <ac:graphicFrameMkLst>
            <pc:docMk/>
            <pc:sldMk cId="783120134" sldId="2673"/>
            <ac:graphicFrameMk id="21" creationId="{0C431AB8-0DAA-06AA-C35A-6043D0512BE1}"/>
          </ac:graphicFrameMkLst>
        </pc:graphicFrameChg>
      </pc:sldChg>
      <pc:sldChg chg="delSp add mod ord delAnim">
        <pc:chgData name="Stewart Gale" userId="3647ddd2-6040-41ae-a96d-232c23482af8" providerId="ADAL" clId="{BF3CB44A-5041-4A68-BA8D-7D84B7707409}" dt="2023-11-07T10:30:44.588" v="591" actId="478"/>
        <pc:sldMkLst>
          <pc:docMk/>
          <pc:sldMk cId="4074754899" sldId="2674"/>
        </pc:sldMkLst>
        <pc:spChg chg="del">
          <ac:chgData name="Stewart Gale" userId="3647ddd2-6040-41ae-a96d-232c23482af8" providerId="ADAL" clId="{BF3CB44A-5041-4A68-BA8D-7D84B7707409}" dt="2023-11-07T10:30:41.192" v="590" actId="478"/>
          <ac:spMkLst>
            <pc:docMk/>
            <pc:sldMk cId="4074754899" sldId="2674"/>
            <ac:spMk id="5" creationId="{B12C422F-DFF4-2BC2-4629-AACC8557A80B}"/>
          </ac:spMkLst>
        </pc:spChg>
        <pc:spChg chg="del">
          <ac:chgData name="Stewart Gale" userId="3647ddd2-6040-41ae-a96d-232c23482af8" providerId="ADAL" clId="{BF3CB44A-5041-4A68-BA8D-7D84B7707409}" dt="2023-11-07T10:30:41.192" v="590" actId="478"/>
          <ac:spMkLst>
            <pc:docMk/>
            <pc:sldMk cId="4074754899" sldId="2674"/>
            <ac:spMk id="11" creationId="{6D5272C0-600D-1472-7C9C-3F7390C4CB96}"/>
          </ac:spMkLst>
        </pc:spChg>
        <pc:spChg chg="del">
          <ac:chgData name="Stewart Gale" userId="3647ddd2-6040-41ae-a96d-232c23482af8" providerId="ADAL" clId="{BF3CB44A-5041-4A68-BA8D-7D84B7707409}" dt="2023-11-07T10:30:44.588" v="591" actId="478"/>
          <ac:spMkLst>
            <pc:docMk/>
            <pc:sldMk cId="4074754899" sldId="2674"/>
            <ac:spMk id="13" creationId="{61F3C15C-9CBC-75F9-A405-B59B4C23AF13}"/>
          </ac:spMkLst>
        </pc:spChg>
        <pc:graphicFrameChg chg="del">
          <ac:chgData name="Stewart Gale" userId="3647ddd2-6040-41ae-a96d-232c23482af8" providerId="ADAL" clId="{BF3CB44A-5041-4A68-BA8D-7D84B7707409}" dt="2023-11-07T10:30:41.192" v="590" actId="478"/>
          <ac:graphicFrameMkLst>
            <pc:docMk/>
            <pc:sldMk cId="4074754899" sldId="2674"/>
            <ac:graphicFrameMk id="2" creationId="{607AECDA-AD6F-CB37-BC0A-A1B60FEC7638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41.192" v="590" actId="478"/>
          <ac:graphicFrameMkLst>
            <pc:docMk/>
            <pc:sldMk cId="4074754899" sldId="2674"/>
            <ac:graphicFrameMk id="6" creationId="{366FA3B1-2364-3799-ECEE-638847D2FAB6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41.192" v="590" actId="478"/>
          <ac:graphicFrameMkLst>
            <pc:docMk/>
            <pc:sldMk cId="4074754899" sldId="2674"/>
            <ac:graphicFrameMk id="7" creationId="{3D2C445E-7F36-53D3-2E91-A867D6337AD1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41.192" v="590" actId="478"/>
          <ac:graphicFrameMkLst>
            <pc:docMk/>
            <pc:sldMk cId="4074754899" sldId="2674"/>
            <ac:graphicFrameMk id="8" creationId="{2BB20C77-3C84-3602-3A3B-902DC7EC2EF6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41.192" v="590" actId="478"/>
          <ac:graphicFrameMkLst>
            <pc:docMk/>
            <pc:sldMk cId="4074754899" sldId="2674"/>
            <ac:graphicFrameMk id="9" creationId="{F42C6368-F69A-15F8-F3C0-7376775D46F2}"/>
          </ac:graphicFrameMkLst>
        </pc:graphicFrameChg>
        <pc:graphicFrameChg chg="del">
          <ac:chgData name="Stewart Gale" userId="3647ddd2-6040-41ae-a96d-232c23482af8" providerId="ADAL" clId="{BF3CB44A-5041-4A68-BA8D-7D84B7707409}" dt="2023-11-07T10:30:44.588" v="591" actId="478"/>
          <ac:graphicFrameMkLst>
            <pc:docMk/>
            <pc:sldMk cId="4074754899" sldId="2674"/>
            <ac:graphicFrameMk id="14" creationId="{74F38E40-C6E3-4A86-A593-89EE05334DB3}"/>
          </ac:graphicFrameMkLst>
        </pc:graphicFrameChg>
      </pc:sldChg>
      <pc:sldMasterChg chg="modSp modSldLayout">
        <pc:chgData name="Stewart Gale" userId="3647ddd2-6040-41ae-a96d-232c23482af8" providerId="ADAL" clId="{BF3CB44A-5041-4A68-BA8D-7D84B7707409}" dt="2023-11-07T09:43:24.401" v="2"/>
        <pc:sldMasterMkLst>
          <pc:docMk/>
          <pc:sldMasterMk cId="1867795357" sldId="2147483660"/>
        </pc:sldMasterMkLst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asterMk cId="1867795357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asterMk cId="1867795357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asterMk cId="1867795357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asterMk cId="1867795357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BF3CB44A-5041-4A68-BA8D-7D84B7707409}" dt="2023-11-07T09:43:24.401" v="2"/>
          <ac:spMkLst>
            <pc:docMk/>
            <pc:sldMasterMk cId="1867795357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BF3CB44A-5041-4A68-BA8D-7D84B7707409}" dt="2023-11-07T09:43:24.401" v="2"/>
          <pc:sldLayoutMkLst>
            <pc:docMk/>
            <pc:sldMasterMk cId="1867795357" sldId="2147483660"/>
            <pc:sldLayoutMk cId="2255150157" sldId="2147483661"/>
          </pc:sldLayoutMkLst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2255150157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2255150157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F3CB44A-5041-4A68-BA8D-7D84B7707409}" dt="2023-11-07T09:43:24.401" v="2"/>
          <pc:sldLayoutMkLst>
            <pc:docMk/>
            <pc:sldMasterMk cId="1867795357" sldId="2147483660"/>
            <pc:sldLayoutMk cId="1451077746" sldId="2147483663"/>
          </pc:sldLayoutMkLst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451077746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451077746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F3CB44A-5041-4A68-BA8D-7D84B7707409}" dt="2023-11-07T09:43:24.401" v="2"/>
          <pc:sldLayoutMkLst>
            <pc:docMk/>
            <pc:sldMasterMk cId="1867795357" sldId="2147483660"/>
            <pc:sldLayoutMk cId="3516341522" sldId="2147483664"/>
          </pc:sldLayoutMkLst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3516341522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3516341522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F3CB44A-5041-4A68-BA8D-7D84B7707409}" dt="2023-11-07T09:43:24.401" v="2"/>
          <pc:sldLayoutMkLst>
            <pc:docMk/>
            <pc:sldMasterMk cId="1867795357" sldId="2147483660"/>
            <pc:sldLayoutMk cId="1998729755" sldId="2147483665"/>
          </pc:sldLayoutMkLst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998729755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998729755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998729755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998729755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998729755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F3CB44A-5041-4A68-BA8D-7D84B7707409}" dt="2023-11-07T09:43:24.401" v="2"/>
          <pc:sldLayoutMkLst>
            <pc:docMk/>
            <pc:sldMasterMk cId="1867795357" sldId="2147483660"/>
            <pc:sldLayoutMk cId="3282809196" sldId="2147483668"/>
          </pc:sldLayoutMkLst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3282809196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3282809196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3282809196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F3CB44A-5041-4A68-BA8D-7D84B7707409}" dt="2023-11-07T09:43:24.401" v="2"/>
          <pc:sldLayoutMkLst>
            <pc:docMk/>
            <pc:sldMasterMk cId="1867795357" sldId="2147483660"/>
            <pc:sldLayoutMk cId="1610896943" sldId="2147483669"/>
          </pc:sldLayoutMkLst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610896943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610896943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1610896943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BF3CB44A-5041-4A68-BA8D-7D84B7707409}" dt="2023-11-07T09:43:24.401" v="2"/>
          <pc:sldLayoutMkLst>
            <pc:docMk/>
            <pc:sldMasterMk cId="1867795357" sldId="2147483660"/>
            <pc:sldLayoutMk cId="946515138" sldId="2147483671"/>
          </pc:sldLayoutMkLst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946515138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BF3CB44A-5041-4A68-BA8D-7D84B7707409}" dt="2023-11-07T09:43:24.401" v="2"/>
            <ac:spMkLst>
              <pc:docMk/>
              <pc:sldMasterMk cId="1867795357" sldId="2147483660"/>
              <pc:sldLayoutMk cId="946515138" sldId="2147483671"/>
              <ac:spMk id="3" creationId="{00000000-0000-0000-0000-000000000000}"/>
            </ac:spMkLst>
          </pc:spChg>
        </pc:sldLayoutChg>
      </pc:sldMasterChg>
      <pc:sldMasterChg chg="del delSldLayout">
        <pc:chgData name="Stewart Gale" userId="3647ddd2-6040-41ae-a96d-232c23482af8" providerId="ADAL" clId="{BF3CB44A-5041-4A68-BA8D-7D84B7707409}" dt="2023-11-07T09:43:17.707" v="1" actId="47"/>
        <pc:sldMasterMkLst>
          <pc:docMk/>
          <pc:sldMasterMk cId="193972391" sldId="2147483672"/>
        </pc:sldMasterMkLst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154053229" sldId="2147483673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1486734809" sldId="2147483674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1846196773" sldId="2147483675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3071111043" sldId="2147483676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1203848268" sldId="2147483677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3071713901" sldId="2147483678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4169771245" sldId="2147483679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3569655914" sldId="2147483680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1995681254" sldId="2147483681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1072121062" sldId="2147483682"/>
          </pc:sldLayoutMkLst>
        </pc:sldLayoutChg>
        <pc:sldLayoutChg chg="del">
          <pc:chgData name="Stewart Gale" userId="3647ddd2-6040-41ae-a96d-232c23482af8" providerId="ADAL" clId="{BF3CB44A-5041-4A68-BA8D-7D84B7707409}" dt="2023-11-07T09:43:17.707" v="1" actId="47"/>
          <pc:sldLayoutMkLst>
            <pc:docMk/>
            <pc:sldMasterMk cId="193972391" sldId="2147483672"/>
            <pc:sldLayoutMk cId="1257395393" sldId="214748368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E937F5-DDDB-4B55-AB93-F4A5BE781F2A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27B88-CA3D-4A07-A6B6-A25376C3A7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363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0135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79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101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570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816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345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697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2163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367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2837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35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AA460-FB9E-4351-839B-03BAF2E16461}" type="datetimeFigureOut">
              <a:rPr lang="en-GB" smtClean="0"/>
              <a:t>07/11/2023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FA835-C7DF-4901-98AF-010C14B0D3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49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9752" y="65822"/>
              <a:ext cx="11891594" cy="66653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6524">
                      <a:extLst>
                        <a:ext uri="{9D8B030D-6E8A-4147-A177-3AD203B41FA5}">
                          <a16:colId xmlns:a16="http://schemas.microsoft.com/office/drawing/2014/main" val="2387542446"/>
                        </a:ext>
                      </a:extLst>
                    </a:gridCol>
                    <a:gridCol w="2088007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3770168029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625193955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 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Parallel passing </a:t>
                          </a:r>
                        </a:p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through (0, 2)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Perpendicular passing through (0,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99752" y="65822"/>
              <a:ext cx="11891594" cy="66653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6524">
                      <a:extLst>
                        <a:ext uri="{9D8B030D-6E8A-4147-A177-3AD203B41FA5}">
                          <a16:colId xmlns:a16="http://schemas.microsoft.com/office/drawing/2014/main" val="2387542446"/>
                        </a:ext>
                      </a:extLst>
                    </a:gridCol>
                    <a:gridCol w="2088007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3770168029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625193955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076" t="-2105" r="-451603" b="-105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8571" t="-2105" r="-391746" b="-105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4525" t="-2105" r="-379638" b="-105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Parallel passing </a:t>
                          </a:r>
                        </a:p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through (0, 2)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13" t="-2105" r="-513" b="-10547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076" t="-67832" r="-451603" b="-6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8571" t="-167832" r="-391746" b="-5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13793" t="-267832" r="-609195" b="-4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4525" t="-267832" r="-379638" b="-4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441" t="-370423" r="-87696" b="-3035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4525" t="-467133" r="-379638" b="-2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13" t="-467133" r="-513" b="-2013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8571" t="-567133" r="-391746" b="-1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13793" t="-567133" r="-609195" b="-1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076" t="-667133" r="-451603" b="-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13" t="-667133" r="-513" b="-13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83120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0" y="204367"/>
              <a:ext cx="11969087" cy="63516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9864">
                      <a:extLst>
                        <a:ext uri="{9D8B030D-6E8A-4147-A177-3AD203B41FA5}">
                          <a16:colId xmlns:a16="http://schemas.microsoft.com/office/drawing/2014/main" val="2387542446"/>
                        </a:ext>
                      </a:extLst>
                    </a:gridCol>
                    <a:gridCol w="2162549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524092">
                      <a:extLst>
                        <a:ext uri="{9D8B030D-6E8A-4147-A177-3AD203B41FA5}">
                          <a16:colId xmlns:a16="http://schemas.microsoft.com/office/drawing/2014/main" val="3770168029"/>
                        </a:ext>
                      </a:extLst>
                    </a:gridCol>
                    <a:gridCol w="1099492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179521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333674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  <a:gridCol w="2199895">
                      <a:extLst>
                        <a:ext uri="{9D8B030D-6E8A-4147-A177-3AD203B41FA5}">
                          <a16:colId xmlns:a16="http://schemas.microsoft.com/office/drawing/2014/main" val="2625193955"/>
                        </a:ext>
                      </a:extLst>
                    </a:gridCol>
                  </a:tblGrid>
                  <a:tr h="74665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 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Parallel passing </a:t>
                          </a:r>
                        </a:p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through (0, 2)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Perpendicular passing through (0,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9)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10)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12)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0" y="204367"/>
              <a:ext cx="11969087" cy="63516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9864">
                      <a:extLst>
                        <a:ext uri="{9D8B030D-6E8A-4147-A177-3AD203B41FA5}">
                          <a16:colId xmlns:a16="http://schemas.microsoft.com/office/drawing/2014/main" val="2387542446"/>
                        </a:ext>
                      </a:extLst>
                    </a:gridCol>
                    <a:gridCol w="2162549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524092">
                      <a:extLst>
                        <a:ext uri="{9D8B030D-6E8A-4147-A177-3AD203B41FA5}">
                          <a16:colId xmlns:a16="http://schemas.microsoft.com/office/drawing/2014/main" val="3770168029"/>
                        </a:ext>
                      </a:extLst>
                    </a:gridCol>
                    <a:gridCol w="1099492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179521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333674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  <a:gridCol w="2199895">
                      <a:extLst>
                        <a:ext uri="{9D8B030D-6E8A-4147-A177-3AD203B41FA5}">
                          <a16:colId xmlns:a16="http://schemas.microsoft.com/office/drawing/2014/main" val="2625193955"/>
                        </a:ext>
                      </a:extLst>
                    </a:gridCol>
                  </a:tblGrid>
                  <a:tr h="74665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690" t="-813" r="-432113" b="-749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4348" t="-813" r="-270531" b="-749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2124" t="-813" r="-386528" b="-749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Parallel passing </a:t>
                          </a:r>
                        </a:p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through (0, 2)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4044" t="-813" r="-554" b="-749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690" t="-67391" r="-432113" b="-4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9)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4348" t="-167391" r="-270531" b="-3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10)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67403" t="-267391" r="-518785" b="-2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2124" t="-267391" r="-386528" b="-2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2124" t="-367391" r="-386528" b="-1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8538" t="-367391" r="-94778" b="-1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12)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4348" t="-467391" r="-270531" b="-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4044" t="-467391" r="-554" b="-1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074754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F0ADB9-857F-57F4-12A9-F8B4C3269D14}"/>
              </a:ext>
            </a:extLst>
          </p:cNvPr>
          <p:cNvSpPr txBox="1"/>
          <p:nvPr/>
        </p:nvSpPr>
        <p:spPr>
          <a:xfrm>
            <a:off x="2251881" y="2053988"/>
            <a:ext cx="78065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837024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9184607"/>
                  </p:ext>
                </p:extLst>
              </p:nvPr>
            </p:nvGraphicFramePr>
            <p:xfrm>
              <a:off x="99752" y="65822"/>
              <a:ext cx="11891594" cy="66653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6524">
                      <a:extLst>
                        <a:ext uri="{9D8B030D-6E8A-4147-A177-3AD203B41FA5}">
                          <a16:colId xmlns:a16="http://schemas.microsoft.com/office/drawing/2014/main" val="2387542446"/>
                        </a:ext>
                      </a:extLst>
                    </a:gridCol>
                    <a:gridCol w="2088007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3770168029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625193955"/>
                        </a:ext>
                      </a:extLst>
                    </a:gridCol>
                  </a:tblGrid>
                  <a:tr h="540432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 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Parallel passing </a:t>
                          </a:r>
                        </a:p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through (0, 2)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Perpendicular passing through (0,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𝟖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𝟔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𝟗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𝟒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89184607"/>
                  </p:ext>
                </p:extLst>
              </p:nvPr>
            </p:nvGraphicFramePr>
            <p:xfrm>
              <a:off x="99752" y="65822"/>
              <a:ext cx="11891594" cy="666539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6524">
                      <a:extLst>
                        <a:ext uri="{9D8B030D-6E8A-4147-A177-3AD203B41FA5}">
                          <a16:colId xmlns:a16="http://schemas.microsoft.com/office/drawing/2014/main" val="2387542446"/>
                        </a:ext>
                      </a:extLst>
                    </a:gridCol>
                    <a:gridCol w="2088007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3770168029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625193955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076" t="-2105" r="-451603" b="-105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8571" t="-2105" r="-391746" b="-105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4525" t="-2105" r="-379638" b="-10547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Parallel passing </a:t>
                          </a:r>
                        </a:p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through (0, 2)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13" t="-2105" r="-513" b="-10547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076" t="-67832" r="-451603" b="-6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2)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8571" t="-167832" r="-391746" b="-5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13793" t="-267832" r="-609195" b="-4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4525" t="-267832" r="-379638" b="-400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4)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49441" t="-370423" r="-87696" b="-3035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5)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4525" t="-467133" r="-379638" b="-2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13" t="-467133" r="-513" b="-2013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6)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28571" t="-567133" r="-391746" b="-1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13793" t="-567133" r="-609195" b="-10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6649034"/>
                      </a:ext>
                    </a:extLst>
                  </a:tr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7)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8076" t="-667133" r="-451603" b="-13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00513" t="-667133" r="-513" b="-13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874863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D08278F-B561-6117-AE8B-F7764D5754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9005195"/>
                  </p:ext>
                </p:extLst>
              </p:nvPr>
            </p:nvGraphicFramePr>
            <p:xfrm>
              <a:off x="2564283" y="631446"/>
              <a:ext cx="9427063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9732">
                      <a:extLst>
                        <a:ext uri="{9D8B030D-6E8A-4147-A177-3AD203B41FA5}">
                          <a16:colId xmlns:a16="http://schemas.microsoft.com/office/drawing/2014/main" val="1202252622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3224970170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1722625742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1320334834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635979379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=−8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(0, 8)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72051534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BD08278F-B561-6117-AE8B-F7764D57542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9005195"/>
                  </p:ext>
                </p:extLst>
              </p:nvPr>
            </p:nvGraphicFramePr>
            <p:xfrm>
              <a:off x="2564283" y="631446"/>
              <a:ext cx="9427063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19732">
                      <a:extLst>
                        <a:ext uri="{9D8B030D-6E8A-4147-A177-3AD203B41FA5}">
                          <a16:colId xmlns:a16="http://schemas.microsoft.com/office/drawing/2014/main" val="1202252622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3224970170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1722625742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1320334834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635979379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391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80000" r="-604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21719" r="-3787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159060" r="-872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9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205153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EFAF581-8165-6921-F33F-6A6CA858CBEF}"/>
                  </a:ext>
                </a:extLst>
              </p:cNvPr>
              <p:cNvSpPr txBox="1"/>
              <p:nvPr/>
            </p:nvSpPr>
            <p:spPr>
              <a:xfrm>
                <a:off x="653387" y="1703738"/>
                <a:ext cx="164626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+6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EFAF581-8165-6921-F33F-6A6CA858CB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387" y="1703738"/>
                <a:ext cx="1646261" cy="461665"/>
              </a:xfrm>
              <a:prstGeom prst="rect">
                <a:avLst/>
              </a:prstGeom>
              <a:blipFill>
                <a:blip r:embed="rId4"/>
                <a:stretch>
                  <a:fillRect l="-370" r="-741"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8BACE606-8ACD-3124-EB90-64680240D1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3881331"/>
                  </p:ext>
                </p:extLst>
              </p:nvPr>
            </p:nvGraphicFramePr>
            <p:xfrm>
              <a:off x="4484015" y="1499836"/>
              <a:ext cx="7507331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1593">
                      <a:extLst>
                        <a:ext uri="{9D8B030D-6E8A-4147-A177-3AD203B41FA5}">
                          <a16:colId xmlns:a16="http://schemas.microsoft.com/office/drawing/2014/main" val="3191432037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3991810280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282271231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768107020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(0, 6)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2523358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8BACE606-8ACD-3124-EB90-64680240D1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13881331"/>
                  </p:ext>
                </p:extLst>
              </p:nvPr>
            </p:nvGraphicFramePr>
            <p:xfrm>
              <a:off x="4484015" y="1499836"/>
              <a:ext cx="7507331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61593">
                      <a:extLst>
                        <a:ext uri="{9D8B030D-6E8A-4147-A177-3AD203B41FA5}">
                          <a16:colId xmlns:a16="http://schemas.microsoft.com/office/drawing/2014/main" val="3191432037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3991810280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282271231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768107020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r="-6086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78378" r="-3770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88591" r="-872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161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523358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6B2D98DC-44D1-7AF0-2884-DC78FEE493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7362809"/>
                  </p:ext>
                </p:extLst>
              </p:nvPr>
            </p:nvGraphicFramePr>
            <p:xfrm>
              <a:off x="476276" y="2369304"/>
              <a:ext cx="4007739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8007">
                      <a:extLst>
                        <a:ext uri="{9D8B030D-6E8A-4147-A177-3AD203B41FA5}">
                          <a16:colId xmlns:a16="http://schemas.microsoft.com/office/drawing/2014/main" val="1214259597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2857821778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16124864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6B2D98DC-44D1-7AF0-2884-DC78FEE493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7362809"/>
                  </p:ext>
                </p:extLst>
              </p:nvPr>
            </p:nvGraphicFramePr>
            <p:xfrm>
              <a:off x="476276" y="2369304"/>
              <a:ext cx="4007739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8007">
                      <a:extLst>
                        <a:ext uri="{9D8B030D-6E8A-4147-A177-3AD203B41FA5}">
                          <a16:colId xmlns:a16="http://schemas.microsoft.com/office/drawing/2014/main" val="1214259597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2857821778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r="-918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108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6124864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7FD946C-F130-EC58-5671-F446A823A9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2058226"/>
                  </p:ext>
                </p:extLst>
              </p:nvPr>
            </p:nvGraphicFramePr>
            <p:xfrm>
              <a:off x="6895301" y="2367026"/>
              <a:ext cx="5096045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3070">
                      <a:extLst>
                        <a:ext uri="{9D8B030D-6E8A-4147-A177-3AD203B41FA5}">
                          <a16:colId xmlns:a16="http://schemas.microsoft.com/office/drawing/2014/main" val="1176798648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965839712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24790659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57FD946C-F130-EC58-5671-F446A823A94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12058226"/>
                  </p:ext>
                </p:extLst>
              </p:nvPr>
            </p:nvGraphicFramePr>
            <p:xfrm>
              <a:off x="6895301" y="2367026"/>
              <a:ext cx="5096045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723070">
                      <a:extLst>
                        <a:ext uri="{9D8B030D-6E8A-4147-A177-3AD203B41FA5}">
                          <a16:colId xmlns:a16="http://schemas.microsoft.com/office/drawing/2014/main" val="1176798648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965839712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r="-872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1146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2479065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29C532E-94C2-70BA-E9DB-B130AEB8EA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9385286"/>
                  </p:ext>
                </p:extLst>
              </p:nvPr>
            </p:nvGraphicFramePr>
            <p:xfrm>
              <a:off x="476276" y="3275975"/>
              <a:ext cx="6419025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8007">
                      <a:extLst>
                        <a:ext uri="{9D8B030D-6E8A-4147-A177-3AD203B41FA5}">
                          <a16:colId xmlns:a16="http://schemas.microsoft.com/office/drawing/2014/main" val="1195105506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2556259703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1072976226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3994441920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=9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(0, −9)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390813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29C532E-94C2-70BA-E9DB-B130AEB8EA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79385286"/>
                  </p:ext>
                </p:extLst>
              </p:nvPr>
            </p:nvGraphicFramePr>
            <p:xfrm>
              <a:off x="476276" y="3275975"/>
              <a:ext cx="6419025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8007">
                      <a:extLst>
                        <a:ext uri="{9D8B030D-6E8A-4147-A177-3AD203B41FA5}">
                          <a16:colId xmlns:a16="http://schemas.microsoft.com/office/drawing/2014/main" val="1195105506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2556259703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1072976226"/>
                        </a:ext>
                      </a:extLst>
                    </a:gridCol>
                    <a:gridCol w="1349693">
                      <a:extLst>
                        <a:ext uri="{9D8B030D-6E8A-4147-A177-3AD203B41FA5}">
                          <a16:colId xmlns:a16="http://schemas.microsoft.com/office/drawing/2014/main" val="3994441920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r="-2072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108889" r="-1257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378161" r="-12758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3747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639081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B4DB43C-7D79-B466-2C01-DE2CF4C35199}"/>
                  </a:ext>
                </a:extLst>
              </p:cNvPr>
              <p:cNvSpPr txBox="1"/>
              <p:nvPr/>
            </p:nvSpPr>
            <p:spPr>
              <a:xfrm>
                <a:off x="9567163" y="3251038"/>
                <a:ext cx="2424183" cy="7861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B4DB43C-7D79-B466-2C01-DE2CF4C35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7163" y="3251038"/>
                <a:ext cx="2424183" cy="7861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B8A1E98-51AB-4691-B52F-1F4514A177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1610740"/>
                  </p:ext>
                </p:extLst>
              </p:nvPr>
            </p:nvGraphicFramePr>
            <p:xfrm>
              <a:off x="476276" y="4127225"/>
              <a:ext cx="5069332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8007">
                      <a:extLst>
                        <a:ext uri="{9D8B030D-6E8A-4147-A177-3AD203B41FA5}">
                          <a16:colId xmlns:a16="http://schemas.microsoft.com/office/drawing/2014/main" val="3103468047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3446770979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706611148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69365014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8B8A1E98-51AB-4691-B52F-1F4514A177E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1610740"/>
                  </p:ext>
                </p:extLst>
              </p:nvPr>
            </p:nvGraphicFramePr>
            <p:xfrm>
              <a:off x="476276" y="4127225"/>
              <a:ext cx="5069332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88007">
                      <a:extLst>
                        <a:ext uri="{9D8B030D-6E8A-4147-A177-3AD203B41FA5}">
                          <a16:colId xmlns:a16="http://schemas.microsoft.com/office/drawing/2014/main" val="3103468047"/>
                        </a:ext>
                      </a:extLst>
                    </a:gridCol>
                    <a:gridCol w="1919732">
                      <a:extLst>
                        <a:ext uri="{9D8B030D-6E8A-4147-A177-3AD203B41FA5}">
                          <a16:colId xmlns:a16="http://schemas.microsoft.com/office/drawing/2014/main" val="3446770979"/>
                        </a:ext>
                      </a:extLst>
                    </a:gridCol>
                    <a:gridCol w="1061593">
                      <a:extLst>
                        <a:ext uri="{9D8B030D-6E8A-4147-A177-3AD203B41FA5}">
                          <a16:colId xmlns:a16="http://schemas.microsoft.com/office/drawing/2014/main" val="706611148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r="-14256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08889" r="-552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37816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365014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A729451-EE63-6F18-12DE-D1F4056A0351}"/>
                  </a:ext>
                </a:extLst>
              </p:cNvPr>
              <p:cNvSpPr txBox="1"/>
              <p:nvPr/>
            </p:nvSpPr>
            <p:spPr>
              <a:xfrm>
                <a:off x="7175714" y="4331126"/>
                <a:ext cx="212393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=4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A729451-EE63-6F18-12DE-D1F4056A0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714" y="4331126"/>
                <a:ext cx="2123932" cy="461665"/>
              </a:xfrm>
              <a:prstGeom prst="rect">
                <a:avLst/>
              </a:prstGeom>
              <a:blipFill>
                <a:blip r:embed="rId11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089765-D6BA-9012-D433-CA1E08CB0A3C}"/>
                  </a:ext>
                </a:extLst>
              </p:cNvPr>
              <p:cNvSpPr txBox="1"/>
              <p:nvPr/>
            </p:nvSpPr>
            <p:spPr>
              <a:xfrm>
                <a:off x="476276" y="5207498"/>
                <a:ext cx="215805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=−4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+12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2089765-D6BA-9012-D433-CA1E08CB0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76" y="5207498"/>
                <a:ext cx="2158052" cy="461665"/>
              </a:xfrm>
              <a:prstGeom prst="rect">
                <a:avLst/>
              </a:prstGeom>
              <a:blipFill>
                <a:blip r:embed="rId12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378AC92D-9342-3F65-7619-A189DC8D9D5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3334645"/>
                  </p:ext>
                </p:extLst>
              </p:nvPr>
            </p:nvGraphicFramePr>
            <p:xfrm>
              <a:off x="5555989" y="4956436"/>
              <a:ext cx="6445738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93">
                      <a:extLst>
                        <a:ext uri="{9D8B030D-6E8A-4147-A177-3AD203B41FA5}">
                          <a16:colId xmlns:a16="http://schemas.microsoft.com/office/drawing/2014/main" val="2167287247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651287213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861091576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(0, 12)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=−4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253007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0" name="Table 19">
                <a:extLst>
                  <a:ext uri="{FF2B5EF4-FFF2-40B4-BE49-F238E27FC236}">
                    <a16:creationId xmlns:a16="http://schemas.microsoft.com/office/drawing/2014/main" id="{378AC92D-9342-3F65-7619-A189DC8D9D5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43334645"/>
                  </p:ext>
                </p:extLst>
              </p:nvPr>
            </p:nvGraphicFramePr>
            <p:xfrm>
              <a:off x="5555989" y="4956436"/>
              <a:ext cx="6445738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49693">
                      <a:extLst>
                        <a:ext uri="{9D8B030D-6E8A-4147-A177-3AD203B41FA5}">
                          <a16:colId xmlns:a16="http://schemas.microsoft.com/office/drawing/2014/main" val="2167287247"/>
                        </a:ext>
                      </a:extLst>
                    </a:gridCol>
                    <a:gridCol w="2723070">
                      <a:extLst>
                        <a:ext uri="{9D8B030D-6E8A-4147-A177-3AD203B41FA5}">
                          <a16:colId xmlns:a16="http://schemas.microsoft.com/office/drawing/2014/main" val="651287213"/>
                        </a:ext>
                      </a:extLst>
                    </a:gridCol>
                    <a:gridCol w="2372975">
                      <a:extLst>
                        <a:ext uri="{9D8B030D-6E8A-4147-A177-3AD203B41FA5}">
                          <a16:colId xmlns:a16="http://schemas.microsoft.com/office/drawing/2014/main" val="2861091576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r="-3765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49664" r="-870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17197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2530072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0C431AB8-0DAA-06AA-C35A-6043D0512B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2476375"/>
                  </p:ext>
                </p:extLst>
              </p:nvPr>
            </p:nvGraphicFramePr>
            <p:xfrm>
              <a:off x="2634328" y="5830603"/>
              <a:ext cx="6987344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1568">
                      <a:extLst>
                        <a:ext uri="{9D8B030D-6E8A-4147-A177-3AD203B41FA5}">
                          <a16:colId xmlns:a16="http://schemas.microsoft.com/office/drawing/2014/main" val="3826277276"/>
                        </a:ext>
                      </a:extLst>
                    </a:gridCol>
                    <a:gridCol w="1051548">
                      <a:extLst>
                        <a:ext uri="{9D8B030D-6E8A-4147-A177-3AD203B41FA5}">
                          <a16:colId xmlns:a16="http://schemas.microsoft.com/office/drawing/2014/main" val="1132110033"/>
                        </a:ext>
                      </a:extLst>
                    </a:gridCol>
                    <a:gridCol w="1336923">
                      <a:extLst>
                        <a:ext uri="{9D8B030D-6E8A-4147-A177-3AD203B41FA5}">
                          <a16:colId xmlns:a16="http://schemas.microsoft.com/office/drawing/2014/main" val="335891418"/>
                        </a:ext>
                      </a:extLst>
                    </a:gridCol>
                    <a:gridCol w="2697305">
                      <a:extLst>
                        <a:ext uri="{9D8B030D-6E8A-4147-A177-3AD203B41FA5}">
                          <a16:colId xmlns:a16="http://schemas.microsoft.com/office/drawing/2014/main" val="3981571583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=12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(0, 3)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624029745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1" name="Table 20">
                <a:extLst>
                  <a:ext uri="{FF2B5EF4-FFF2-40B4-BE49-F238E27FC236}">
                    <a16:creationId xmlns:a16="http://schemas.microsoft.com/office/drawing/2014/main" id="{0C431AB8-0DAA-06AA-C35A-6043D0512BE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2476375"/>
                  </p:ext>
                </p:extLst>
              </p:nvPr>
            </p:nvGraphicFramePr>
            <p:xfrm>
              <a:off x="2634328" y="5830603"/>
              <a:ext cx="6987344" cy="86946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901568">
                      <a:extLst>
                        <a:ext uri="{9D8B030D-6E8A-4147-A177-3AD203B41FA5}">
                          <a16:colId xmlns:a16="http://schemas.microsoft.com/office/drawing/2014/main" val="3826277276"/>
                        </a:ext>
                      </a:extLst>
                    </a:gridCol>
                    <a:gridCol w="1051548">
                      <a:extLst>
                        <a:ext uri="{9D8B030D-6E8A-4147-A177-3AD203B41FA5}">
                          <a16:colId xmlns:a16="http://schemas.microsoft.com/office/drawing/2014/main" val="1132110033"/>
                        </a:ext>
                      </a:extLst>
                    </a:gridCol>
                    <a:gridCol w="1336923">
                      <a:extLst>
                        <a:ext uri="{9D8B030D-6E8A-4147-A177-3AD203B41FA5}">
                          <a16:colId xmlns:a16="http://schemas.microsoft.com/office/drawing/2014/main" val="335891418"/>
                        </a:ext>
                      </a:extLst>
                    </a:gridCol>
                    <a:gridCol w="2697305">
                      <a:extLst>
                        <a:ext uri="{9D8B030D-6E8A-4147-A177-3AD203B41FA5}">
                          <a16:colId xmlns:a16="http://schemas.microsoft.com/office/drawing/2014/main" val="3981571583"/>
                        </a:ext>
                      </a:extLst>
                    </a:gridCol>
                  </a:tblGrid>
                  <a:tr h="86946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4"/>
                          <a:stretch>
                            <a:fillRect r="-26762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4"/>
                          <a:stretch>
                            <a:fillRect l="-180347" r="-3826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4"/>
                          <a:stretch>
                            <a:fillRect l="-221461" r="-2022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4"/>
                          <a:stretch>
                            <a:fillRect l="-1589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24029745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871460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7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7041755"/>
                  </p:ext>
                </p:extLst>
              </p:nvPr>
            </p:nvGraphicFramePr>
            <p:xfrm>
              <a:off x="0" y="204367"/>
              <a:ext cx="11969087" cy="63516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9864">
                      <a:extLst>
                        <a:ext uri="{9D8B030D-6E8A-4147-A177-3AD203B41FA5}">
                          <a16:colId xmlns:a16="http://schemas.microsoft.com/office/drawing/2014/main" val="2387542446"/>
                        </a:ext>
                      </a:extLst>
                    </a:gridCol>
                    <a:gridCol w="2162549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524092">
                      <a:extLst>
                        <a:ext uri="{9D8B030D-6E8A-4147-A177-3AD203B41FA5}">
                          <a16:colId xmlns:a16="http://schemas.microsoft.com/office/drawing/2014/main" val="3770168029"/>
                        </a:ext>
                      </a:extLst>
                    </a:gridCol>
                    <a:gridCol w="1099492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179521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333674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  <a:gridCol w="2199895">
                      <a:extLst>
                        <a:ext uri="{9D8B030D-6E8A-4147-A177-3AD203B41FA5}">
                          <a16:colId xmlns:a16="http://schemas.microsoft.com/office/drawing/2014/main" val="2625193955"/>
                        </a:ext>
                      </a:extLst>
                    </a:gridCol>
                  </a:tblGrid>
                  <a:tr h="74665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𝒎𝒙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𝒄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𝒂𝒙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𝒃𝒚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𝒅</m:t>
                                </m:r>
                              </m:oMath>
                            </m:oMathPara>
                          </a14:m>
                          <a:endParaRPr lang="en-GB" sz="20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 intercept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Parallel passing </a:t>
                          </a:r>
                        </a:p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through (0, 2)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Perpendicular passing through (0, </a:t>
                          </a:r>
                          <a14:m>
                            <m:oMath xmlns:m="http://schemas.openxmlformats.org/officeDocument/2006/math">
                              <m:r>
                                <a:rPr lang="en-GB" sz="16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3)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9)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10)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, 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12)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𝟏𝟐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num>
                                  <m:den>
                                    <m:r>
                                      <a:rPr lang="en-GB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𝟑</m:t>
                                    </m:r>
                                  </m:den>
                                </m:f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oMath>
                            </m:oMathPara>
                          </a14:m>
                          <a:endParaRPr lang="en-GB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061191B-D1AC-4CBD-BAF4-E5FE0159B1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87041755"/>
                  </p:ext>
                </p:extLst>
              </p:nvPr>
            </p:nvGraphicFramePr>
            <p:xfrm>
              <a:off x="0" y="204367"/>
              <a:ext cx="11969087" cy="635160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9864">
                      <a:extLst>
                        <a:ext uri="{9D8B030D-6E8A-4147-A177-3AD203B41FA5}">
                          <a16:colId xmlns:a16="http://schemas.microsoft.com/office/drawing/2014/main" val="2387542446"/>
                        </a:ext>
                      </a:extLst>
                    </a:gridCol>
                    <a:gridCol w="2162549">
                      <a:extLst>
                        <a:ext uri="{9D8B030D-6E8A-4147-A177-3AD203B41FA5}">
                          <a16:colId xmlns:a16="http://schemas.microsoft.com/office/drawing/2014/main" val="124450395"/>
                        </a:ext>
                      </a:extLst>
                    </a:gridCol>
                    <a:gridCol w="2524092">
                      <a:extLst>
                        <a:ext uri="{9D8B030D-6E8A-4147-A177-3AD203B41FA5}">
                          <a16:colId xmlns:a16="http://schemas.microsoft.com/office/drawing/2014/main" val="3770168029"/>
                        </a:ext>
                      </a:extLst>
                    </a:gridCol>
                    <a:gridCol w="1099492">
                      <a:extLst>
                        <a:ext uri="{9D8B030D-6E8A-4147-A177-3AD203B41FA5}">
                          <a16:colId xmlns:a16="http://schemas.microsoft.com/office/drawing/2014/main" val="1299652546"/>
                        </a:ext>
                      </a:extLst>
                    </a:gridCol>
                    <a:gridCol w="1179521">
                      <a:extLst>
                        <a:ext uri="{9D8B030D-6E8A-4147-A177-3AD203B41FA5}">
                          <a16:colId xmlns:a16="http://schemas.microsoft.com/office/drawing/2014/main" val="3989290834"/>
                        </a:ext>
                      </a:extLst>
                    </a:gridCol>
                    <a:gridCol w="2333674">
                      <a:extLst>
                        <a:ext uri="{9D8B030D-6E8A-4147-A177-3AD203B41FA5}">
                          <a16:colId xmlns:a16="http://schemas.microsoft.com/office/drawing/2014/main" val="1267019849"/>
                        </a:ext>
                      </a:extLst>
                    </a:gridCol>
                    <a:gridCol w="2199895">
                      <a:extLst>
                        <a:ext uri="{9D8B030D-6E8A-4147-A177-3AD203B41FA5}">
                          <a16:colId xmlns:a16="http://schemas.microsoft.com/office/drawing/2014/main" val="2625193955"/>
                        </a:ext>
                      </a:extLst>
                    </a:gridCol>
                  </a:tblGrid>
                  <a:tr h="746650">
                    <a:tc>
                      <a:txBody>
                        <a:bodyPr/>
                        <a:lstStyle/>
                        <a:p>
                          <a:pPr algn="ctr"/>
                          <a:endParaRPr lang="en-GB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690" t="-813" r="-432113" b="-749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4348" t="-813" r="-270531" b="-749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Gradient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2124" t="-813" r="-386528" b="-7495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Parallel passing </a:t>
                          </a:r>
                        </a:p>
                        <a:p>
                          <a:pPr algn="ctr"/>
                          <a:r>
                            <a:rPr lang="en-GB" sz="1600" dirty="0">
                              <a:solidFill>
                                <a:schemeClr val="tx1"/>
                              </a:solidFill>
                            </a:rPr>
                            <a:t>through (0, 2)</a:t>
                          </a: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4044" t="-813" r="-554" b="-74959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8099123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/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8)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690" t="-67391" r="-432113" b="-4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259070746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9)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4348" t="-167391" r="-270531" b="-3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01576169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10)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67403" t="-267391" r="-518785" b="-2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2124" t="-267391" r="-386528" b="-2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79433302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11)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532124" t="-367391" r="-386528" b="-1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18538" t="-367391" r="-94778" b="-10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650472184"/>
                      </a:ext>
                    </a:extLst>
                  </a:tr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400" b="1" dirty="0">
                              <a:solidFill>
                                <a:schemeClr val="tx1"/>
                              </a:solidFill>
                            </a:rPr>
                            <a:t>12)</a:t>
                          </a: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4348" t="-467391" r="-270531" b="-10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GB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44044" t="-467391" r="-554" b="-10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3264732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607AECDA-AD6F-CB37-BC0A-A1B60FEC76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5685451"/>
                  </p:ext>
                </p:extLst>
              </p:nvPr>
            </p:nvGraphicFramePr>
            <p:xfrm>
              <a:off x="2632413" y="972640"/>
              <a:ext cx="9336674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4092">
                      <a:extLst>
                        <a:ext uri="{9D8B030D-6E8A-4147-A177-3AD203B41FA5}">
                          <a16:colId xmlns:a16="http://schemas.microsoft.com/office/drawing/2014/main" val="4057882625"/>
                        </a:ext>
                      </a:extLst>
                    </a:gridCol>
                    <a:gridCol w="1099492">
                      <a:extLst>
                        <a:ext uri="{9D8B030D-6E8A-4147-A177-3AD203B41FA5}">
                          <a16:colId xmlns:a16="http://schemas.microsoft.com/office/drawing/2014/main" val="53304400"/>
                        </a:ext>
                      </a:extLst>
                    </a:gridCol>
                    <a:gridCol w="1179521">
                      <a:extLst>
                        <a:ext uri="{9D8B030D-6E8A-4147-A177-3AD203B41FA5}">
                          <a16:colId xmlns:a16="http://schemas.microsoft.com/office/drawing/2014/main" val="3522125701"/>
                        </a:ext>
                      </a:extLst>
                    </a:gridCol>
                    <a:gridCol w="2333674">
                      <a:extLst>
                        <a:ext uri="{9D8B030D-6E8A-4147-A177-3AD203B41FA5}">
                          <a16:colId xmlns:a16="http://schemas.microsoft.com/office/drawing/2014/main" val="3630443905"/>
                        </a:ext>
                      </a:extLst>
                    </a:gridCol>
                    <a:gridCol w="2199895">
                      <a:extLst>
                        <a:ext uri="{9D8B030D-6E8A-4147-A177-3AD203B41FA5}">
                          <a16:colId xmlns:a16="http://schemas.microsoft.com/office/drawing/2014/main" val="285264936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(0, 4)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=3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2438054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607AECDA-AD6F-CB37-BC0A-A1B60FEC76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5685451"/>
                  </p:ext>
                </p:extLst>
              </p:nvPr>
            </p:nvGraphicFramePr>
            <p:xfrm>
              <a:off x="2632413" y="972640"/>
              <a:ext cx="9336674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24092">
                      <a:extLst>
                        <a:ext uri="{9D8B030D-6E8A-4147-A177-3AD203B41FA5}">
                          <a16:colId xmlns:a16="http://schemas.microsoft.com/office/drawing/2014/main" val="4057882625"/>
                        </a:ext>
                      </a:extLst>
                    </a:gridCol>
                    <a:gridCol w="1099492">
                      <a:extLst>
                        <a:ext uri="{9D8B030D-6E8A-4147-A177-3AD203B41FA5}">
                          <a16:colId xmlns:a16="http://schemas.microsoft.com/office/drawing/2014/main" val="53304400"/>
                        </a:ext>
                      </a:extLst>
                    </a:gridCol>
                    <a:gridCol w="1179521">
                      <a:extLst>
                        <a:ext uri="{9D8B030D-6E8A-4147-A177-3AD203B41FA5}">
                          <a16:colId xmlns:a16="http://schemas.microsoft.com/office/drawing/2014/main" val="3522125701"/>
                        </a:ext>
                      </a:extLst>
                    </a:gridCol>
                    <a:gridCol w="2333674">
                      <a:extLst>
                        <a:ext uri="{9D8B030D-6E8A-4147-A177-3AD203B41FA5}">
                          <a16:colId xmlns:a16="http://schemas.microsoft.com/office/drawing/2014/main" val="3630443905"/>
                        </a:ext>
                      </a:extLst>
                    </a:gridCol>
                    <a:gridCol w="2199895">
                      <a:extLst>
                        <a:ext uri="{9D8B030D-6E8A-4147-A177-3AD203B41FA5}">
                          <a16:colId xmlns:a16="http://schemas.microsoft.com/office/drawing/2014/main" val="285264936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r="-2702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28729" r="-51823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06701" r="-38350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206005" r="-942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3246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43805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2C422F-DFF4-2BC2-4629-AACC8557A80B}"/>
                  </a:ext>
                </a:extLst>
              </p:cNvPr>
              <p:cNvSpPr txBox="1"/>
              <p:nvPr/>
            </p:nvSpPr>
            <p:spPr>
              <a:xfrm>
                <a:off x="412946" y="2224543"/>
                <a:ext cx="2219467" cy="7848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+4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12C422F-DFF4-2BC2-4629-AACC8557A8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946" y="2224543"/>
                <a:ext cx="2219467" cy="7848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366FA3B1-2364-3799-ECEE-638847D2FAB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3613171"/>
                  </p:ext>
                </p:extLst>
              </p:nvPr>
            </p:nvGraphicFramePr>
            <p:xfrm>
              <a:off x="5205484" y="2093631"/>
              <a:ext cx="6702188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1675">
                      <a:extLst>
                        <a:ext uri="{9D8B030D-6E8A-4147-A177-3AD203B41FA5}">
                          <a16:colId xmlns:a16="http://schemas.microsoft.com/office/drawing/2014/main" val="1027836632"/>
                        </a:ext>
                      </a:extLst>
                    </a:gridCol>
                    <a:gridCol w="1160408">
                      <a:extLst>
                        <a:ext uri="{9D8B030D-6E8A-4147-A177-3AD203B41FA5}">
                          <a16:colId xmlns:a16="http://schemas.microsoft.com/office/drawing/2014/main" val="1466181550"/>
                        </a:ext>
                      </a:extLst>
                    </a:gridCol>
                    <a:gridCol w="2295858">
                      <a:extLst>
                        <a:ext uri="{9D8B030D-6E8A-4147-A177-3AD203B41FA5}">
                          <a16:colId xmlns:a16="http://schemas.microsoft.com/office/drawing/2014/main" val="209892693"/>
                        </a:ext>
                      </a:extLst>
                    </a:gridCol>
                    <a:gridCol w="2164247">
                      <a:extLst>
                        <a:ext uri="{9D8B030D-6E8A-4147-A177-3AD203B41FA5}">
                          <a16:colId xmlns:a16="http://schemas.microsoft.com/office/drawing/2014/main" val="3528731124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(0, 4)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78778720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366FA3B1-2364-3799-ECEE-638847D2FAB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3613171"/>
                  </p:ext>
                </p:extLst>
              </p:nvPr>
            </p:nvGraphicFramePr>
            <p:xfrm>
              <a:off x="5205484" y="2093631"/>
              <a:ext cx="6702188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81675">
                      <a:extLst>
                        <a:ext uri="{9D8B030D-6E8A-4147-A177-3AD203B41FA5}">
                          <a16:colId xmlns:a16="http://schemas.microsoft.com/office/drawing/2014/main" val="1027836632"/>
                        </a:ext>
                      </a:extLst>
                    </a:gridCol>
                    <a:gridCol w="1160408">
                      <a:extLst>
                        <a:ext uri="{9D8B030D-6E8A-4147-A177-3AD203B41FA5}">
                          <a16:colId xmlns:a16="http://schemas.microsoft.com/office/drawing/2014/main" val="1466181550"/>
                        </a:ext>
                      </a:extLst>
                    </a:gridCol>
                    <a:gridCol w="2295858">
                      <a:extLst>
                        <a:ext uri="{9D8B030D-6E8A-4147-A177-3AD203B41FA5}">
                          <a16:colId xmlns:a16="http://schemas.microsoft.com/office/drawing/2014/main" val="209892693"/>
                        </a:ext>
                      </a:extLst>
                    </a:gridCol>
                    <a:gridCol w="2164247">
                      <a:extLst>
                        <a:ext uri="{9D8B030D-6E8A-4147-A177-3AD203B41FA5}">
                          <a16:colId xmlns:a16="http://schemas.microsoft.com/office/drawing/2014/main" val="3528731124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r="-5185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93684" r="-3857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97613" r="-944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92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7877872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D2C445E-7F36-53D3-2E91-A867D6337A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4449798"/>
                  </p:ext>
                </p:extLst>
              </p:nvPr>
            </p:nvGraphicFramePr>
            <p:xfrm>
              <a:off x="518843" y="3203810"/>
              <a:ext cx="4686641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2549">
                      <a:extLst>
                        <a:ext uri="{9D8B030D-6E8A-4147-A177-3AD203B41FA5}">
                          <a16:colId xmlns:a16="http://schemas.microsoft.com/office/drawing/2014/main" val="2050660454"/>
                        </a:ext>
                      </a:extLst>
                    </a:gridCol>
                    <a:gridCol w="2524092">
                      <a:extLst>
                        <a:ext uri="{9D8B030D-6E8A-4147-A177-3AD203B41FA5}">
                          <a16:colId xmlns:a16="http://schemas.microsoft.com/office/drawing/2014/main" val="3369202639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=7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543136666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3D2C445E-7F36-53D3-2E91-A867D6337AD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24449798"/>
                  </p:ext>
                </p:extLst>
              </p:nvPr>
            </p:nvGraphicFramePr>
            <p:xfrm>
              <a:off x="518843" y="3203810"/>
              <a:ext cx="4686641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2549">
                      <a:extLst>
                        <a:ext uri="{9D8B030D-6E8A-4147-A177-3AD203B41FA5}">
                          <a16:colId xmlns:a16="http://schemas.microsoft.com/office/drawing/2014/main" val="2050660454"/>
                        </a:ext>
                      </a:extLst>
                    </a:gridCol>
                    <a:gridCol w="2524092">
                      <a:extLst>
                        <a:ext uri="{9D8B030D-6E8A-4147-A177-3AD203B41FA5}">
                          <a16:colId xmlns:a16="http://schemas.microsoft.com/office/drawing/2014/main" val="3369202639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r="-1166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6"/>
                          <a:stretch>
                            <a:fillRect l="-857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43136666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BB20C77-3C84-3602-3A3B-902DC7EC2E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0682981"/>
                  </p:ext>
                </p:extLst>
              </p:nvPr>
            </p:nvGraphicFramePr>
            <p:xfrm>
              <a:off x="7404810" y="3203809"/>
              <a:ext cx="4533569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33674">
                      <a:extLst>
                        <a:ext uri="{9D8B030D-6E8A-4147-A177-3AD203B41FA5}">
                          <a16:colId xmlns:a16="http://schemas.microsoft.com/office/drawing/2014/main" val="784720688"/>
                        </a:ext>
                      </a:extLst>
                    </a:gridCol>
                    <a:gridCol w="2199895">
                      <a:extLst>
                        <a:ext uri="{9D8B030D-6E8A-4147-A177-3AD203B41FA5}">
                          <a16:colId xmlns:a16="http://schemas.microsoft.com/office/drawing/2014/main" val="2241575834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=5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7483199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BB20C77-3C84-3602-3A3B-902DC7EC2EF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0682981"/>
                  </p:ext>
                </p:extLst>
              </p:nvPr>
            </p:nvGraphicFramePr>
            <p:xfrm>
              <a:off x="7404810" y="3203809"/>
              <a:ext cx="4533569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33674">
                      <a:extLst>
                        <a:ext uri="{9D8B030D-6E8A-4147-A177-3AD203B41FA5}">
                          <a16:colId xmlns:a16="http://schemas.microsoft.com/office/drawing/2014/main" val="784720688"/>
                        </a:ext>
                      </a:extLst>
                    </a:gridCol>
                    <a:gridCol w="2199895">
                      <a:extLst>
                        <a:ext uri="{9D8B030D-6E8A-4147-A177-3AD203B41FA5}">
                          <a16:colId xmlns:a16="http://schemas.microsoft.com/office/drawing/2014/main" val="2241575834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r="-945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7"/>
                          <a:stretch>
                            <a:fillRect l="-1058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4831993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42C6368-F69A-15F8-F3C0-7376775D46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9106358"/>
                  </p:ext>
                </p:extLst>
              </p:nvPr>
            </p:nvGraphicFramePr>
            <p:xfrm>
              <a:off x="462887" y="4313989"/>
              <a:ext cx="5786133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2549">
                      <a:extLst>
                        <a:ext uri="{9D8B030D-6E8A-4147-A177-3AD203B41FA5}">
                          <a16:colId xmlns:a16="http://schemas.microsoft.com/office/drawing/2014/main" val="4293502281"/>
                        </a:ext>
                      </a:extLst>
                    </a:gridCol>
                    <a:gridCol w="2524092">
                      <a:extLst>
                        <a:ext uri="{9D8B030D-6E8A-4147-A177-3AD203B41FA5}">
                          <a16:colId xmlns:a16="http://schemas.microsoft.com/office/drawing/2014/main" val="3143152814"/>
                        </a:ext>
                      </a:extLst>
                    </a:gridCol>
                    <a:gridCol w="1099492">
                      <a:extLst>
                        <a:ext uri="{9D8B030D-6E8A-4147-A177-3AD203B41FA5}">
                          <a16:colId xmlns:a16="http://schemas.microsoft.com/office/drawing/2014/main" val="1022062796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=−5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53562463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F42C6368-F69A-15F8-F3C0-7376775D46F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59106358"/>
                  </p:ext>
                </p:extLst>
              </p:nvPr>
            </p:nvGraphicFramePr>
            <p:xfrm>
              <a:off x="462887" y="4313989"/>
              <a:ext cx="5786133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62549">
                      <a:extLst>
                        <a:ext uri="{9D8B030D-6E8A-4147-A177-3AD203B41FA5}">
                          <a16:colId xmlns:a16="http://schemas.microsoft.com/office/drawing/2014/main" val="4293502281"/>
                        </a:ext>
                      </a:extLst>
                    </a:gridCol>
                    <a:gridCol w="2524092">
                      <a:extLst>
                        <a:ext uri="{9D8B030D-6E8A-4147-A177-3AD203B41FA5}">
                          <a16:colId xmlns:a16="http://schemas.microsoft.com/office/drawing/2014/main" val="3143152814"/>
                        </a:ext>
                      </a:extLst>
                    </a:gridCol>
                    <a:gridCol w="1099492">
                      <a:extLst>
                        <a:ext uri="{9D8B030D-6E8A-4147-A177-3AD203B41FA5}">
                          <a16:colId xmlns:a16="http://schemas.microsoft.com/office/drawing/2014/main" val="1022062796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r="-16788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85542" r="-4361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8"/>
                          <a:stretch>
                            <a:fillRect l="-42541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562463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5272C0-600D-1472-7C9C-3F7390C4CB96}"/>
                  </a:ext>
                </a:extLst>
              </p:cNvPr>
              <p:cNvSpPr txBox="1"/>
              <p:nvPr/>
            </p:nvSpPr>
            <p:spPr>
              <a:xfrm>
                <a:off x="9735973" y="4654464"/>
                <a:ext cx="223311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−3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D5272C0-600D-1472-7C9C-3F7390C4CB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5973" y="4654464"/>
                <a:ext cx="2233114" cy="461665"/>
              </a:xfrm>
              <a:prstGeom prst="rect">
                <a:avLst/>
              </a:prstGeom>
              <a:blipFill>
                <a:blip r:embed="rId9"/>
                <a:stretch>
                  <a:fillRect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F3C15C-9CBC-75F9-A405-B59B4C23AF13}"/>
                  </a:ext>
                </a:extLst>
              </p:cNvPr>
              <p:cNvSpPr txBox="1"/>
              <p:nvPr/>
            </p:nvSpPr>
            <p:spPr>
              <a:xfrm>
                <a:off x="474929" y="5583677"/>
                <a:ext cx="2095500" cy="783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−12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1F3C15C-9CBC-75F9-A405-B59B4C23A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929" y="5583677"/>
                <a:ext cx="2095500" cy="78380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74F38E40-C6E3-4A86-A593-89EE05334D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1422357"/>
                  </p:ext>
                </p:extLst>
              </p:nvPr>
            </p:nvGraphicFramePr>
            <p:xfrm>
              <a:off x="5131558" y="5445793"/>
              <a:ext cx="4756245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3711">
                      <a:extLst>
                        <a:ext uri="{9D8B030D-6E8A-4147-A177-3AD203B41FA5}">
                          <a16:colId xmlns:a16="http://schemas.microsoft.com/office/drawing/2014/main" val="3058162264"/>
                        </a:ext>
                      </a:extLst>
                    </a:gridCol>
                    <a:gridCol w="1216231">
                      <a:extLst>
                        <a:ext uri="{9D8B030D-6E8A-4147-A177-3AD203B41FA5}">
                          <a16:colId xmlns:a16="http://schemas.microsoft.com/office/drawing/2014/main" val="241152953"/>
                        </a:ext>
                      </a:extLst>
                    </a:gridCol>
                    <a:gridCol w="2406303">
                      <a:extLst>
                        <a:ext uri="{9D8B030D-6E8A-4147-A177-3AD203B41FA5}">
                          <a16:colId xmlns:a16="http://schemas.microsoft.com/office/drawing/2014/main" val="3458084982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(0, −12)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24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+2</m:t>
                                </m:r>
                              </m:oMath>
                            </m:oMathPara>
                          </a14:m>
                          <a:endParaRPr lang="en-GB" sz="240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36834963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4" name="Table 13">
                <a:extLst>
                  <a:ext uri="{FF2B5EF4-FFF2-40B4-BE49-F238E27FC236}">
                    <a16:creationId xmlns:a16="http://schemas.microsoft.com/office/drawing/2014/main" id="{74F38E40-C6E3-4A86-A593-89EE05334DB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91422357"/>
                  </p:ext>
                </p:extLst>
              </p:nvPr>
            </p:nvGraphicFramePr>
            <p:xfrm>
              <a:off x="5131558" y="5445793"/>
              <a:ext cx="4756245" cy="1120991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33711">
                      <a:extLst>
                        <a:ext uri="{9D8B030D-6E8A-4147-A177-3AD203B41FA5}">
                          <a16:colId xmlns:a16="http://schemas.microsoft.com/office/drawing/2014/main" val="3058162264"/>
                        </a:ext>
                      </a:extLst>
                    </a:gridCol>
                    <a:gridCol w="1216231">
                      <a:extLst>
                        <a:ext uri="{9D8B030D-6E8A-4147-A177-3AD203B41FA5}">
                          <a16:colId xmlns:a16="http://schemas.microsoft.com/office/drawing/2014/main" val="241152953"/>
                        </a:ext>
                      </a:extLst>
                    </a:gridCol>
                    <a:gridCol w="2406303">
                      <a:extLst>
                        <a:ext uri="{9D8B030D-6E8A-4147-A177-3AD203B41FA5}">
                          <a16:colId xmlns:a16="http://schemas.microsoft.com/office/drawing/2014/main" val="3458084982"/>
                        </a:ext>
                      </a:extLst>
                    </a:gridCol>
                  </a:tblGrid>
                  <a:tr h="112099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1"/>
                          <a:stretch>
                            <a:fillRect r="-3204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1"/>
                          <a:stretch>
                            <a:fillRect l="-93000" r="-19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 anchorCtr="1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1"/>
                          <a:stretch>
                            <a:fillRect l="-974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3683496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5557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68</TotalTime>
  <Words>654</Words>
  <Application>Microsoft Office PowerPoint</Application>
  <PresentationFormat>Widescreen</PresentationFormat>
  <Paragraphs>144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38</cp:revision>
  <dcterms:created xsi:type="dcterms:W3CDTF">2019-03-03T19:40:11Z</dcterms:created>
  <dcterms:modified xsi:type="dcterms:W3CDTF">2023-11-07T10:30:49Z</dcterms:modified>
</cp:coreProperties>
</file>