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669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61393" y="463526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61393" y="5781506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a0e003d-48bb-4fe7-b708-95a7feaca0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15" y="246717"/>
            <a:ext cx="5787339" cy="43885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bdbcc88-51fb-4065-af16-e3e0dfe7fa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" y="226713"/>
            <a:ext cx="5918661" cy="44085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9470" y="535025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a0e003d-48bb-4fe7-b708-95a7feaca0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16" y="246717"/>
            <a:ext cx="5748546" cy="4624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bdbcc88-51fb-4065-af16-e3e0dfe7fa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78" y="246717"/>
            <a:ext cx="5782154" cy="46245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66116" y="246717"/>
            <a:ext cx="5748546" cy="46245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86738" y="3341015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forget the total should be reduced by 1.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a0e003d-48bb-4fe7-b708-95a7feaca0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6" y="139649"/>
            <a:ext cx="6352604" cy="51104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87" t="37763" r="62427" b="47237"/>
          <a:stretch/>
        </p:blipFill>
        <p:spPr>
          <a:xfrm>
            <a:off x="1305688" y="4925443"/>
            <a:ext cx="4712726" cy="193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69246" y="1030320"/>
            <a:ext cx="17547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8376" y="2677396"/>
            <a:ext cx="46538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calculated P(GP) and did not </a:t>
            </a:r>
            <a:r>
              <a:rPr lang="en-US" sz="4000" dirty="0" err="1" smtClean="0">
                <a:solidFill>
                  <a:srgbClr val="1C1C1C"/>
                </a:solidFill>
              </a:rPr>
              <a:t>realise</a:t>
            </a:r>
            <a:r>
              <a:rPr lang="en-US" sz="4000" dirty="0" smtClean="0">
                <a:solidFill>
                  <a:srgbClr val="1C1C1C"/>
                </a:solidFill>
              </a:rPr>
              <a:t> they needed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to include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P(PG) and P(PP)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bdbcc88-51fb-4065-af16-e3e0dfe7fa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91" y="202383"/>
            <a:ext cx="6587901" cy="52689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9989" t="37763" r="34444" b="47237"/>
          <a:stretch/>
        </p:blipFill>
        <p:spPr>
          <a:xfrm>
            <a:off x="1362922" y="5145207"/>
            <a:ext cx="4620969" cy="171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2020-02-23T16:51:33Z</dcterms:modified>
</cp:coreProperties>
</file>