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62" r:id="rId3"/>
    <p:sldId id="265" r:id="rId4"/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B282B4-6414-4875-88DB-B9A59A785DBA}" v="12" dt="2023-01-09T07:26:58.0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4B282B4-6414-4875-88DB-B9A59A785DBA}"/>
    <pc:docChg chg="custSel addSld delSld modSld">
      <pc:chgData name="Stewart Gale" userId="3647ddd2-6040-41ae-a96d-232c23482af8" providerId="ADAL" clId="{A4B282B4-6414-4875-88DB-B9A59A785DBA}" dt="2023-01-09T07:26:58.057" v="50" actId="20577"/>
      <pc:docMkLst>
        <pc:docMk/>
      </pc:docMkLst>
      <pc:sldChg chg="delSp mod delAnim">
        <pc:chgData name="Stewart Gale" userId="3647ddd2-6040-41ae-a96d-232c23482af8" providerId="ADAL" clId="{A4B282B4-6414-4875-88DB-B9A59A785DBA}" dt="2021-10-27T17:19:40.848" v="38" actId="478"/>
        <pc:sldMkLst>
          <pc:docMk/>
          <pc:sldMk cId="2756994973" sldId="257"/>
        </pc:sldMkLst>
        <pc:spChg chg="del">
          <ac:chgData name="Stewart Gale" userId="3647ddd2-6040-41ae-a96d-232c23482af8" providerId="ADAL" clId="{A4B282B4-6414-4875-88DB-B9A59A785DBA}" dt="2021-10-27T17:19:37.725" v="37" actId="478"/>
          <ac:spMkLst>
            <pc:docMk/>
            <pc:sldMk cId="2756994973" sldId="257"/>
            <ac:spMk id="7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37.725" v="37" actId="478"/>
          <ac:spMkLst>
            <pc:docMk/>
            <pc:sldMk cId="2756994973" sldId="257"/>
            <ac:spMk id="24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37.725" v="37" actId="478"/>
          <ac:spMkLst>
            <pc:docMk/>
            <pc:sldMk cId="2756994973" sldId="257"/>
            <ac:spMk id="25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37.725" v="37" actId="478"/>
          <ac:spMkLst>
            <pc:docMk/>
            <pc:sldMk cId="2756994973" sldId="257"/>
            <ac:spMk id="26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37.725" v="37" actId="478"/>
          <ac:spMkLst>
            <pc:docMk/>
            <pc:sldMk cId="2756994973" sldId="257"/>
            <ac:spMk id="27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40.848" v="38" actId="478"/>
          <ac:spMkLst>
            <pc:docMk/>
            <pc:sldMk cId="2756994973" sldId="257"/>
            <ac:spMk id="29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40.848" v="38" actId="478"/>
          <ac:spMkLst>
            <pc:docMk/>
            <pc:sldMk cId="2756994973" sldId="257"/>
            <ac:spMk id="30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40.848" v="38" actId="478"/>
          <ac:spMkLst>
            <pc:docMk/>
            <pc:sldMk cId="2756994973" sldId="257"/>
            <ac:spMk id="31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40.848" v="38" actId="478"/>
          <ac:spMkLst>
            <pc:docMk/>
            <pc:sldMk cId="2756994973" sldId="257"/>
            <ac:spMk id="32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40.848" v="38" actId="478"/>
          <ac:spMkLst>
            <pc:docMk/>
            <pc:sldMk cId="2756994973" sldId="257"/>
            <ac:spMk id="33" creationId="{00000000-0000-0000-0000-000000000000}"/>
          </ac:spMkLst>
        </pc:spChg>
        <pc:picChg chg="del">
          <ac:chgData name="Stewart Gale" userId="3647ddd2-6040-41ae-a96d-232c23482af8" providerId="ADAL" clId="{A4B282B4-6414-4875-88DB-B9A59A785DBA}" dt="2021-10-27T17:18:18.683" v="4" actId="478"/>
          <ac:picMkLst>
            <pc:docMk/>
            <pc:sldMk cId="2756994973" sldId="257"/>
            <ac:picMk id="2" creationId="{00000000-0000-0000-0000-000000000000}"/>
          </ac:picMkLst>
        </pc:picChg>
      </pc:sldChg>
      <pc:sldChg chg="del">
        <pc:chgData name="Stewart Gale" userId="3647ddd2-6040-41ae-a96d-232c23482af8" providerId="ADAL" clId="{A4B282B4-6414-4875-88DB-B9A59A785DBA}" dt="2021-10-27T17:18:13.895" v="0" actId="47"/>
        <pc:sldMkLst>
          <pc:docMk/>
          <pc:sldMk cId="1612861784" sldId="259"/>
        </pc:sldMkLst>
      </pc:sldChg>
      <pc:sldChg chg="del">
        <pc:chgData name="Stewart Gale" userId="3647ddd2-6040-41ae-a96d-232c23482af8" providerId="ADAL" clId="{A4B282B4-6414-4875-88DB-B9A59A785DBA}" dt="2021-10-27T17:18:15.213" v="2" actId="47"/>
        <pc:sldMkLst>
          <pc:docMk/>
          <pc:sldMk cId="3777576757" sldId="260"/>
        </pc:sldMkLst>
      </pc:sldChg>
      <pc:sldChg chg="del">
        <pc:chgData name="Stewart Gale" userId="3647ddd2-6040-41ae-a96d-232c23482af8" providerId="ADAL" clId="{A4B282B4-6414-4875-88DB-B9A59A785DBA}" dt="2021-10-27T17:18:14.858" v="1" actId="47"/>
        <pc:sldMkLst>
          <pc:docMk/>
          <pc:sldMk cId="2130421078" sldId="261"/>
        </pc:sldMkLst>
      </pc:sldChg>
      <pc:sldChg chg="delSp mod delAnim">
        <pc:chgData name="Stewart Gale" userId="3647ddd2-6040-41ae-a96d-232c23482af8" providerId="ADAL" clId="{A4B282B4-6414-4875-88DB-B9A59A785DBA}" dt="2021-10-27T17:19:48.772" v="40" actId="478"/>
        <pc:sldMkLst>
          <pc:docMk/>
          <pc:sldMk cId="3718498833" sldId="262"/>
        </pc:sldMkLst>
        <pc:spChg chg="del">
          <ac:chgData name="Stewart Gale" userId="3647ddd2-6040-41ae-a96d-232c23482af8" providerId="ADAL" clId="{A4B282B4-6414-4875-88DB-B9A59A785DBA}" dt="2021-10-27T17:19:45.255" v="39" actId="478"/>
          <ac:spMkLst>
            <pc:docMk/>
            <pc:sldMk cId="3718498833" sldId="262"/>
            <ac:spMk id="7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45.255" v="39" actId="478"/>
          <ac:spMkLst>
            <pc:docMk/>
            <pc:sldMk cId="3718498833" sldId="262"/>
            <ac:spMk id="24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45.255" v="39" actId="478"/>
          <ac:spMkLst>
            <pc:docMk/>
            <pc:sldMk cId="3718498833" sldId="262"/>
            <ac:spMk id="25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45.255" v="39" actId="478"/>
          <ac:spMkLst>
            <pc:docMk/>
            <pc:sldMk cId="3718498833" sldId="262"/>
            <ac:spMk id="26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45.255" v="39" actId="478"/>
          <ac:spMkLst>
            <pc:docMk/>
            <pc:sldMk cId="3718498833" sldId="262"/>
            <ac:spMk id="27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48.772" v="40" actId="478"/>
          <ac:spMkLst>
            <pc:docMk/>
            <pc:sldMk cId="3718498833" sldId="262"/>
            <ac:spMk id="29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48.772" v="40" actId="478"/>
          <ac:spMkLst>
            <pc:docMk/>
            <pc:sldMk cId="3718498833" sldId="262"/>
            <ac:spMk id="30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48.772" v="40" actId="478"/>
          <ac:spMkLst>
            <pc:docMk/>
            <pc:sldMk cId="3718498833" sldId="262"/>
            <ac:spMk id="31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48.772" v="40" actId="478"/>
          <ac:spMkLst>
            <pc:docMk/>
            <pc:sldMk cId="3718498833" sldId="262"/>
            <ac:spMk id="32" creationId="{00000000-0000-0000-0000-000000000000}"/>
          </ac:spMkLst>
        </pc:spChg>
        <pc:spChg chg="del">
          <ac:chgData name="Stewart Gale" userId="3647ddd2-6040-41ae-a96d-232c23482af8" providerId="ADAL" clId="{A4B282B4-6414-4875-88DB-B9A59A785DBA}" dt="2021-10-27T17:19:48.772" v="40" actId="478"/>
          <ac:spMkLst>
            <pc:docMk/>
            <pc:sldMk cId="3718498833" sldId="262"/>
            <ac:spMk id="33" creationId="{00000000-0000-0000-0000-000000000000}"/>
          </ac:spMkLst>
        </pc:spChg>
        <pc:picChg chg="del">
          <ac:chgData name="Stewart Gale" userId="3647ddd2-6040-41ae-a96d-232c23482af8" providerId="ADAL" clId="{A4B282B4-6414-4875-88DB-B9A59A785DBA}" dt="2021-10-27T17:18:20.037" v="5" actId="478"/>
          <ac:picMkLst>
            <pc:docMk/>
            <pc:sldMk cId="3718498833" sldId="262"/>
            <ac:picMk id="2" creationId="{00000000-0000-0000-0000-000000000000}"/>
          </ac:picMkLst>
        </pc:picChg>
      </pc:sldChg>
      <pc:sldChg chg="modSp add">
        <pc:chgData name="Stewart Gale" userId="3647ddd2-6040-41ae-a96d-232c23482af8" providerId="ADAL" clId="{A4B282B4-6414-4875-88DB-B9A59A785DBA}" dt="2023-01-09T07:26:58.057" v="50" actId="20577"/>
        <pc:sldMkLst>
          <pc:docMk/>
          <pc:sldMk cId="2086580141" sldId="263"/>
        </pc:sldMkLst>
        <pc:spChg chg="mod">
          <ac:chgData name="Stewart Gale" userId="3647ddd2-6040-41ae-a96d-232c23482af8" providerId="ADAL" clId="{A4B282B4-6414-4875-88DB-B9A59A785DBA}" dt="2023-01-09T07:26:58.057" v="50" actId="20577"/>
          <ac:spMkLst>
            <pc:docMk/>
            <pc:sldMk cId="2086580141" sldId="263"/>
            <ac:spMk id="30" creationId="{00000000-0000-0000-0000-000000000000}"/>
          </ac:spMkLst>
        </pc:spChg>
      </pc:sldChg>
      <pc:sldChg chg="del">
        <pc:chgData name="Stewart Gale" userId="3647ddd2-6040-41ae-a96d-232c23482af8" providerId="ADAL" clId="{A4B282B4-6414-4875-88DB-B9A59A785DBA}" dt="2021-10-27T17:18:15.969" v="3" actId="47"/>
        <pc:sldMkLst>
          <pc:docMk/>
          <pc:sldMk cId="317923522" sldId="264"/>
        </pc:sldMkLst>
      </pc:sldChg>
      <pc:sldChg chg="add">
        <pc:chgData name="Stewart Gale" userId="3647ddd2-6040-41ae-a96d-232c23482af8" providerId="ADAL" clId="{A4B282B4-6414-4875-88DB-B9A59A785DBA}" dt="2021-10-27T17:18:28.752" v="6"/>
        <pc:sldMkLst>
          <pc:docMk/>
          <pc:sldMk cId="2620620544" sldId="264"/>
        </pc:sldMkLst>
      </pc:sldChg>
      <pc:sldChg chg="addSp delSp modSp new mod">
        <pc:chgData name="Stewart Gale" userId="3647ddd2-6040-41ae-a96d-232c23482af8" providerId="ADAL" clId="{A4B282B4-6414-4875-88DB-B9A59A785DBA}" dt="2021-10-27T17:19:06.247" v="36" actId="1076"/>
        <pc:sldMkLst>
          <pc:docMk/>
          <pc:sldMk cId="2984132897" sldId="265"/>
        </pc:sldMkLst>
        <pc:spChg chg="del">
          <ac:chgData name="Stewart Gale" userId="3647ddd2-6040-41ae-a96d-232c23482af8" providerId="ADAL" clId="{A4B282B4-6414-4875-88DB-B9A59A785DBA}" dt="2021-10-27T17:18:35.798" v="8" actId="478"/>
          <ac:spMkLst>
            <pc:docMk/>
            <pc:sldMk cId="2984132897" sldId="265"/>
            <ac:spMk id="2" creationId="{345F1978-0C28-4084-B15C-7CD2E1BD16F3}"/>
          </ac:spMkLst>
        </pc:spChg>
        <pc:spChg chg="del">
          <ac:chgData name="Stewart Gale" userId="3647ddd2-6040-41ae-a96d-232c23482af8" providerId="ADAL" clId="{A4B282B4-6414-4875-88DB-B9A59A785DBA}" dt="2021-10-27T17:18:35.798" v="8" actId="478"/>
          <ac:spMkLst>
            <pc:docMk/>
            <pc:sldMk cId="2984132897" sldId="265"/>
            <ac:spMk id="3" creationId="{3E02F40A-9149-4170-A8C4-A251F1B16604}"/>
          </ac:spMkLst>
        </pc:spChg>
        <pc:spChg chg="add mod">
          <ac:chgData name="Stewart Gale" userId="3647ddd2-6040-41ae-a96d-232c23482af8" providerId="ADAL" clId="{A4B282B4-6414-4875-88DB-B9A59A785DBA}" dt="2021-10-27T17:19:06.247" v="36" actId="1076"/>
          <ac:spMkLst>
            <pc:docMk/>
            <pc:sldMk cId="2984132897" sldId="265"/>
            <ac:spMk id="4" creationId="{DE4D1B57-8DC5-4A11-BFB7-1F9503F445E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D027A2-BEF0-4B81-90BB-45204D29D626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BB747-41F1-4121-83BF-8F279330B2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57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975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126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53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841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735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092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484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255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85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22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C6A86-CD66-4925-B824-0BA6A0D3D57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6923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C6A86-CD66-4925-B824-0BA6A0D3D570}" type="datetimeFigureOut">
              <a:rPr lang="en-GB" smtClean="0"/>
              <a:t>09/01/2023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7684A-08F3-4123-B190-F263891FB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68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3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BF09B6A-1302-4E74-80B6-E843D6186E56}"/>
              </a:ext>
            </a:extLst>
          </p:cNvPr>
          <p:cNvSpPr/>
          <p:nvPr/>
        </p:nvSpPr>
        <p:spPr>
          <a:xfrm>
            <a:off x="1196968" y="697964"/>
            <a:ext cx="35689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GB" sz="2400" b="1" dirty="0"/>
              <a:t>1) </a:t>
            </a:r>
            <a:r>
              <a:rPr lang="en-GB" sz="2400" dirty="0"/>
              <a:t>	Investment 400dhs</a:t>
            </a:r>
          </a:p>
          <a:p>
            <a:pPr defTabSz="457200">
              <a:defRPr/>
            </a:pPr>
            <a:r>
              <a:rPr lang="en-GB" sz="2400" dirty="0">
                <a:latin typeface="Calibri" panose="020F0502020204030204"/>
              </a:rPr>
              <a:t>	Return 450dhs</a:t>
            </a: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2) </a:t>
            </a:r>
            <a:r>
              <a:rPr lang="en-GB" sz="2400" dirty="0"/>
              <a:t>	Investment 400dhs</a:t>
            </a:r>
          </a:p>
          <a:p>
            <a:pPr defTabSz="457200">
              <a:defRPr/>
            </a:pPr>
            <a:r>
              <a:rPr lang="en-GB" sz="2400" dirty="0"/>
              <a:t>	Return 350dhs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3) </a:t>
            </a:r>
            <a:r>
              <a:rPr lang="en-GB" sz="2400" dirty="0"/>
              <a:t>	Investment 400dhs</a:t>
            </a:r>
          </a:p>
          <a:p>
            <a:pPr defTabSz="457200">
              <a:defRPr/>
            </a:pPr>
            <a:r>
              <a:rPr lang="en-GB" sz="2400" dirty="0"/>
              <a:t>	Return 300dhs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solidFill>
                <a:srgbClr val="FF0000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4) </a:t>
            </a:r>
            <a:r>
              <a:rPr lang="en-GB" sz="2400" dirty="0"/>
              <a:t>	Investment 400dhs</a:t>
            </a:r>
          </a:p>
          <a:p>
            <a:pPr defTabSz="457200">
              <a:defRPr/>
            </a:pPr>
            <a:r>
              <a:rPr lang="en-GB" sz="2400" dirty="0"/>
              <a:t>	Return 500dhs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solidFill>
                <a:srgbClr val="FF0000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5) </a:t>
            </a:r>
            <a:r>
              <a:rPr lang="en-GB" sz="2400" dirty="0"/>
              <a:t>	Investment 400dhs</a:t>
            </a:r>
          </a:p>
          <a:p>
            <a:pPr defTabSz="457200">
              <a:defRPr/>
            </a:pPr>
            <a:r>
              <a:rPr lang="en-GB" sz="2400" dirty="0"/>
              <a:t>	Return 400dhs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235761" y="135949"/>
            <a:ext cx="639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What is the percentage of profit and loss? </a:t>
            </a:r>
            <a:endParaRPr lang="en-GB" sz="24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F09B6A-1302-4E74-80B6-E843D6186E56}"/>
              </a:ext>
            </a:extLst>
          </p:cNvPr>
          <p:cNvSpPr/>
          <p:nvPr/>
        </p:nvSpPr>
        <p:spPr>
          <a:xfrm>
            <a:off x="6669513" y="797865"/>
            <a:ext cx="35689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GB" sz="2400" b="1" dirty="0"/>
              <a:t>6) </a:t>
            </a:r>
            <a:r>
              <a:rPr lang="en-GB" sz="2400" dirty="0"/>
              <a:t>	Investment 800dhs</a:t>
            </a:r>
          </a:p>
          <a:p>
            <a:pPr defTabSz="457200">
              <a:defRPr/>
            </a:pPr>
            <a:r>
              <a:rPr lang="en-GB" sz="2400" dirty="0">
                <a:latin typeface="Calibri" panose="020F0502020204030204"/>
              </a:rPr>
              <a:t>	Return 900dhs</a:t>
            </a: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7) </a:t>
            </a:r>
            <a:r>
              <a:rPr lang="en-GB" sz="2400" dirty="0"/>
              <a:t>	Investment 800dhs</a:t>
            </a:r>
          </a:p>
          <a:p>
            <a:pPr defTabSz="457200">
              <a:defRPr/>
            </a:pPr>
            <a:r>
              <a:rPr lang="en-GB" sz="2400" dirty="0"/>
              <a:t>	Return 700dhs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8) </a:t>
            </a:r>
            <a:r>
              <a:rPr lang="en-GB" sz="2400" dirty="0"/>
              <a:t>	Investment 800dhs</a:t>
            </a:r>
          </a:p>
          <a:p>
            <a:pPr defTabSz="457200">
              <a:defRPr/>
            </a:pPr>
            <a:r>
              <a:rPr lang="en-GB" sz="2400" dirty="0"/>
              <a:t>	Return 600dhs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solidFill>
                <a:srgbClr val="FF0000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9) </a:t>
            </a:r>
            <a:r>
              <a:rPr lang="en-GB" sz="2400" dirty="0"/>
              <a:t>	Investment 800dhs</a:t>
            </a:r>
          </a:p>
          <a:p>
            <a:pPr defTabSz="457200">
              <a:defRPr/>
            </a:pPr>
            <a:r>
              <a:rPr lang="en-GB" sz="2400" dirty="0"/>
              <a:t>	Return 1000dhs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solidFill>
                <a:srgbClr val="FF0000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10) </a:t>
            </a:r>
            <a:r>
              <a:rPr lang="en-GB" sz="2400" dirty="0"/>
              <a:t>Investment 800dhs</a:t>
            </a:r>
          </a:p>
          <a:p>
            <a:pPr defTabSz="457200">
              <a:defRPr/>
            </a:pPr>
            <a:r>
              <a:rPr lang="en-GB" sz="2400" dirty="0"/>
              <a:t>	Return 800dhs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756994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BF09B6A-1302-4E74-80B6-E843D6186E56}"/>
              </a:ext>
            </a:extLst>
          </p:cNvPr>
          <p:cNvSpPr/>
          <p:nvPr/>
        </p:nvSpPr>
        <p:spPr>
          <a:xfrm>
            <a:off x="1196968" y="697964"/>
            <a:ext cx="35689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GB" sz="2400" b="1" dirty="0"/>
              <a:t>1)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>
                <a:latin typeface="Calibri" panose="020F0502020204030204"/>
              </a:rPr>
              <a:t>	Return 150dhs</a:t>
            </a: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2)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/>
              <a:t>	Return 100dhs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3)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/>
              <a:t>	Return 50dhs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solidFill>
                <a:srgbClr val="FF0000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4)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/>
              <a:t>	Return 250dhs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solidFill>
                <a:srgbClr val="FF0000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5)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/>
              <a:t>	Return 300dhs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235761" y="135949"/>
            <a:ext cx="639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What is the percentage of profit and loss? </a:t>
            </a:r>
            <a:endParaRPr lang="en-GB" sz="24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F09B6A-1302-4E74-80B6-E843D6186E56}"/>
              </a:ext>
            </a:extLst>
          </p:cNvPr>
          <p:cNvSpPr/>
          <p:nvPr/>
        </p:nvSpPr>
        <p:spPr>
          <a:xfrm>
            <a:off x="6669513" y="797865"/>
            <a:ext cx="35689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GB" sz="2400" b="1" dirty="0"/>
              <a:t>6)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>
                <a:latin typeface="Calibri" panose="020F0502020204030204"/>
              </a:rPr>
              <a:t>	Return 400dhs</a:t>
            </a: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7)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/>
              <a:t>	Return 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8)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/>
              <a:t>	Return 200dhs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solidFill>
                <a:srgbClr val="FF0000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9)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/>
              <a:t>	Return 800dhs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solidFill>
                <a:srgbClr val="FF0000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10) </a:t>
            </a:r>
            <a:r>
              <a:rPr lang="en-GB" sz="2400" dirty="0"/>
              <a:t>Investment 200dhs</a:t>
            </a:r>
          </a:p>
          <a:p>
            <a:pPr defTabSz="457200">
              <a:defRPr/>
            </a:pPr>
            <a:r>
              <a:rPr lang="en-GB" sz="2400" dirty="0"/>
              <a:t>	Return 1600dhs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718498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4D1B57-8DC5-4A11-BFB7-1F9503F445E4}"/>
              </a:ext>
            </a:extLst>
          </p:cNvPr>
          <p:cNvSpPr txBox="1"/>
          <p:nvPr/>
        </p:nvSpPr>
        <p:spPr>
          <a:xfrm>
            <a:off x="2382983" y="1972887"/>
            <a:ext cx="78472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984132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BF09B6A-1302-4E74-80B6-E843D6186E56}"/>
              </a:ext>
            </a:extLst>
          </p:cNvPr>
          <p:cNvSpPr/>
          <p:nvPr/>
        </p:nvSpPr>
        <p:spPr>
          <a:xfrm>
            <a:off x="1196968" y="697964"/>
            <a:ext cx="35689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GB" sz="2400" b="1" dirty="0"/>
              <a:t>1) </a:t>
            </a:r>
            <a:r>
              <a:rPr lang="en-GB" sz="2400" dirty="0"/>
              <a:t>	Investment 400dhs</a:t>
            </a:r>
          </a:p>
          <a:p>
            <a:pPr defTabSz="457200">
              <a:defRPr/>
            </a:pPr>
            <a:r>
              <a:rPr lang="en-GB" sz="2400" dirty="0">
                <a:latin typeface="Calibri" panose="020F0502020204030204"/>
              </a:rPr>
              <a:t>	Return 450dhs</a:t>
            </a: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2) </a:t>
            </a:r>
            <a:r>
              <a:rPr lang="en-GB" sz="2400" dirty="0"/>
              <a:t>	Investment 400dhs</a:t>
            </a:r>
          </a:p>
          <a:p>
            <a:pPr defTabSz="457200">
              <a:defRPr/>
            </a:pPr>
            <a:r>
              <a:rPr lang="en-GB" sz="2400" dirty="0"/>
              <a:t>	Return 350dhs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3) </a:t>
            </a:r>
            <a:r>
              <a:rPr lang="en-GB" sz="2400" dirty="0"/>
              <a:t>	Investment 400dhs</a:t>
            </a:r>
          </a:p>
          <a:p>
            <a:pPr defTabSz="457200">
              <a:defRPr/>
            </a:pPr>
            <a:r>
              <a:rPr lang="en-GB" sz="2400" dirty="0"/>
              <a:t>	Return 300dhs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solidFill>
                <a:srgbClr val="FF0000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4) </a:t>
            </a:r>
            <a:r>
              <a:rPr lang="en-GB" sz="2400" dirty="0"/>
              <a:t>	Investment 400dhs</a:t>
            </a:r>
          </a:p>
          <a:p>
            <a:pPr defTabSz="457200">
              <a:defRPr/>
            </a:pPr>
            <a:r>
              <a:rPr lang="en-GB" sz="2400" dirty="0"/>
              <a:t>	Return 500dhs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solidFill>
                <a:srgbClr val="FF0000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5) </a:t>
            </a:r>
            <a:r>
              <a:rPr lang="en-GB" sz="2400" dirty="0"/>
              <a:t>	Investment 400dhs</a:t>
            </a:r>
          </a:p>
          <a:p>
            <a:pPr defTabSz="457200">
              <a:defRPr/>
            </a:pPr>
            <a:r>
              <a:rPr lang="en-GB" sz="2400" dirty="0"/>
              <a:t>	Return 400dhs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235761" y="135949"/>
            <a:ext cx="639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What is the percentage of profit and loss? 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79208" y="744155"/>
                <a:ext cx="1363387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Profit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9208" y="744155"/>
                <a:ext cx="1363387" cy="954107"/>
              </a:xfrm>
              <a:prstGeom prst="rect">
                <a:avLst/>
              </a:prstGeom>
              <a:blipFill>
                <a:blip r:embed="rId3"/>
                <a:stretch>
                  <a:fillRect l="-9417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479208" y="1971668"/>
                <a:ext cx="1363387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Loss</a:t>
                </a: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9208" y="1971668"/>
                <a:ext cx="1363387" cy="954107"/>
              </a:xfrm>
              <a:prstGeom prst="rect">
                <a:avLst/>
              </a:prstGeom>
              <a:blipFill>
                <a:blip r:embed="rId4"/>
                <a:stretch>
                  <a:fillRect l="-9417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479208" y="3273995"/>
                <a:ext cx="101502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Loss</a:t>
                </a: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9208" y="3273995"/>
                <a:ext cx="1015021" cy="954107"/>
              </a:xfrm>
              <a:prstGeom prst="rect">
                <a:avLst/>
              </a:prstGeom>
              <a:blipFill>
                <a:blip r:embed="rId5"/>
                <a:stretch>
                  <a:fillRect l="-12651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479208" y="4576322"/>
                <a:ext cx="101502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Profit</a:t>
                </a: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9208" y="4576322"/>
                <a:ext cx="1015021" cy="954107"/>
              </a:xfrm>
              <a:prstGeom prst="rect">
                <a:avLst/>
              </a:prstGeom>
              <a:blipFill>
                <a:blip r:embed="rId6"/>
                <a:stretch>
                  <a:fillRect l="-12651" r="-10843" b="-17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479208" y="5791691"/>
                <a:ext cx="1834605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Broke Even</a:t>
                </a: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9208" y="5791691"/>
                <a:ext cx="1834605" cy="954107"/>
              </a:xfrm>
              <a:prstGeom prst="rect">
                <a:avLst/>
              </a:prstGeom>
              <a:blipFill>
                <a:blip r:embed="rId7"/>
                <a:stretch>
                  <a:fillRect l="-6977" r="-4651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FBF09B6A-1302-4E74-80B6-E843D6186E56}"/>
              </a:ext>
            </a:extLst>
          </p:cNvPr>
          <p:cNvSpPr/>
          <p:nvPr/>
        </p:nvSpPr>
        <p:spPr>
          <a:xfrm>
            <a:off x="6669513" y="797865"/>
            <a:ext cx="35689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GB" sz="2400" b="1" dirty="0"/>
              <a:t>6) </a:t>
            </a:r>
            <a:r>
              <a:rPr lang="en-GB" sz="2400" dirty="0"/>
              <a:t>	Investment 800dhs</a:t>
            </a:r>
          </a:p>
          <a:p>
            <a:pPr defTabSz="457200">
              <a:defRPr/>
            </a:pPr>
            <a:r>
              <a:rPr lang="en-GB" sz="2400" dirty="0">
                <a:latin typeface="Calibri" panose="020F0502020204030204"/>
              </a:rPr>
              <a:t>	Return 900dhs</a:t>
            </a: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7) </a:t>
            </a:r>
            <a:r>
              <a:rPr lang="en-GB" sz="2400" dirty="0"/>
              <a:t>	Investment 800dhs</a:t>
            </a:r>
          </a:p>
          <a:p>
            <a:pPr defTabSz="457200">
              <a:defRPr/>
            </a:pPr>
            <a:r>
              <a:rPr lang="en-GB" sz="2400" dirty="0"/>
              <a:t>	Return 700dhs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8) </a:t>
            </a:r>
            <a:r>
              <a:rPr lang="en-GB" sz="2400" dirty="0"/>
              <a:t>	Investment 800dhs</a:t>
            </a:r>
          </a:p>
          <a:p>
            <a:pPr defTabSz="457200">
              <a:defRPr/>
            </a:pPr>
            <a:r>
              <a:rPr lang="en-GB" sz="2400" dirty="0"/>
              <a:t>	Return 600dhs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solidFill>
                <a:srgbClr val="FF0000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9) </a:t>
            </a:r>
            <a:r>
              <a:rPr lang="en-GB" sz="2400" dirty="0"/>
              <a:t>	Investment 800dhs</a:t>
            </a:r>
          </a:p>
          <a:p>
            <a:pPr defTabSz="457200">
              <a:defRPr/>
            </a:pPr>
            <a:r>
              <a:rPr lang="en-GB" sz="2400" dirty="0"/>
              <a:t>	Return 1000dhs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solidFill>
                <a:srgbClr val="FF0000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10) </a:t>
            </a:r>
            <a:r>
              <a:rPr lang="en-GB" sz="2400" dirty="0"/>
              <a:t>Investment 800dhs</a:t>
            </a:r>
          </a:p>
          <a:p>
            <a:pPr defTabSz="457200">
              <a:defRPr/>
            </a:pPr>
            <a:r>
              <a:rPr lang="en-GB" sz="2400" dirty="0"/>
              <a:t>	Return 800dhs</a:t>
            </a:r>
            <a:endParaRPr lang="en-GB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9951753" y="797865"/>
                <a:ext cx="1363387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Profit</a:t>
                </a: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753" y="797865"/>
                <a:ext cx="1363387" cy="954107"/>
              </a:xfrm>
              <a:prstGeom prst="rect">
                <a:avLst/>
              </a:prstGeom>
              <a:blipFill>
                <a:blip r:embed="rId8"/>
                <a:stretch>
                  <a:fillRect l="-9417" b="-17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9951753" y="2071569"/>
                <a:ext cx="1363387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Loss</a:t>
                </a: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753" y="2071569"/>
                <a:ext cx="1363387" cy="954107"/>
              </a:xfrm>
              <a:prstGeom prst="rect">
                <a:avLst/>
              </a:prstGeom>
              <a:blipFill>
                <a:blip r:embed="rId9"/>
                <a:stretch>
                  <a:fillRect l="-9417" b="-17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9951753" y="3373896"/>
                <a:ext cx="101502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Loss</a:t>
                </a: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753" y="3373896"/>
                <a:ext cx="1015021" cy="954107"/>
              </a:xfrm>
              <a:prstGeom prst="rect">
                <a:avLst/>
              </a:prstGeom>
              <a:blipFill>
                <a:blip r:embed="rId10"/>
                <a:stretch>
                  <a:fillRect l="-12651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9951753" y="4676223"/>
                <a:ext cx="101502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Profit</a:t>
                </a: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753" y="4676223"/>
                <a:ext cx="1015021" cy="954107"/>
              </a:xfrm>
              <a:prstGeom prst="rect">
                <a:avLst/>
              </a:prstGeom>
              <a:blipFill>
                <a:blip r:embed="rId11"/>
                <a:stretch>
                  <a:fillRect l="-12651" r="-10843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951753" y="5891592"/>
                <a:ext cx="1834605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Broke Even</a:t>
                </a: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753" y="5891592"/>
                <a:ext cx="1834605" cy="954107"/>
              </a:xfrm>
              <a:prstGeom prst="rect">
                <a:avLst/>
              </a:prstGeom>
              <a:blipFill>
                <a:blip r:embed="rId12"/>
                <a:stretch>
                  <a:fillRect l="-7000" r="-5000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658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BF09B6A-1302-4E74-80B6-E843D6186E56}"/>
              </a:ext>
            </a:extLst>
          </p:cNvPr>
          <p:cNvSpPr/>
          <p:nvPr/>
        </p:nvSpPr>
        <p:spPr>
          <a:xfrm>
            <a:off x="1196968" y="697964"/>
            <a:ext cx="35689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GB" sz="2400" b="1" dirty="0"/>
              <a:t>1)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>
                <a:latin typeface="Calibri" panose="020F0502020204030204"/>
              </a:rPr>
              <a:t>	Return 150dhs</a:t>
            </a: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2)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/>
              <a:t>	Return 100dhs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3)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/>
              <a:t>	Return 50dhs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solidFill>
                <a:srgbClr val="FF0000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4)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/>
              <a:t>	Return 250dhs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solidFill>
                <a:srgbClr val="FF0000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5)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/>
              <a:t>	Return 300dhs</a:t>
            </a:r>
            <a:endParaRPr lang="en-GB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235761" y="135949"/>
            <a:ext cx="6395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What is the percentage of profit and loss? 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79208" y="744155"/>
                <a:ext cx="101502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Loss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9208" y="744155"/>
                <a:ext cx="1015021" cy="954107"/>
              </a:xfrm>
              <a:prstGeom prst="rect">
                <a:avLst/>
              </a:prstGeom>
              <a:blipFill>
                <a:blip r:embed="rId3"/>
                <a:stretch>
                  <a:fillRect l="-12651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479208" y="1971668"/>
                <a:ext cx="101502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Loss</a:t>
                </a: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9208" y="1971668"/>
                <a:ext cx="1015021" cy="954107"/>
              </a:xfrm>
              <a:prstGeom prst="rect">
                <a:avLst/>
              </a:prstGeom>
              <a:blipFill>
                <a:blip r:embed="rId4"/>
                <a:stretch>
                  <a:fillRect l="-12651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479208" y="3273995"/>
                <a:ext cx="101502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Loss</a:t>
                </a: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9208" y="3273995"/>
                <a:ext cx="1015021" cy="954107"/>
              </a:xfrm>
              <a:prstGeom prst="rect">
                <a:avLst/>
              </a:prstGeom>
              <a:blipFill>
                <a:blip r:embed="rId5"/>
                <a:stretch>
                  <a:fillRect l="-12651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479208" y="4576322"/>
                <a:ext cx="101502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Profit</a:t>
                </a: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9208" y="4576322"/>
                <a:ext cx="1015021" cy="954107"/>
              </a:xfrm>
              <a:prstGeom prst="rect">
                <a:avLst/>
              </a:prstGeom>
              <a:blipFill>
                <a:blip r:embed="rId6"/>
                <a:stretch>
                  <a:fillRect l="-12651" r="-10843" b="-17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479208" y="5791691"/>
                <a:ext cx="101502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Profit</a:t>
                </a: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9208" y="5791691"/>
                <a:ext cx="1015021" cy="954107"/>
              </a:xfrm>
              <a:prstGeom prst="rect">
                <a:avLst/>
              </a:prstGeom>
              <a:blipFill>
                <a:blip r:embed="rId7"/>
                <a:stretch>
                  <a:fillRect l="-12651" r="-10843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FBF09B6A-1302-4E74-80B6-E843D6186E56}"/>
              </a:ext>
            </a:extLst>
          </p:cNvPr>
          <p:cNvSpPr/>
          <p:nvPr/>
        </p:nvSpPr>
        <p:spPr>
          <a:xfrm>
            <a:off x="6669513" y="797865"/>
            <a:ext cx="35689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GB" sz="2400" b="1" dirty="0"/>
              <a:t>6)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>
                <a:latin typeface="Calibri" panose="020F0502020204030204"/>
              </a:rPr>
              <a:t>	Return 400dhs</a:t>
            </a: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7)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/>
              <a:t>	Return 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8)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/>
              <a:t>	Return 200dhs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solidFill>
                <a:srgbClr val="FF0000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9) </a:t>
            </a:r>
            <a:r>
              <a:rPr lang="en-GB" sz="2400" dirty="0"/>
              <a:t>	Investment 200dhs</a:t>
            </a:r>
          </a:p>
          <a:p>
            <a:pPr defTabSz="457200">
              <a:defRPr/>
            </a:pPr>
            <a:r>
              <a:rPr lang="en-GB" sz="2400" dirty="0"/>
              <a:t>	Return 800dhs</a:t>
            </a:r>
            <a:endParaRPr lang="en-GB" sz="3600" dirty="0"/>
          </a:p>
          <a:p>
            <a:pPr defTabSz="457200">
              <a:defRPr/>
            </a:pPr>
            <a:endParaRPr lang="en-GB" sz="3600" dirty="0">
              <a:solidFill>
                <a:srgbClr val="FF0000"/>
              </a:solidFill>
              <a:latin typeface="Calibri" panose="020F0502020204030204"/>
            </a:endParaRPr>
          </a:p>
          <a:p>
            <a:pPr defTabSz="457200">
              <a:defRPr/>
            </a:pPr>
            <a:r>
              <a:rPr lang="en-GB" sz="2400" b="1" dirty="0"/>
              <a:t>10) </a:t>
            </a:r>
            <a:r>
              <a:rPr lang="en-GB" sz="2400" dirty="0"/>
              <a:t>Investment 200dhs</a:t>
            </a:r>
          </a:p>
          <a:p>
            <a:pPr defTabSz="457200">
              <a:defRPr/>
            </a:pPr>
            <a:r>
              <a:rPr lang="en-GB" sz="2400" dirty="0"/>
              <a:t>	Return 1600dhs</a:t>
            </a:r>
            <a:endParaRPr lang="en-GB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9951753" y="797865"/>
                <a:ext cx="1229824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Profit</a:t>
                </a: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753" y="797865"/>
                <a:ext cx="1229824" cy="954107"/>
              </a:xfrm>
              <a:prstGeom prst="rect">
                <a:avLst/>
              </a:prstGeom>
              <a:blipFill>
                <a:blip r:embed="rId8"/>
                <a:stretch>
                  <a:fillRect l="-10448" b="-17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9951753" y="2071569"/>
                <a:ext cx="1229824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Loss</a:t>
                </a: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753" y="2071569"/>
                <a:ext cx="1229824" cy="954107"/>
              </a:xfrm>
              <a:prstGeom prst="rect">
                <a:avLst/>
              </a:prstGeom>
              <a:blipFill>
                <a:blip r:embed="rId9"/>
                <a:stretch>
                  <a:fillRect l="-10448" b="-17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9951753" y="3373896"/>
                <a:ext cx="1834605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Broke Even</a:t>
                </a: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753" y="3373896"/>
                <a:ext cx="1834605" cy="954107"/>
              </a:xfrm>
              <a:prstGeom prst="rect">
                <a:avLst/>
              </a:prstGeom>
              <a:blipFill>
                <a:blip r:embed="rId10"/>
                <a:stretch>
                  <a:fillRect l="-7000" r="-5000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9951753" y="4676223"/>
                <a:ext cx="105189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300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Profit</a:t>
                </a: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753" y="4676223"/>
                <a:ext cx="1051891" cy="954107"/>
              </a:xfrm>
              <a:prstGeom prst="rect">
                <a:avLst/>
              </a:prstGeom>
              <a:blipFill>
                <a:blip r:embed="rId11"/>
                <a:stretch>
                  <a:fillRect l="-12209" t="-5732" r="-6977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951753" y="5891592"/>
                <a:ext cx="105189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700</a:t>
                </a:r>
                <a14:m>
                  <m:oMath xmlns:m="http://schemas.openxmlformats.org/officeDocument/2006/math"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pPr lvl="0" defTabSz="457200">
                  <a:defRPr/>
                </a:pPr>
                <a:r>
                  <a:rPr lang="en-GB" sz="2800" b="1" dirty="0">
                    <a:solidFill>
                      <a:srgbClr val="FF0000"/>
                    </a:solidFill>
                  </a:rPr>
                  <a:t>Profit</a:t>
                </a: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753" y="5891592"/>
                <a:ext cx="1051891" cy="954107"/>
              </a:xfrm>
              <a:prstGeom prst="rect">
                <a:avLst/>
              </a:prstGeom>
              <a:blipFill>
                <a:blip r:embed="rId12"/>
                <a:stretch>
                  <a:fillRect l="-12209" t="-5732" r="-6977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062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424</Words>
  <Application>Microsoft Office PowerPoint</Application>
  <PresentationFormat>Widescreen</PresentationFormat>
  <Paragraphs>157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Percentages:  Increase and Decrease</dc:title>
  <dc:creator>Stewart Gale</dc:creator>
  <cp:lastModifiedBy>Stewart Gale</cp:lastModifiedBy>
  <cp:revision>13</cp:revision>
  <dcterms:created xsi:type="dcterms:W3CDTF">2019-12-18T16:11:17Z</dcterms:created>
  <dcterms:modified xsi:type="dcterms:W3CDTF">2023-01-09T07:27:04Z</dcterms:modified>
</cp:coreProperties>
</file>