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58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34" d="100"/>
          <a:sy n="34" d="100"/>
        </p:scale>
        <p:origin x="1926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8551-490D-44EC-8A66-68924E749DAE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187B-C532-48E9-94C0-538EFFF9F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49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8551-490D-44EC-8A66-68924E749DAE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187B-C532-48E9-94C0-538EFFF9F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40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8551-490D-44EC-8A66-68924E749DAE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187B-C532-48E9-94C0-538EFFF9F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12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8551-490D-44EC-8A66-68924E749DAE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187B-C532-48E9-94C0-538EFFF9F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88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8551-490D-44EC-8A66-68924E749DAE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187B-C532-48E9-94C0-538EFFF9F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35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8551-490D-44EC-8A66-68924E749DAE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187B-C532-48E9-94C0-538EFFF9F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325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8551-490D-44EC-8A66-68924E749DAE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187B-C532-48E9-94C0-538EFFF9F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36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8551-490D-44EC-8A66-68924E749DAE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187B-C532-48E9-94C0-538EFFF9F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906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8551-490D-44EC-8A66-68924E749DAE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187B-C532-48E9-94C0-538EFFF9F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434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8551-490D-44EC-8A66-68924E749DAE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187B-C532-48E9-94C0-538EFFF9F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84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B8551-490D-44EC-8A66-68924E749DAE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187B-C532-48E9-94C0-538EFFF9F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180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B8551-490D-44EC-8A66-68924E749DAE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8187B-C532-48E9-94C0-538EFFF9F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22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812" t="22004" r="16981" b="9737"/>
          <a:stretch/>
        </p:blipFill>
        <p:spPr>
          <a:xfrm>
            <a:off x="0" y="-9780"/>
            <a:ext cx="12192000" cy="686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91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25748" y="2218808"/>
            <a:ext cx="80889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02229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812" t="26827" r="61584" b="42524"/>
          <a:stretch/>
        </p:blipFill>
        <p:spPr>
          <a:xfrm>
            <a:off x="182881" y="-1"/>
            <a:ext cx="8586348" cy="645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4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812" t="57196" r="53557" b="9736"/>
          <a:stretch/>
        </p:blipFill>
        <p:spPr>
          <a:xfrm>
            <a:off x="168813" y="422030"/>
            <a:ext cx="10197144" cy="610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2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005" t="14406" r="51546" b="42000"/>
          <a:stretch/>
        </p:blipFill>
        <p:spPr>
          <a:xfrm>
            <a:off x="963466" y="0"/>
            <a:ext cx="9788553" cy="680085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43211" y="1167063"/>
            <a:ext cx="1022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48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54779" y="2534652"/>
            <a:ext cx="1022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10601" y="2534652"/>
            <a:ext cx="1022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40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43211" y="3948361"/>
            <a:ext cx="1022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227.5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07116" y="5100460"/>
            <a:ext cx="1022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4.2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47484" y="6276629"/>
            <a:ext cx="1022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72.4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99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61953" r="1704"/>
          <a:stretch/>
        </p:blipFill>
        <p:spPr>
          <a:xfrm>
            <a:off x="1126122" y="0"/>
            <a:ext cx="996699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75884" y="1692442"/>
            <a:ext cx="1022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7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31706" y="1692442"/>
            <a:ext cx="1022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36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60568" y="3908104"/>
            <a:ext cx="1022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30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64316" y="5762197"/>
            <a:ext cx="1022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4.4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65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11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2016-03-20T08:43:12Z</dcterms:created>
  <dcterms:modified xsi:type="dcterms:W3CDTF">2020-06-03T04:27:33Z</dcterms:modified>
</cp:coreProperties>
</file>