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9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BEB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57" d="100"/>
          <a:sy n="57" d="100"/>
        </p:scale>
        <p:origin x="30" y="3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341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172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007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733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77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441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12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93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644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554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136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BD7FE-7E96-4ED6-885E-0209C3A969B6}" type="datetimeFigureOut">
              <a:rPr lang="en-GB" smtClean="0"/>
              <a:t>22/04/2020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69314-EA8C-4E09-9EC7-5FEB48E7E4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60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9066800"/>
                  </p:ext>
                </p:extLst>
              </p:nvPr>
            </p:nvGraphicFramePr>
            <p:xfrm>
              <a:off x="416043" y="764771"/>
              <a:ext cx="11399112" cy="592420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799704">
                      <a:extLst>
                        <a:ext uri="{9D8B030D-6E8A-4147-A177-3AD203B41FA5}">
                          <a16:colId xmlns:a16="http://schemas.microsoft.com/office/drawing/2014/main" val="1541069081"/>
                        </a:ext>
                      </a:extLst>
                    </a:gridCol>
                    <a:gridCol w="3799704">
                      <a:extLst>
                        <a:ext uri="{9D8B030D-6E8A-4147-A177-3AD203B41FA5}">
                          <a16:colId xmlns:a16="http://schemas.microsoft.com/office/drawing/2014/main" val="2780691520"/>
                        </a:ext>
                      </a:extLst>
                    </a:gridCol>
                    <a:gridCol w="3799704">
                      <a:extLst>
                        <a:ext uri="{9D8B030D-6E8A-4147-A177-3AD203B41FA5}">
                          <a16:colId xmlns:a16="http://schemas.microsoft.com/office/drawing/2014/main" val="999827401"/>
                        </a:ext>
                      </a:extLst>
                    </a:gridCol>
                  </a:tblGrid>
                  <a:tr h="73524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=</m:t>
                              </m:r>
                              <m: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+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=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28942385"/>
                      </a:ext>
                    </a:extLst>
                  </a:tr>
                  <a:tr h="74580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− 3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 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4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97781892"/>
                      </a:ext>
                    </a:extLst>
                  </a:tr>
                  <a:tr h="73524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− 2 =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=6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86651494"/>
                      </a:ext>
                    </a:extLst>
                  </a:tr>
                  <a:tr h="74580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4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7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53993805"/>
                      </a:ext>
                    </a:extLst>
                  </a:tr>
                  <a:tr h="73524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dirty="0" smtClean="0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x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=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+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7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8128102"/>
                      </a:ext>
                    </a:extLst>
                  </a:tr>
                  <a:tr h="74580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dirty="0" smtClean="0">
                                    <a:solidFill>
                                      <a:schemeClr val="tx1"/>
                                    </a:solidFill>
                                    <a:effectLst/>
                                  </a:rPr>
                                  <m:t>x</m:t>
                                </m:r>
                                <m:r>
                                  <a:rPr lang="en-GB" sz="3200" b="0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=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ab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+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1 =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46715973"/>
                      </a:ext>
                    </a:extLst>
                  </a:tr>
                  <a:tr h="73524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GB" sz="3200" b="0" i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GB" sz="3200" b="0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</a:rPr>
                                      <m:t>x</m:t>
                                    </m:r>
                                    <m:r>
                                      <a:rPr lang="en-GB" sz="3200" b="0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GB" sz="3200" b="0" i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3200" b="0" i="1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2 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dirty="0" smtClean="0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x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dirty="0" smtClean="0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x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dirty="0" smtClean="0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x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i="0" dirty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𝑏𝑎</m:t>
                                  </m:r>
                                </m:e>
                                <m:sup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9973464"/>
                      </a:ext>
                    </a:extLst>
                  </a:tr>
                  <a:tr h="74580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+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+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=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÷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 =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19619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9066800"/>
                  </p:ext>
                </p:extLst>
              </p:nvPr>
            </p:nvGraphicFramePr>
            <p:xfrm>
              <a:off x="416043" y="764771"/>
              <a:ext cx="11399112" cy="592420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799704">
                      <a:extLst>
                        <a:ext uri="{9D8B030D-6E8A-4147-A177-3AD203B41FA5}">
                          <a16:colId xmlns:a16="http://schemas.microsoft.com/office/drawing/2014/main" val="1541069081"/>
                        </a:ext>
                      </a:extLst>
                    </a:gridCol>
                    <a:gridCol w="3799704">
                      <a:extLst>
                        <a:ext uri="{9D8B030D-6E8A-4147-A177-3AD203B41FA5}">
                          <a16:colId xmlns:a16="http://schemas.microsoft.com/office/drawing/2014/main" val="2780691520"/>
                        </a:ext>
                      </a:extLst>
                    </a:gridCol>
                    <a:gridCol w="3799704">
                      <a:extLst>
                        <a:ext uri="{9D8B030D-6E8A-4147-A177-3AD203B41FA5}">
                          <a16:colId xmlns:a16="http://schemas.microsoft.com/office/drawing/2014/main" val="999827401"/>
                        </a:ext>
                      </a:extLst>
                    </a:gridCol>
                  </a:tblGrid>
                  <a:tr h="7352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0" t="-826" r="-200160" b="-7057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21" t="-826" r="-100482" b="-7057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826" r="-321" b="-7057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8942385"/>
                      </a:ext>
                    </a:extLst>
                  </a:tr>
                  <a:tr h="7458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0" t="-100000" r="-20016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21" t="-100000" r="-100482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00000" r="-321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781892"/>
                      </a:ext>
                    </a:extLst>
                  </a:tr>
                  <a:tr h="7352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0" t="-201653" r="-200160" b="-5049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21" t="-201653" r="-100482" b="-5049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201653" r="-321" b="-5049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6651494"/>
                      </a:ext>
                    </a:extLst>
                  </a:tr>
                  <a:tr h="7458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0" t="-296748" r="-200160" b="-3967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21" t="-296748" r="-100482" b="-3967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296748" r="-321" b="-3967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3993805"/>
                      </a:ext>
                    </a:extLst>
                  </a:tr>
                  <a:tr h="7352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0" t="-406667" r="-200160" b="-3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21" t="-406667" r="-100482" b="-30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406667" r="-321" b="-30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128102"/>
                      </a:ext>
                    </a:extLst>
                  </a:tr>
                  <a:tr h="7458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0" t="-494309" r="-200160" b="-1991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21" t="-494309" r="-100482" b="-1991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494309" r="-321" b="-1991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6715973"/>
                      </a:ext>
                    </a:extLst>
                  </a:tr>
                  <a:tr h="73524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0" t="-604132" r="-200160" b="-102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21" t="-604132" r="-100482" b="-102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604132" r="-321" b="-1024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9973464"/>
                      </a:ext>
                    </a:extLst>
                  </a:tr>
                  <a:tr h="74580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0" t="-698361" r="-200160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21" t="-698361" r="-100482" b="-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698361" r="-321" b="-16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96197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709353" y="5541"/>
            <a:ext cx="10740043" cy="81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of the following should be </a:t>
            </a:r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Identical To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60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1770083"/>
                  </p:ext>
                </p:extLst>
              </p:nvPr>
            </p:nvGraphicFramePr>
            <p:xfrm>
              <a:off x="516915" y="975360"/>
              <a:ext cx="11342576" cy="56083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166638">
                      <a:extLst>
                        <a:ext uri="{9D8B030D-6E8A-4147-A177-3AD203B41FA5}">
                          <a16:colId xmlns:a16="http://schemas.microsoft.com/office/drawing/2014/main" val="1541069081"/>
                        </a:ext>
                      </a:extLst>
                    </a:gridCol>
                    <a:gridCol w="6175938">
                      <a:extLst>
                        <a:ext uri="{9D8B030D-6E8A-4147-A177-3AD203B41FA5}">
                          <a16:colId xmlns:a16="http://schemas.microsoft.com/office/drawing/2014/main" val="2780691520"/>
                        </a:ext>
                      </a:extLst>
                    </a:gridCol>
                  </a:tblGrid>
                  <a:tr h="93026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000" b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 5(</a:t>
                          </a:r>
                          <a:r>
                            <a:rPr lang="en-GB" sz="3000" b="0" i="1" baseline="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3000" b="0" baseline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 + 3) </a:t>
                          </a:r>
                          <a14:m>
                            <m:oMath xmlns:m="http://schemas.openxmlformats.org/officeDocument/2006/math">
                              <m:r>
                                <a:rPr lang="en-GB" sz="3000" b="0" i="1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</m:oMath>
                          </a14:m>
                          <a:r>
                            <a:rPr lang="en-GB" sz="3000" b="0" baseline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 5</a:t>
                          </a:r>
                          <a:r>
                            <a:rPr lang="en-GB" sz="3000" b="0" i="1" baseline="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3000" b="0" baseline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 + 15</a:t>
                          </a:r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000" b="0" i="0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4</m:t>
                                </m:r>
                                <m:d>
                                  <m:dPr>
                                    <m:ctrlP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𝑚</m:t>
                                    </m:r>
                                    <m:r>
                                      <a:rPr lang="en-GB" sz="3000" b="0" i="0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6</m:t>
                                    </m:r>
                                  </m:e>
                                </m:d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=4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+24</m:t>
                                </m:r>
                              </m:oMath>
                            </m:oMathPara>
                          </a14:m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28942385"/>
                      </a:ext>
                    </a:extLst>
                  </a:tr>
                  <a:tr h="94362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000" b="0" i="0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8</m:t>
                                </m:r>
                                <m:d>
                                  <m:dPr>
                                    <m:ctrlP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3000" b="0" i="0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g</m:t>
                                    </m:r>
                                    <m:r>
                                      <a:rPr lang="en-GB" sz="3000" b="0" i="0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13</m:t>
                                    </m:r>
                                  </m:e>
                                </m:d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=8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𝑔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+21</m:t>
                                </m:r>
                              </m:oMath>
                            </m:oMathPara>
                          </a14:m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GB" sz="3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g</m:t>
                                </m:r>
                                <m:d>
                                  <m:dPr>
                                    <m:ctrlPr>
                                      <a:rPr kumimoji="0" lang="en-GB" sz="3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en-GB" sz="30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  <m:t>h</m:t>
                                    </m:r>
                                    <m:r>
                                      <a:rPr kumimoji="0" lang="en-GB" sz="30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r>
                                      <a:rPr kumimoji="0" lang="en-GB" sz="30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  <m:t>𝑔</m:t>
                                    </m:r>
                                  </m:e>
                                </m:d>
                                <m:r>
                                  <a:rPr kumimoji="0" lang="en-GB" sz="3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=3</m:t>
                                </m:r>
                                <m:r>
                                  <a:rPr kumimoji="0" lang="en-GB" sz="3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𝑔h</m:t>
                                </m:r>
                                <m:r>
                                  <a:rPr kumimoji="0" lang="en-GB" sz="3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+3</m:t>
                                </m:r>
                                <m:r>
                                  <a:rPr kumimoji="0" lang="en-GB" sz="3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𝑔</m:t>
                                </m:r>
                              </m:oMath>
                            </m:oMathPara>
                          </a14:m>
                          <a:endParaRPr kumimoji="0" lang="en-GB" sz="3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97781892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𝑓</m:t>
                                </m:r>
                                <m:r>
                                  <a:rPr lang="en-GB" sz="3000" b="0" i="0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(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𝑓</m:t>
                                </m:r>
                                <m:r>
                                  <a:rPr lang="en-GB" sz="3000" b="0" i="0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+5)</m:t>
                                </m:r>
                                <m:sSup>
                                  <m:sSupPr>
                                    <m:ctrlP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= </m:t>
                                    </m:r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𝑓</m:t>
                                    </m:r>
                                  </m:e>
                                  <m:sup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000" b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0" i="0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7</m:t>
                              </m:r>
                              <m:d>
                                <m:dPr>
                                  <m:ctrlPr>
                                    <a:rPr lang="en-GB" sz="2800" b="0" i="1" baseline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800" b="0" i="0" baseline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8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2800" b="0" i="0" baseline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g</m:t>
                                  </m:r>
                                  <m:r>
                                    <a:rPr lang="en-GB" sz="2800" b="0" i="0" baseline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GB" sz="2800" b="0" i="1" baseline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GB" sz="2800" b="0" i="1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=7</m:t>
                              </m:r>
                              <m:r>
                                <a:rPr lang="en-GB" sz="2800" b="0" i="1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h</m:t>
                              </m:r>
                              <m:r>
                                <a:rPr lang="en-GB" sz="2800" b="0" i="1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+56</m:t>
                              </m:r>
                              <m:r>
                                <a:rPr lang="en-GB" sz="2800" b="0" i="1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oMath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86651494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0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−9</m:t>
                                </m:r>
                                <m:d>
                                  <m:dPr>
                                    <m:ctrlPr>
                                      <a:rPr lang="en-GB" sz="32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2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𝑚</m:t>
                                    </m:r>
                                    <m:r>
                                      <a:rPr lang="en-GB" sz="3200" b="0" i="0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32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4</m:t>
                                    </m:r>
                                  </m:e>
                                </m:d>
                                <m:r>
                                  <a:rPr lang="en-GB" sz="32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=−9</m:t>
                                </m:r>
                                <m:r>
                                  <a:rPr lang="en-GB" sz="32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  <m:r>
                                  <a:rPr lang="en-GB" sz="32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−36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000" b="0" i="0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−2</m:t>
                                </m:r>
                                <m:d>
                                  <m:dPr>
                                    <m:ctrlP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𝑚</m:t>
                                    </m:r>
                                    <m:r>
                                      <a:rPr lang="en-GB" sz="3000" b="0" i="0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𝑝</m:t>
                                    </m:r>
                                  </m:e>
                                </m:d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=2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−2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42962686"/>
                      </a:ext>
                    </a:extLst>
                  </a:tr>
                  <a:tr h="94362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𝑑</m:t>
                                </m:r>
                                <m:d>
                                  <m:dPr>
                                    <m:ctrlP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000" b="0" i="0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−4+</m:t>
                                    </m:r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𝑑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=</m:t>
                                    </m:r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− 4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𝑑</m:t>
                                </m:r>
                              </m:oMath>
                            </m:oMathPara>
                          </a14:m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𝑘</m:t>
                                  </m:r>
                                  <m:r>
                                    <a:rPr kumimoji="0" lang="en-GB" sz="3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=</m:t>
                                  </m:r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kumimoji="0" lang="en-GB" sz="3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 panose="020B0604020202020204" pitchFamily="34" charset="0"/>
                                </a:rPr>
                                <m:t>+ </m:t>
                              </m:r>
                              <m:r>
                                <a:rPr kumimoji="0" lang="en-GB" sz="3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 panose="020B0604020202020204" pitchFamily="34" charset="0"/>
                                </a:rPr>
                                <m:t>𝑘</m:t>
                              </m:r>
                            </m:oMath>
                          </a14:m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53993805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0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3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  <m:r>
                                    <a:rPr kumimoji="0" lang="en-GB" sz="3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=</m:t>
                                  </m:r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𝑥𝑦</m:t>
                                  </m:r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 −</m:t>
                                  </m:r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  <m:d>
                                  <m:dPr>
                                    <m:ctrlPr>
                                      <a:rPr kumimoji="0" lang="en-GB" sz="3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en-GB" sz="3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  <m:t>𝑚𝑝</m:t>
                                    </m:r>
                                    <m:r>
                                      <a:rPr kumimoji="0" lang="en-GB" sz="32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r>
                                      <a:rPr kumimoji="0" lang="en-GB" sz="3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  <m:t>4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kumimoji="0" lang="en-GB" sz="3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3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  <m:t>=</m:t>
                                    </m:r>
                                    <m:r>
                                      <a:rPr kumimoji="0" lang="en-GB" sz="3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  <m:t>𝑚𝑝</m:t>
                                    </m:r>
                                  </m:e>
                                  <m:sup>
                                    <m:r>
                                      <a:rPr kumimoji="0" lang="en-GB" sz="32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kumimoji="0" lang="en-GB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− 4</m:t>
                                </m:r>
                                <m:r>
                                  <a:rPr kumimoji="0" lang="en-GB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81281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01770083"/>
                  </p:ext>
                </p:extLst>
              </p:nvPr>
            </p:nvGraphicFramePr>
            <p:xfrm>
              <a:off x="516915" y="975360"/>
              <a:ext cx="11342576" cy="56083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166638">
                      <a:extLst>
                        <a:ext uri="{9D8B030D-6E8A-4147-A177-3AD203B41FA5}">
                          <a16:colId xmlns:a16="http://schemas.microsoft.com/office/drawing/2014/main" val="1541069081"/>
                        </a:ext>
                      </a:extLst>
                    </a:gridCol>
                    <a:gridCol w="6175938">
                      <a:extLst>
                        <a:ext uri="{9D8B030D-6E8A-4147-A177-3AD203B41FA5}">
                          <a16:colId xmlns:a16="http://schemas.microsoft.com/office/drawing/2014/main" val="2780691520"/>
                        </a:ext>
                      </a:extLst>
                    </a:gridCol>
                  </a:tblGrid>
                  <a:tr h="9302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8" t="-1307" r="-119811" b="-5032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728" t="-1307" r="-197" b="-5032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8942385"/>
                      </a:ext>
                    </a:extLst>
                  </a:tr>
                  <a:tr h="94362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8" t="-100649" r="-119811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728" t="-100649" r="-197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781892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8" t="-201961" r="-119811" b="-3026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728" t="-201961" r="-197" b="-3026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6651494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8" t="-301961" r="-119811" b="-2026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728" t="-301961" r="-197" b="-2026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2962686"/>
                      </a:ext>
                    </a:extLst>
                  </a:tr>
                  <a:tr h="94362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8" t="-399351" r="-119811" b="-1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728" t="-399351" r="-197" b="-1012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3993805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8" t="-502614" r="-119811" b="-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728" t="-502614" r="-197" b="-19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81281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731521" y="94213"/>
            <a:ext cx="10740043" cy="81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of the following should be </a:t>
            </a:r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Identical To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58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3011" y="2022763"/>
            <a:ext cx="88835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31149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6447473"/>
                  </p:ext>
                </p:extLst>
              </p:nvPr>
            </p:nvGraphicFramePr>
            <p:xfrm>
              <a:off x="743011" y="390956"/>
              <a:ext cx="10944684" cy="617055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648228">
                      <a:extLst>
                        <a:ext uri="{9D8B030D-6E8A-4147-A177-3AD203B41FA5}">
                          <a16:colId xmlns:a16="http://schemas.microsoft.com/office/drawing/2014/main" val="1541069081"/>
                        </a:ext>
                      </a:extLst>
                    </a:gridCol>
                    <a:gridCol w="3648228">
                      <a:extLst>
                        <a:ext uri="{9D8B030D-6E8A-4147-A177-3AD203B41FA5}">
                          <a16:colId xmlns:a16="http://schemas.microsoft.com/office/drawing/2014/main" val="2780691520"/>
                        </a:ext>
                      </a:extLst>
                    </a:gridCol>
                    <a:gridCol w="3648228">
                      <a:extLst>
                        <a:ext uri="{9D8B030D-6E8A-4147-A177-3AD203B41FA5}">
                          <a16:colId xmlns:a16="http://schemas.microsoft.com/office/drawing/2014/main" val="999827401"/>
                        </a:ext>
                      </a:extLst>
                    </a:gridCol>
                  </a:tblGrid>
                  <a:tr h="76582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≡</m:t>
                              </m:r>
                              <m: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28942385"/>
                      </a:ext>
                    </a:extLst>
                  </a:tr>
                  <a:tr h="7768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 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4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≡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𝑎𝑏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781892"/>
                      </a:ext>
                    </a:extLst>
                  </a:tr>
                  <a:tr h="7658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≡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86651494"/>
                      </a:ext>
                    </a:extLst>
                  </a:tr>
                  <a:tr h="77681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≡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−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≡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53993805"/>
                      </a:ext>
                    </a:extLst>
                  </a:tr>
                  <a:tr h="76582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200" b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dirty="0" smtClean="0">
                                      <a:solidFill>
                                        <a:schemeClr val="tx1"/>
                                      </a:solidFill>
                                      <a:effectLst/>
                                    </a:rPr>
                                    <m:t>x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i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nor/>
                                    </m:rPr>
                                    <a:rPr lang="en-GB" sz="3200" b="0" i="0" dirty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≡</m:t>
                                  </m:r>
                                  <m:r>
                                    <a:rPr lang="en-GB" sz="3200" b="0" i="1" dirty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8128102"/>
                      </a:ext>
                    </a:extLst>
                  </a:tr>
                  <a:tr h="77681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3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dirty="0" smtClean="0">
                                    <a:solidFill>
                                      <a:schemeClr val="tx1"/>
                                    </a:solidFill>
                                    <a:effectLst/>
                                  </a:rPr>
                                  <m:t>x</m:t>
                                </m:r>
                                <m:r>
                                  <a:rPr lang="en-GB" sz="3200" b="0" i="1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dirty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≡ 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ab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≡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+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6715973"/>
                      </a:ext>
                    </a:extLst>
                  </a:tr>
                  <a:tr h="76582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GB" sz="3200" b="0" i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GB" sz="3200" b="0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</a:rPr>
                                      <m:t>x</m:t>
                                    </m:r>
                                    <m:r>
                                      <a:rPr lang="en-GB" sz="3200" b="0" i="1" dirty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GB" sz="3200" b="0" i="0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≡</m:t>
                                    </m:r>
                                    <m:r>
                                      <a:rPr lang="en-GB" sz="3200" b="0" i="1" dirty="0" smtClean="0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GB" sz="3200" b="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dirty="0" smtClean="0">
                                  <a:solidFill>
                                    <a:schemeClr val="tx1"/>
                                  </a:solidFill>
                                  <a:effectLst/>
                                </a:rPr>
                                <m:t>x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≡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9973464"/>
                      </a:ext>
                    </a:extLst>
                  </a:tr>
                  <a:tr h="77681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+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+</m:t>
                              </m:r>
                              <m:r>
                                <a:rPr lang="en-GB" sz="3200" b="0" i="1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≡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sz="3200" b="0" i="1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÷</m:t>
                              </m:r>
                              <m:r>
                                <m:rPr>
                                  <m:nor/>
                                </m:rPr>
                                <a:rPr lang="en-GB" sz="3200" b="0" i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2 </m:t>
                              </m:r>
                              <m:r>
                                <m:rPr>
                                  <m:nor/>
                                </m:rPr>
                                <a:rPr lang="en-GB" sz="3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≡</m:t>
                              </m:r>
                              <m:r>
                                <a:rPr lang="en-GB" sz="32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GB" sz="3200" b="0" i="1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BEB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96197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96447473"/>
                  </p:ext>
                </p:extLst>
              </p:nvPr>
            </p:nvGraphicFramePr>
            <p:xfrm>
              <a:off x="743011" y="390956"/>
              <a:ext cx="10944684" cy="617055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648228">
                      <a:extLst>
                        <a:ext uri="{9D8B030D-6E8A-4147-A177-3AD203B41FA5}">
                          <a16:colId xmlns:a16="http://schemas.microsoft.com/office/drawing/2014/main" val="1541069081"/>
                        </a:ext>
                      </a:extLst>
                    </a:gridCol>
                    <a:gridCol w="3648228">
                      <a:extLst>
                        <a:ext uri="{9D8B030D-6E8A-4147-A177-3AD203B41FA5}">
                          <a16:colId xmlns:a16="http://schemas.microsoft.com/office/drawing/2014/main" val="2780691520"/>
                        </a:ext>
                      </a:extLst>
                    </a:gridCol>
                    <a:gridCol w="3648228">
                      <a:extLst>
                        <a:ext uri="{9D8B030D-6E8A-4147-A177-3AD203B41FA5}">
                          <a16:colId xmlns:a16="http://schemas.microsoft.com/office/drawing/2014/main" val="999827401"/>
                        </a:ext>
                      </a:extLst>
                    </a:gridCol>
                  </a:tblGrid>
                  <a:tr h="7658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7" t="-794" r="-200334" b="-70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28942385"/>
                      </a:ext>
                    </a:extLst>
                  </a:tr>
                  <a:tr h="776817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167" t="-100000" r="-334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97781892"/>
                      </a:ext>
                    </a:extLst>
                  </a:tr>
                  <a:tr h="76582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167" t="-201587" r="-100334" b="-50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86651494"/>
                      </a:ext>
                    </a:extLst>
                  </a:tr>
                  <a:tr h="7768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7" t="-296875" r="-200334" b="-3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167" t="-296875" r="-100334" b="-396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53993805"/>
                      </a:ext>
                    </a:extLst>
                  </a:tr>
                  <a:tr h="7658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7" t="-406400" r="-200334" b="-306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8128102"/>
                      </a:ext>
                    </a:extLst>
                  </a:tr>
                  <a:tr h="7768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7" t="-494531" r="-200334" b="-199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167" t="-494531" r="-334" b="-1992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6715973"/>
                      </a:ext>
                    </a:extLst>
                  </a:tr>
                  <a:tr h="7658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7" t="-608800" r="-200334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167" t="-608800" r="-100334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32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9973464"/>
                      </a:ext>
                    </a:extLst>
                  </a:tr>
                  <a:tr h="7768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7" t="-692188" r="-200334" b="-15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167" t="-692188" r="-334" b="-15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96197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21245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6675300"/>
                  </p:ext>
                </p:extLst>
              </p:nvPr>
            </p:nvGraphicFramePr>
            <p:xfrm>
              <a:off x="516915" y="975360"/>
              <a:ext cx="11342576" cy="56083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166638">
                      <a:extLst>
                        <a:ext uri="{9D8B030D-6E8A-4147-A177-3AD203B41FA5}">
                          <a16:colId xmlns:a16="http://schemas.microsoft.com/office/drawing/2014/main" val="1541069081"/>
                        </a:ext>
                      </a:extLst>
                    </a:gridCol>
                    <a:gridCol w="6175938">
                      <a:extLst>
                        <a:ext uri="{9D8B030D-6E8A-4147-A177-3AD203B41FA5}">
                          <a16:colId xmlns:a16="http://schemas.microsoft.com/office/drawing/2014/main" val="2780691520"/>
                        </a:ext>
                      </a:extLst>
                    </a:gridCol>
                  </a:tblGrid>
                  <a:tr h="93026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000" b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 5(</a:t>
                          </a:r>
                          <a:r>
                            <a:rPr lang="en-GB" sz="3000" b="0" i="1" baseline="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3000" b="0" baseline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 + 3)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GB" sz="28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≡</m:t>
                              </m:r>
                            </m:oMath>
                          </a14:m>
                          <a:r>
                            <a:rPr lang="en-GB" sz="3000" b="0" baseline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 5</a:t>
                          </a:r>
                          <a:r>
                            <a:rPr lang="en-GB" sz="3000" b="0" i="1" baseline="0" dirty="0" smtClean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3000" b="0" baseline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 + 15</a:t>
                          </a:r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28942385"/>
                      </a:ext>
                    </a:extLst>
                  </a:tr>
                  <a:tr h="94362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3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97781892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000" b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0" i="0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7</m:t>
                              </m:r>
                              <m:d>
                                <m:dPr>
                                  <m:ctrlPr>
                                    <a:rPr lang="en-GB" sz="2800" b="0" i="1" baseline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800" b="0" i="0" baseline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8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GB" sz="2800" b="0" i="0" baseline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g</m:t>
                                  </m:r>
                                  <m:r>
                                    <a:rPr lang="en-GB" sz="2800" b="0" i="0" baseline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r>
                                    <a:rPr lang="en-GB" sz="2800" b="0" i="1" baseline="0" smtClean="0">
                                      <a:solidFill>
                                        <a:schemeClr val="tx1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GB" sz="2800" b="0" i="0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GB" sz="28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≡</m:t>
                              </m:r>
                              <m:r>
                                <a:rPr lang="en-GB" sz="2800" b="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GB" sz="2800" b="0" i="1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7</m:t>
                              </m:r>
                              <m:r>
                                <a:rPr lang="en-GB" sz="2800" b="0" i="1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h</m:t>
                              </m:r>
                              <m:r>
                                <a:rPr lang="en-GB" sz="2800" b="0" i="1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+56</m:t>
                              </m:r>
                              <m:r>
                                <a:rPr lang="en-GB" sz="2800" b="0" i="1" baseline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𝑔</m:t>
                              </m:r>
                            </m:oMath>
                          </a14:m>
                          <a:endParaRPr lang="en-GB" sz="28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6651494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200" b="0" i="0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−9</m:t>
                                </m:r>
                                <m:d>
                                  <m:dPr>
                                    <m:ctrlPr>
                                      <a:rPr lang="en-GB" sz="32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2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𝑚</m:t>
                                    </m:r>
                                    <m:r>
                                      <a:rPr lang="en-GB" sz="3200" b="0" i="0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r>
                                      <a:rPr lang="en-GB" sz="32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4</m:t>
                                    </m:r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 lang="en-GB" sz="3200" b="0" i="0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3200" b="0" i="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≡</m:t>
                                </m:r>
                                <m:r>
                                  <a:rPr lang="en-GB" sz="32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−9</m:t>
                                </m:r>
                                <m:r>
                                  <a:rPr lang="en-GB" sz="32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  <m:r>
                                  <a:rPr lang="en-GB" sz="32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−36</m:t>
                                </m:r>
                              </m:oMath>
                            </m:oMathPara>
                          </a14:m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000" b="0" i="0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−2</m:t>
                                </m:r>
                                <m:d>
                                  <m:dPr>
                                    <m:ctrlP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𝑚</m:t>
                                    </m:r>
                                    <m:r>
                                      <a:rPr lang="en-GB" sz="3000" b="0" i="0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𝑝</m:t>
                                    </m:r>
                                  </m:e>
                                </m:d>
                                <m:r>
                                  <m:rPr>
                                    <m:nor/>
                                  </m:rPr>
                                  <a:rPr lang="en-GB" sz="3000" b="0" i="0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GB" sz="2800" b="0" i="0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≡</m:t>
                                </m:r>
                                <m:r>
                                  <a:rPr lang="en-GB" sz="2800" b="0" i="1" dirty="0" smtClean="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−2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2962686"/>
                      </a:ext>
                    </a:extLst>
                  </a:tr>
                  <a:tr h="943626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𝑑</m:t>
                                </m:r>
                                <m:d>
                                  <m:dPr>
                                    <m:ctrlP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3000" b="0" i="0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−4+</m:t>
                                    </m:r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𝑑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nor/>
                                      </m:rPr>
                                      <a:rPr kumimoji="0" lang="en-GB" sz="3200" b="0" i="0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Times New Roman" panose="020206030504050203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≡</m:t>
                                    </m:r>
                                    <m:r>
                                      <a:rPr kumimoji="0" lang="en-GB" sz="32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Times New Roman" panose="02020603050405020304" pitchFamily="18" charset="0"/>
                                      </a:rPr>
                                      <m:t> </m:t>
                                    </m:r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GB" sz="3000" b="0" i="1" baseline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− 4</m:t>
                                </m:r>
                                <m:r>
                                  <a:rPr lang="en-GB" sz="3000" b="0" i="1" baseline="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𝑑</m:t>
                                </m:r>
                              </m:oMath>
                            </m:oMathPara>
                          </a14:m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53993805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000" b="0" dirty="0" smtClean="0">
                              <a:solidFill>
                                <a:schemeClr val="tx1"/>
                              </a:solidFill>
                              <a:effectLst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r>
                                <a:rPr kumimoji="0" lang="en-GB" sz="3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  <m:r>
                                    <a:rPr kumimoji="0" lang="en-GB" sz="3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−</m:t>
                                  </m:r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en-GB" sz="2800" b="0" i="0" dirty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≡</m:t>
                                  </m:r>
                                  <m:r>
                                    <a:rPr lang="en-GB" sz="2800" b="0" i="1" dirty="0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 </m:t>
                                  </m:r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𝑥𝑦</m:t>
                                  </m:r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 −</m:t>
                                  </m:r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kumimoji="0" lang="en-GB" sz="3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81281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6675300"/>
                  </p:ext>
                </p:extLst>
              </p:nvPr>
            </p:nvGraphicFramePr>
            <p:xfrm>
              <a:off x="516915" y="975360"/>
              <a:ext cx="11342576" cy="560832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166638">
                      <a:extLst>
                        <a:ext uri="{9D8B030D-6E8A-4147-A177-3AD203B41FA5}">
                          <a16:colId xmlns:a16="http://schemas.microsoft.com/office/drawing/2014/main" val="1541069081"/>
                        </a:ext>
                      </a:extLst>
                    </a:gridCol>
                    <a:gridCol w="6175938">
                      <a:extLst>
                        <a:ext uri="{9D8B030D-6E8A-4147-A177-3AD203B41FA5}">
                          <a16:colId xmlns:a16="http://schemas.microsoft.com/office/drawing/2014/main" val="2780691520"/>
                        </a:ext>
                      </a:extLst>
                    </a:gridCol>
                  </a:tblGrid>
                  <a:tr h="9302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8" t="-1307" r="-119811" b="-5032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28942385"/>
                      </a:ext>
                    </a:extLst>
                  </a:tr>
                  <a:tr h="94362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Aft>
                              <a:spcPts val="0"/>
                            </a:spcAft>
                          </a:pPr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30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97781892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728" t="-201961" r="-197" b="-3026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86651494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8" t="-301961" r="-119811" b="-2026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728" t="-301961" r="-197" b="-2026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2962686"/>
                      </a:ext>
                    </a:extLst>
                  </a:tr>
                  <a:tr h="94362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8" t="-399351" r="-119811" b="-101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0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53993805"/>
                      </a:ext>
                    </a:extLst>
                  </a:tr>
                  <a:tr h="93026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8" t="-502614" r="-119811" b="-19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3200" b="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59820" marR="5982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781281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731521" y="94213"/>
            <a:ext cx="10740043" cy="816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of the following should be </a:t>
            </a:r>
            <a:r>
              <a:rPr lang="en-GB" sz="4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Identical To</a:t>
            </a:r>
            <a:r>
              <a:rPr lang="en-GB" sz="4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82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226</Words>
  <Application>Microsoft Office PowerPoint</Application>
  <PresentationFormat>Widescreen</PresentationFormat>
  <Paragraphs>62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2020-04-22T07:16:30Z</dcterms:created>
  <dcterms:modified xsi:type="dcterms:W3CDTF">2020-04-22T11:36:12Z</dcterms:modified>
</cp:coreProperties>
</file>