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1" r:id="rId27"/>
    <p:sldId id="298" r:id="rId28"/>
    <p:sldId id="299" r:id="rId29"/>
    <p:sldId id="30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58D7D78-97E1-44C2-BD7B-4E7E589639C5}"/>
    <pc:docChg chg="modSld">
      <pc:chgData name="Stewart Gale" userId="3647ddd2-6040-41ae-a96d-232c23482af8" providerId="ADAL" clId="{058D7D78-97E1-44C2-BD7B-4E7E589639C5}" dt="2022-08-22T17:58:51.897" v="15" actId="20577"/>
      <pc:docMkLst>
        <pc:docMk/>
      </pc:docMkLst>
      <pc:sldChg chg="modSp mod">
        <pc:chgData name="Stewart Gale" userId="3647ddd2-6040-41ae-a96d-232c23482af8" providerId="ADAL" clId="{058D7D78-97E1-44C2-BD7B-4E7E589639C5}" dt="2022-08-22T17:58:51.897" v="15" actId="20577"/>
        <pc:sldMkLst>
          <pc:docMk/>
          <pc:sldMk cId="3220382278" sldId="272"/>
        </pc:sldMkLst>
        <pc:spChg chg="mod">
          <ac:chgData name="Stewart Gale" userId="3647ddd2-6040-41ae-a96d-232c23482af8" providerId="ADAL" clId="{058D7D78-97E1-44C2-BD7B-4E7E589639C5}" dt="2022-08-22T17:58:51.897" v="15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3 </a:t>
            </a:r>
            <a:endParaRPr lang="en-GB" sz="11500" dirty="0"/>
          </a:p>
          <a:p>
            <a:pPr algn="ctr"/>
            <a:r>
              <a:rPr lang="en-GB" sz="11500" dirty="0"/>
              <a:t> Unit 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52451" y="3613813"/>
            <a:ext cx="2765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Quadratic Graphs </a:t>
            </a:r>
          </a:p>
          <a:p>
            <a:pPr algn="ctr"/>
            <a:r>
              <a:rPr lang="en-GB" sz="2400" b="1" dirty="0"/>
              <a:t>Cubic Graphs</a:t>
            </a:r>
          </a:p>
          <a:p>
            <a:pPr algn="ctr"/>
            <a:r>
              <a:rPr lang="en-GB" sz="2400" b="1" dirty="0"/>
              <a:t>Reciprocal Graphs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Quadratic Graphs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263" t="8421" r="4799" b="7105"/>
          <a:stretch/>
        </p:blipFill>
        <p:spPr>
          <a:xfrm>
            <a:off x="2281989" y="1079739"/>
            <a:ext cx="7628022" cy="537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Quadratic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62791045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b="0" i="1" dirty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– 3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graph has</a:t>
                          </a:r>
                          <a:r>
                            <a:rPr lang="en-US" sz="22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a negative gradient (sad graph!). It crosses the</a:t>
                          </a:r>
                          <a:r>
                            <a:rPr lang="en-US" sz="22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 </a:t>
                          </a:r>
                          <a:r>
                            <a:rPr lang="en-US" sz="22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axis at -3 </a:t>
                          </a:r>
                          <a:endParaRPr lang="en-US" sz="2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b="0" i="0" dirty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3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got the incorrect gradient and incorrect </a:t>
                          </a:r>
                          <a:r>
                            <a:rPr lang="en-US" sz="24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intercept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b="0" i="1" dirty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– 3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got the incorrect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gradient but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correct </a:t>
                          </a:r>
                          <a:r>
                            <a:rPr lang="en-US" sz="24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intercept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b="0" i="0" dirty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3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got the correct gradient and incorrect </a:t>
                          </a:r>
                          <a:r>
                            <a:rPr lang="en-US" sz="24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intercept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62791045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83495" r="-315812" b="-4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graph has</a:t>
                          </a:r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 negative gradient (sad graph!). It crosses the</a:t>
                          </a:r>
                          <a:r>
                            <a:rPr lang="en-US" sz="22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y </a:t>
                          </a:r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axis at -3 </a:t>
                          </a:r>
                          <a:endParaRPr lang="en-US" sz="2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5686" r="-315812" b="-2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got the incorrect gradient and incorrect </a:t>
                          </a:r>
                          <a:r>
                            <a:rPr lang="en-US" sz="24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intercept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62136" r="-315812" b="-1271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got the incorrect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gradient but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correct </a:t>
                          </a:r>
                          <a:r>
                            <a:rPr lang="en-US" sz="24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intercept</a:t>
                          </a:r>
                          <a:endParaRPr lang="en-US" sz="2400" b="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66667" r="-315812" b="-284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got the correct gradient and incorrect </a:t>
                          </a:r>
                          <a:r>
                            <a:rPr lang="en-US" sz="24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intercept</a:t>
                          </a:r>
                          <a:endParaRPr lang="en-US" sz="2400" b="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263" t="8421" r="4799" b="41596"/>
          <a:stretch/>
        </p:blipFill>
        <p:spPr>
          <a:xfrm>
            <a:off x="1175084" y="927083"/>
            <a:ext cx="4660232" cy="19424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263" t="59350" r="4799" b="7105"/>
          <a:stretch/>
        </p:blipFill>
        <p:spPr>
          <a:xfrm>
            <a:off x="6274469" y="1143917"/>
            <a:ext cx="5105400" cy="142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</a:t>
            </a:r>
            <a:r>
              <a:rPr lang="en-GB" sz="5400" b="1" dirty="0" err="1"/>
              <a:t>Quadaratic</a:t>
            </a:r>
            <a:r>
              <a:rPr lang="en-GB" sz="5400" b="1" dirty="0"/>
              <a:t> Graphs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6693" t="10619" r="11040" b="37797"/>
          <a:stretch/>
        </p:blipFill>
        <p:spPr>
          <a:xfrm>
            <a:off x="5504506" y="923330"/>
            <a:ext cx="6156358" cy="56349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9727" r="51447" b="41786"/>
          <a:stretch/>
        </p:blipFill>
        <p:spPr>
          <a:xfrm>
            <a:off x="869209" y="2344848"/>
            <a:ext cx="5567805" cy="191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279379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 = -1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minimum point is at (-1,2), so a vertical line running through this point will be the line of symmetry. this will have equation x = -1.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The student has used the y-value, rather than the x-value, and has used a horizontal line.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 =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y-value, rather than the x-value.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= -1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y instead of x.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95" t="17004" r="51052" b="44509"/>
          <a:stretch/>
        </p:blipFill>
        <p:spPr>
          <a:xfrm>
            <a:off x="3440391" y="909975"/>
            <a:ext cx="5567805" cy="19193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6693" t="10619" r="11040" b="37797"/>
          <a:stretch/>
        </p:blipFill>
        <p:spPr>
          <a:xfrm>
            <a:off x="9008196" y="447222"/>
            <a:ext cx="2752254" cy="25191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10936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Quadratics Graphs</a:t>
            </a:r>
          </a:p>
        </p:txBody>
      </p:sp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</a:t>
            </a:r>
            <a:r>
              <a:rPr lang="en-GB" sz="4800" b="1" dirty="0" err="1"/>
              <a:t>Quadartics</a:t>
            </a:r>
            <a:r>
              <a:rPr lang="en-GB" sz="4800" b="1" dirty="0"/>
              <a:t> Graphs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96" t="11312" r="2648" b="9084"/>
          <a:stretch/>
        </p:blipFill>
        <p:spPr>
          <a:xfrm>
            <a:off x="1623588" y="830997"/>
            <a:ext cx="8944824" cy="565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Quadratics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3157497"/>
                  </p:ext>
                </p:extLst>
              </p:nvPr>
            </p:nvGraphicFramePr>
            <p:xfrm>
              <a:off x="173362" y="3295062"/>
              <a:ext cx="11845276" cy="327354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y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graph is a positive quadratic, so this equation could describe it.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y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2 − </m:t>
                                  </m:r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not </a:t>
                          </a:r>
                          <a:r>
                            <a:rPr lang="en-US" sz="22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recognise</a:t>
                          </a:r>
                          <a:r>
                            <a:rPr lang="en-US" sz="2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that the graph gives a positive quadratic.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y = </a:t>
                          </a:r>
                          <a:r>
                            <a:rPr lang="en-GB" sz="28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8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2</a:t>
                          </a:r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</a:t>
                          </a:r>
                          <a:r>
                            <a:rPr lang="en-US" sz="24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recognised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that the graph is not of a straight line.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y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GB" sz="2800" b="0" i="0" dirty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sSup>
                                <m:sSupPr>
                                  <m:ctrlP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800" b="0" i="1" dirty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– 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not </a:t>
                          </a:r>
                          <a:r>
                            <a:rPr lang="en-US" sz="24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recognise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cubic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3157497"/>
                  </p:ext>
                </p:extLst>
              </p:nvPr>
            </p:nvGraphicFramePr>
            <p:xfrm>
              <a:off x="173362" y="3295062"/>
              <a:ext cx="11845276" cy="327354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5618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92473" r="-315812" b="-4129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graph is a positive quadratic, so this equation could describe it.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5618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83696" r="-315812" b="-228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not </a:t>
                          </a:r>
                          <a:r>
                            <a:rPr lang="en-US" sz="22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recognise</a:t>
                          </a:r>
                          <a:r>
                            <a:rPr lang="en-US" sz="22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that the graph gives a positive quadratic.</a:t>
                          </a:r>
                          <a:endParaRPr lang="en-US" sz="2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561854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8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y = </a:t>
                          </a:r>
                          <a:r>
                            <a:rPr lang="en-GB" sz="28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8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2</a:t>
                          </a:r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</a:t>
                          </a:r>
                          <a:r>
                            <a:rPr lang="en-US" sz="24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recognised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that the graph is not of a straight line.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64583" r="-315812" b="-218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not </a:t>
                          </a:r>
                          <a:r>
                            <a:rPr lang="en-US" sz="24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recognise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cubic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896" t="66023" r="2648" b="9085"/>
          <a:stretch/>
        </p:blipFill>
        <p:spPr>
          <a:xfrm>
            <a:off x="5325362" y="1195055"/>
            <a:ext cx="6641796" cy="1312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896" t="11312" r="2648" b="34359"/>
          <a:stretch/>
        </p:blipFill>
        <p:spPr>
          <a:xfrm>
            <a:off x="303706" y="806278"/>
            <a:ext cx="5139351" cy="221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Cubic Graphs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708" b="9976"/>
          <a:stretch/>
        </p:blipFill>
        <p:spPr>
          <a:xfrm>
            <a:off x="1077362" y="830997"/>
            <a:ext cx="9833750" cy="577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Cubic Graphs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900386"/>
              </p:ext>
            </p:extLst>
          </p:nvPr>
        </p:nvGraphicFramePr>
        <p:xfrm>
          <a:off x="173362" y="2927141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This is a positive cubic graph, as we have two turning points and it goes from the bottom left to the top right.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quadratic and cubic graphs.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cubic and reciprocal graphs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picked a negative cubic.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708" b="44443"/>
          <a:stretch/>
        </p:blipFill>
        <p:spPr>
          <a:xfrm>
            <a:off x="289712" y="821080"/>
            <a:ext cx="5459240" cy="17953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54697" b="9976"/>
          <a:stretch/>
        </p:blipFill>
        <p:spPr>
          <a:xfrm>
            <a:off x="5748952" y="1166876"/>
            <a:ext cx="6066531" cy="160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Cubic Graphs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535" t="14975" r="10445" b="44530"/>
          <a:stretch/>
        </p:blipFill>
        <p:spPr>
          <a:xfrm>
            <a:off x="292686" y="1222217"/>
            <a:ext cx="11606628" cy="424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Cubic Graphs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211082"/>
              </p:ext>
            </p:extLst>
          </p:nvPr>
        </p:nvGraphicFramePr>
        <p:xfrm>
          <a:off x="186011" y="3035786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We have y = (-2)³ - 2(-2) + 5 = -8 + 4 + 5 =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multiplied by 3, rather than cubing.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multiplied by 3, rather than cubing,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and has not accounted for the double negative.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not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recognise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that a double-negative is positive.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70720"/>
          <a:stretch/>
        </p:blipFill>
        <p:spPr>
          <a:xfrm>
            <a:off x="249385" y="981679"/>
            <a:ext cx="5366311" cy="5751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0658" t="14975" r="15777" b="64734"/>
          <a:stretch/>
        </p:blipFill>
        <p:spPr>
          <a:xfrm>
            <a:off x="4290574" y="1323642"/>
            <a:ext cx="7251826" cy="150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Quadratic Graphs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7072" t="13684" r="15230" b="39868"/>
          <a:stretch/>
        </p:blipFill>
        <p:spPr>
          <a:xfrm>
            <a:off x="950494" y="1275346"/>
            <a:ext cx="9866985" cy="507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Cubic Graphs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629" r="6435" b="7797"/>
          <a:stretch/>
        </p:blipFill>
        <p:spPr>
          <a:xfrm>
            <a:off x="1457608" y="830997"/>
            <a:ext cx="8944824" cy="59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Cubic Graphs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207917"/>
              </p:ext>
            </p:extLst>
          </p:nvPr>
        </p:nvGraphicFramePr>
        <p:xfrm>
          <a:off x="186011" y="3090104"/>
          <a:ext cx="11845276" cy="35540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This is a cubic graph, so the highest x term power must be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cubics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and reciprocals.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quadratics and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cubics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cubics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and straight-line graphs.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63446" r="6435" b="7797"/>
          <a:stretch/>
        </p:blipFill>
        <p:spPr>
          <a:xfrm>
            <a:off x="5629495" y="1150204"/>
            <a:ext cx="6401792" cy="14757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9628" r="41380" b="38070"/>
          <a:stretch/>
        </p:blipFill>
        <p:spPr>
          <a:xfrm>
            <a:off x="2471596" y="968173"/>
            <a:ext cx="2749365" cy="18397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8997" t="12454" r="4076" b="46601"/>
          <a:stretch/>
        </p:blipFill>
        <p:spPr>
          <a:xfrm>
            <a:off x="425514" y="923330"/>
            <a:ext cx="1955548" cy="197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Cubic Graphs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376" t="10619" r="941" b="8293"/>
          <a:stretch/>
        </p:blipFill>
        <p:spPr>
          <a:xfrm>
            <a:off x="1474206" y="830997"/>
            <a:ext cx="9243588" cy="581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Cubic Graphs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536590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equations has a power of 3 and the y intercept is at (2,0)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equations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has a power of 3 but the y intercept is at (0,0)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equations is for a quadratic graph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equations is for a quadratic graph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76" t="10619" r="39371" b="8171"/>
          <a:stretch/>
        </p:blipFill>
        <p:spPr>
          <a:xfrm>
            <a:off x="818334" y="830242"/>
            <a:ext cx="2065699" cy="2159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5932" t="24944" r="941" b="41881"/>
          <a:stretch/>
        </p:blipFill>
        <p:spPr>
          <a:xfrm>
            <a:off x="6409855" y="931737"/>
            <a:ext cx="2607398" cy="19583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64890" t="60896" r="941" b="8293"/>
          <a:stretch/>
        </p:blipFill>
        <p:spPr>
          <a:xfrm>
            <a:off x="8926718" y="923330"/>
            <a:ext cx="2978467" cy="20143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8775" b="83895"/>
          <a:stretch/>
        </p:blipFill>
        <p:spPr>
          <a:xfrm>
            <a:off x="3339407" y="1441853"/>
            <a:ext cx="2885920" cy="93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Cubic Graphs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6843" y="5906258"/>
                <a:ext cx="1139831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What are the solutions of the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 −3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−2=0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43" y="5906258"/>
                <a:ext cx="11398313" cy="707886"/>
              </a:xfrm>
              <a:prstGeom prst="rect">
                <a:avLst/>
              </a:prstGeom>
              <a:blipFill>
                <a:blip r:embed="rId2"/>
                <a:stretch>
                  <a:fillRect l="-1604" t="-6034" b="-310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740712" y="1542282"/>
                <a:ext cx="425302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712" y="1542282"/>
                <a:ext cx="425302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9803" t="10322" r="37400" b="40173"/>
          <a:stretch/>
        </p:blipFill>
        <p:spPr>
          <a:xfrm>
            <a:off x="1303698" y="830997"/>
            <a:ext cx="6437014" cy="452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Cubic Graphs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218341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-1 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graph touches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and crosses at </a:t>
                      </a:r>
                      <a:r>
                        <a:rPr lang="en-US" sz="28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= -1 and </a:t>
                      </a:r>
                      <a:r>
                        <a:rPr lang="en-US" sz="28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= 2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 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got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the wrong sign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 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got the wrong sign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 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got the wrong sign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35100" y="1748319"/>
                <a:ext cx="7090373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What are the solutions of the equation </a:t>
                </a:r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−3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100" y="1748319"/>
                <a:ext cx="7090373" cy="1138773"/>
              </a:xfrm>
              <a:prstGeom prst="rect">
                <a:avLst/>
              </a:prstGeom>
              <a:blipFill>
                <a:blip r:embed="rId2"/>
                <a:stretch>
                  <a:fillRect t="-6417" r="-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698032" y="940301"/>
                <a:ext cx="38798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032" y="940301"/>
                <a:ext cx="387984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9803" t="10322" r="37400" b="40173"/>
          <a:stretch/>
        </p:blipFill>
        <p:spPr>
          <a:xfrm>
            <a:off x="1303698" y="830997"/>
            <a:ext cx="2951431" cy="207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Reciprocal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98" t="11708" r="5173" b="9481"/>
          <a:stretch/>
        </p:blipFill>
        <p:spPr>
          <a:xfrm>
            <a:off x="1745810" y="959668"/>
            <a:ext cx="8700380" cy="573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Reciprocal Graphs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0396291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D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is a reciprocal curve, so must include a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28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term.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A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</a:t>
                          </a:r>
                          <a:r>
                            <a:rPr lang="en-US" sz="24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cubics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and reciprocals.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B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reciprocals and straight-line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3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exponential graphs and reciprocal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0396291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D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3495" r="-136" b="-4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A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</a:t>
                          </a:r>
                          <a:r>
                            <a:rPr lang="en-US" sz="24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cubics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and reciprocals.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B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reciprocals and straight-line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3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exponential graphs and reciprocal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198" t="11708" r="5173" b="41038"/>
          <a:stretch/>
        </p:blipFill>
        <p:spPr>
          <a:xfrm>
            <a:off x="235662" y="819651"/>
            <a:ext cx="5357602" cy="21185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198" t="59459" r="17189" b="9481"/>
          <a:stretch/>
        </p:blipFill>
        <p:spPr>
          <a:xfrm>
            <a:off x="5828926" y="1107021"/>
            <a:ext cx="5995172" cy="179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Reciprocal Graphs </a:t>
            </a:r>
          </a:p>
        </p:txBody>
      </p:sp>
      <p:pic>
        <p:nvPicPr>
          <p:cNvPr id="4098" name="Picture 2" descr="https://images.diagnosticquestions.com/uploads/questions/d502f38a-607e-4366-b5f0-046a2291623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t="10577" r="8677" b="66057"/>
          <a:stretch/>
        </p:blipFill>
        <p:spPr bwMode="auto">
          <a:xfrm>
            <a:off x="851026" y="1158845"/>
            <a:ext cx="10121774" cy="213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9901" t="38045" r="18168" b="41361"/>
          <a:stretch/>
        </p:blipFill>
        <p:spPr>
          <a:xfrm>
            <a:off x="593832" y="3295463"/>
            <a:ext cx="10636161" cy="265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664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Reciprocal Graphs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77651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is a reciprocal curve, so must include a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28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term.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</a:t>
                          </a:r>
                          <a:r>
                            <a:rPr lang="en-US" sz="24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cubics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and reciprocals.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reciprocals and straight-line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-1.5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3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exponential graphs and reciprocal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77651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3495" r="-136" b="-4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</a:t>
                          </a:r>
                          <a:r>
                            <a:rPr lang="en-US" sz="24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cubics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and reciprocals.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reciprocals and straight-line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-1.5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3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 confusing exponential graphs and reciprocal graphs.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Picture 2" descr="https://images.diagnosticquestions.com/uploads/questions/d502f38a-607e-4366-b5f0-046a2291623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t="10577" r="8677" b="66057"/>
          <a:stretch/>
        </p:blipFill>
        <p:spPr bwMode="auto">
          <a:xfrm>
            <a:off x="5232903" y="1134214"/>
            <a:ext cx="6599976" cy="1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9901" t="42473" r="18168" b="41361"/>
          <a:stretch/>
        </p:blipFill>
        <p:spPr>
          <a:xfrm>
            <a:off x="351581" y="1352992"/>
            <a:ext cx="4881322" cy="95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47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702684"/>
              </p:ext>
            </p:extLst>
          </p:nvPr>
        </p:nvGraphicFramePr>
        <p:xfrm>
          <a:off x="173362" y="2909631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We have y = (-1)² + 3 = 1 + 3 = 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multiplied by 2, rather than squaring.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not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recognise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that a negative squared is positive.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multiplied by 2, rather than squaring, and has made a sign error.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Quadratic Graphs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962" t="23063" r="15403" b="52636"/>
          <a:stretch/>
        </p:blipFill>
        <p:spPr>
          <a:xfrm>
            <a:off x="6388769" y="1068948"/>
            <a:ext cx="5510463" cy="15782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6519" t="79615" r="17291" b="5223"/>
          <a:stretch/>
        </p:blipFill>
        <p:spPr>
          <a:xfrm>
            <a:off x="434500" y="1757130"/>
            <a:ext cx="5325070" cy="6276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7072" t="13684" r="15403" b="79665"/>
          <a:stretch/>
        </p:blipFill>
        <p:spPr>
          <a:xfrm>
            <a:off x="248653" y="1278716"/>
            <a:ext cx="5847347" cy="43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Quadratic Graphs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164" t="9080" r="10099" b="43288"/>
          <a:stretch/>
        </p:blipFill>
        <p:spPr>
          <a:xfrm>
            <a:off x="1064794" y="1335505"/>
            <a:ext cx="10062411" cy="455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Quadratic Graphs 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039583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Substituting in x = -1 gives y = (-1)² -(-1) + 1 = 1 +1 + 1 =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The student has not accounted for the double negative when subtracting x.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interpreted x² as 2x.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just copied the other y value.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0164" t="9080" r="10099" b="68424"/>
          <a:stretch/>
        </p:blipFill>
        <p:spPr>
          <a:xfrm>
            <a:off x="5408195" y="1091065"/>
            <a:ext cx="6358688" cy="16844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5646" t="42133" r="16090" b="43288"/>
          <a:stretch/>
        </p:blipFill>
        <p:spPr>
          <a:xfrm>
            <a:off x="348916" y="1543914"/>
            <a:ext cx="4806616" cy="77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Quadratic Graphs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2253" t="10131" b="14878"/>
          <a:stretch/>
        </p:blipFill>
        <p:spPr>
          <a:xfrm>
            <a:off x="5329989" y="1133036"/>
            <a:ext cx="5426241" cy="52849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5129" r="56229"/>
          <a:stretch/>
        </p:blipFill>
        <p:spPr>
          <a:xfrm>
            <a:off x="1130881" y="1028183"/>
            <a:ext cx="4114887" cy="549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Quadratic Graphs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73782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quadratic has roots at x = 2 and x = -3, so the equation of the graph is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y = (x - 2)(x + 3). We changed the signs on the roots inside the brackets.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wrong sign on the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not changed the signs of the roots.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wrong sign on the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2253" t="10131" b="14878"/>
          <a:stretch/>
        </p:blipFill>
        <p:spPr>
          <a:xfrm>
            <a:off x="9553075" y="724101"/>
            <a:ext cx="2298030" cy="22381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8729" r="56229" b="34917"/>
          <a:stretch/>
        </p:blipFill>
        <p:spPr>
          <a:xfrm>
            <a:off x="4013536" y="1187993"/>
            <a:ext cx="2701293" cy="13822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932" t="5129" r="56229" b="70384"/>
          <a:stretch/>
        </p:blipFill>
        <p:spPr>
          <a:xfrm>
            <a:off x="435740" y="1134080"/>
            <a:ext cx="3651193" cy="14182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68809" r="56229"/>
          <a:stretch/>
        </p:blipFill>
        <p:spPr>
          <a:xfrm>
            <a:off x="6605337" y="1266362"/>
            <a:ext cx="2791448" cy="122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Quadratic Graphs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829" t="10921" b="37105"/>
          <a:stretch/>
        </p:blipFill>
        <p:spPr>
          <a:xfrm>
            <a:off x="782052" y="1191126"/>
            <a:ext cx="10627895" cy="47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Quadratic Graphs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792788"/>
              </p:ext>
            </p:extLst>
          </p:nvPr>
        </p:nvGraphicFramePr>
        <p:xfrm>
          <a:off x="186011" y="3029944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turning point is halfway between the roots x = -2 and x = 4.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midpoint would be x = (4 - 2)/2 =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wrong sign.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y intercept.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just added the numbers in the brackets together.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2829" t="15396" r="49113" b="37105"/>
          <a:stretch/>
        </p:blipFill>
        <p:spPr>
          <a:xfrm>
            <a:off x="3392905" y="902367"/>
            <a:ext cx="2213812" cy="20722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5643" t="22229" b="18264"/>
          <a:stretch/>
        </p:blipFill>
        <p:spPr>
          <a:xfrm>
            <a:off x="5919535" y="847264"/>
            <a:ext cx="3296654" cy="198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1229</Words>
  <Application>Microsoft Office PowerPoint</Application>
  <PresentationFormat>Widescreen</PresentationFormat>
  <Paragraphs>209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50</cp:revision>
  <dcterms:created xsi:type="dcterms:W3CDTF">2020-06-17T17:33:36Z</dcterms:created>
  <dcterms:modified xsi:type="dcterms:W3CDTF">2022-08-22T17:58:53Z</dcterms:modified>
</cp:coreProperties>
</file>