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5" r:id="rId3"/>
    <p:sldId id="264" r:id="rId4"/>
    <p:sldId id="266" r:id="rId5"/>
    <p:sldId id="267" r:id="rId6"/>
    <p:sldId id="261" r:id="rId7"/>
    <p:sldId id="268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324AD-7A05-4F18-BA84-7841FE5C6C60}" type="datetimeFigureOut">
              <a:rPr lang="en-GB" smtClean="0"/>
              <a:t>08/09/2020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100A-E8C1-4CFB-A25C-22A8617A08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7651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324AD-7A05-4F18-BA84-7841FE5C6C60}" type="datetimeFigureOut">
              <a:rPr lang="en-GB" smtClean="0"/>
              <a:t>08/09/2020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100A-E8C1-4CFB-A25C-22A8617A08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972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324AD-7A05-4F18-BA84-7841FE5C6C60}" type="datetimeFigureOut">
              <a:rPr lang="en-GB" smtClean="0"/>
              <a:t>08/09/2020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100A-E8C1-4CFB-A25C-22A8617A08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953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324AD-7A05-4F18-BA84-7841FE5C6C60}" type="datetimeFigureOut">
              <a:rPr lang="en-GB" smtClean="0"/>
              <a:t>08/09/2020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100A-E8C1-4CFB-A25C-22A8617A08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0656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324AD-7A05-4F18-BA84-7841FE5C6C60}" type="datetimeFigureOut">
              <a:rPr lang="en-GB" smtClean="0"/>
              <a:t>08/09/2020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100A-E8C1-4CFB-A25C-22A8617A08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863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324AD-7A05-4F18-BA84-7841FE5C6C60}" type="datetimeFigureOut">
              <a:rPr lang="en-GB" smtClean="0"/>
              <a:t>08/09/2020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100A-E8C1-4CFB-A25C-22A8617A08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432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324AD-7A05-4F18-BA84-7841FE5C6C60}" type="datetimeFigureOut">
              <a:rPr lang="en-GB" smtClean="0"/>
              <a:t>08/09/2020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100A-E8C1-4CFB-A25C-22A8617A08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4070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324AD-7A05-4F18-BA84-7841FE5C6C60}" type="datetimeFigureOut">
              <a:rPr lang="en-GB" smtClean="0"/>
              <a:t>08/09/2020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100A-E8C1-4CFB-A25C-22A8617A08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869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324AD-7A05-4F18-BA84-7841FE5C6C60}" type="datetimeFigureOut">
              <a:rPr lang="en-GB" smtClean="0"/>
              <a:t>08/09/2020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100A-E8C1-4CFB-A25C-22A8617A08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87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324AD-7A05-4F18-BA84-7841FE5C6C60}" type="datetimeFigureOut">
              <a:rPr lang="en-GB" smtClean="0"/>
              <a:t>08/09/2020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100A-E8C1-4CFB-A25C-22A8617A08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655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324AD-7A05-4F18-BA84-7841FE5C6C60}" type="datetimeFigureOut">
              <a:rPr lang="en-GB" smtClean="0"/>
              <a:t>08/09/2020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100A-E8C1-4CFB-A25C-22A8617A08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166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1324AD-7A05-4F18-BA84-7841FE5C6C60}" type="datetimeFigureOut">
              <a:rPr lang="en-GB" smtClean="0"/>
              <a:t>08/09/2020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6100A-E8C1-4CFB-A25C-22A8617A08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62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219" t="24071" r="64724" b="40118"/>
          <a:stretch/>
        </p:blipFill>
        <p:spPr>
          <a:xfrm>
            <a:off x="251012" y="0"/>
            <a:ext cx="5450541" cy="68279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5531" t="59056" r="51858" b="10397"/>
          <a:stretch/>
        </p:blipFill>
        <p:spPr>
          <a:xfrm>
            <a:off x="4105836" y="215151"/>
            <a:ext cx="7673788" cy="4792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42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9512" y="2133599"/>
            <a:ext cx="84013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22758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5621" t="20769" r="36378" b="56218"/>
          <a:stretch/>
        </p:blipFill>
        <p:spPr>
          <a:xfrm>
            <a:off x="2954347" y="180084"/>
            <a:ext cx="6043422" cy="33112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34795" t="52244" r="31562" b="30934"/>
          <a:stretch/>
        </p:blipFill>
        <p:spPr>
          <a:xfrm>
            <a:off x="2649546" y="3701173"/>
            <a:ext cx="7899373" cy="263312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283471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9061" t="14990" r="35208" b="56424"/>
          <a:stretch/>
        </p:blipFill>
        <p:spPr>
          <a:xfrm>
            <a:off x="759508" y="430306"/>
            <a:ext cx="6579718" cy="48732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42020" t="50284" r="38874" b="23194"/>
          <a:stretch/>
        </p:blipFill>
        <p:spPr>
          <a:xfrm>
            <a:off x="7339226" y="1145200"/>
            <a:ext cx="4631101" cy="4285782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236295" y="520931"/>
            <a:ext cx="414041" cy="67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 smtClean="0">
                <a:solidFill>
                  <a:sysClr val="windowText" lastClr="000000"/>
                </a:solidFill>
              </a:rPr>
              <a:t>2</a:t>
            </a:r>
            <a:endParaRPr lang="en-GB" sz="54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2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26" y="167272"/>
            <a:ext cx="8501961" cy="35014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41194" t="51625" r="40230" b="27735"/>
          <a:stretch/>
        </p:blipFill>
        <p:spPr>
          <a:xfrm>
            <a:off x="5960062" y="2691288"/>
            <a:ext cx="5206702" cy="385681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451634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7091" t="69893" r="76763" b="14318"/>
          <a:stretch/>
        </p:blipFill>
        <p:spPr>
          <a:xfrm>
            <a:off x="4200534" y="2601331"/>
            <a:ext cx="5428141" cy="3539001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789" y="453255"/>
            <a:ext cx="11473666" cy="172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025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130" y="347491"/>
            <a:ext cx="10254361" cy="100592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61" y="2493819"/>
            <a:ext cx="5514662" cy="3092916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398031" y="413992"/>
            <a:ext cx="643830" cy="3435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>
                <a:solidFill>
                  <a:sysClr val="windowText" lastClr="000000"/>
                </a:solidFill>
              </a:rPr>
              <a:t>5.</a:t>
            </a:r>
            <a:endParaRPr lang="en-GB" sz="24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049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9247" t="18086" r="30599" b="56218"/>
          <a:stretch/>
        </p:blipFill>
        <p:spPr>
          <a:xfrm>
            <a:off x="908858" y="192318"/>
            <a:ext cx="10058400" cy="34355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5714" t="54515" r="26608" b="13287"/>
          <a:stretch/>
        </p:blipFill>
        <p:spPr>
          <a:xfrm>
            <a:off x="2702695" y="3802843"/>
            <a:ext cx="6470725" cy="2913226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215151" y="192318"/>
            <a:ext cx="643830" cy="544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ysClr val="windowText" lastClr="000000"/>
                </a:solidFill>
              </a:rPr>
              <a:t>6</a:t>
            </a:r>
            <a:r>
              <a:rPr lang="en-GB" sz="3600" b="1" dirty="0" smtClean="0">
                <a:solidFill>
                  <a:sysClr val="windowText" lastClr="000000"/>
                </a:solidFill>
              </a:rPr>
              <a:t>.</a:t>
            </a:r>
            <a:endParaRPr lang="en-GB" sz="36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027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6</Words>
  <Application>Microsoft Office PowerPoint</Application>
  <PresentationFormat>Widescreen</PresentationFormat>
  <Paragraphs>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2016-02-23T12:40:16Z</dcterms:created>
  <dcterms:modified xsi:type="dcterms:W3CDTF">2020-09-08T03:08:53Z</dcterms:modified>
</cp:coreProperties>
</file>