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758" r:id="rId2"/>
    <p:sldId id="762" r:id="rId3"/>
    <p:sldId id="761" r:id="rId4"/>
    <p:sldId id="777" r:id="rId5"/>
    <p:sldId id="774" r:id="rId6"/>
    <p:sldId id="781" r:id="rId7"/>
    <p:sldId id="779" r:id="rId8"/>
    <p:sldId id="780" r:id="rId9"/>
    <p:sldId id="7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254DE8-CC14-41E2-9135-C9291E45EFF1}" v="118" dt="2024-09-06T07:35:35.77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96132" autoAdjust="0"/>
  </p:normalViewPr>
  <p:slideViewPr>
    <p:cSldViewPr>
      <p:cViewPr varScale="1">
        <p:scale>
          <a:sx n="73" d="100"/>
          <a:sy n="73" d="100"/>
        </p:scale>
        <p:origin x="33" y="43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D254DE8-CC14-41E2-9135-C9291E45EFF1}"/>
    <pc:docChg chg="undo custSel addSld modSld modMainMaster modNotesMaster">
      <pc:chgData name="Stewart Gale" userId="3647ddd2-6040-41ae-a96d-232c23482af8" providerId="ADAL" clId="{6D254DE8-CC14-41E2-9135-C9291E45EFF1}" dt="2024-09-06T07:35:35.773" v="239"/>
      <pc:docMkLst>
        <pc:docMk/>
      </pc:docMkLst>
      <pc:sldChg chg="delSp modSp mod">
        <pc:chgData name="Stewart Gale" userId="3647ddd2-6040-41ae-a96d-232c23482af8" providerId="ADAL" clId="{6D254DE8-CC14-41E2-9135-C9291E45EFF1}" dt="2024-06-20T11:03:02.243" v="6" actId="1076"/>
        <pc:sldMkLst>
          <pc:docMk/>
          <pc:sldMk cId="4263915525" sldId="758"/>
        </pc:sldMkLst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4263915525" sldId="758"/>
            <ac:spMk id="3" creationId="{1DCD659B-9B0F-4736-B272-47379BEFFD3A}"/>
          </ac:spMkLst>
        </pc:spChg>
        <pc:spChg chg="mod">
          <ac:chgData name="Stewart Gale" userId="3647ddd2-6040-41ae-a96d-232c23482af8" providerId="ADAL" clId="{6D254DE8-CC14-41E2-9135-C9291E45EFF1}" dt="2024-06-20T11:03:02.243" v="6" actId="1076"/>
          <ac:spMkLst>
            <pc:docMk/>
            <pc:sldMk cId="4263915525" sldId="758"/>
            <ac:spMk id="5" creationId="{00000000-0000-0000-0000-000000000000}"/>
          </ac:spMkLst>
        </pc:spChg>
        <pc:grpChg chg="del mod">
          <ac:chgData name="Stewart Gale" userId="3647ddd2-6040-41ae-a96d-232c23482af8" providerId="ADAL" clId="{6D254DE8-CC14-41E2-9135-C9291E45EFF1}" dt="2024-06-20T11:02:50.423" v="1" actId="478"/>
          <ac:grpSpMkLst>
            <pc:docMk/>
            <pc:sldMk cId="4263915525" sldId="75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6D254DE8-CC14-41E2-9135-C9291E45EFF1}" dt="2024-06-20T11:02:49.122" v="0"/>
          <ac:cxnSpMkLst>
            <pc:docMk/>
            <pc:sldMk cId="4263915525" sldId="758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6D254DE8-CC14-41E2-9135-C9291E45EFF1}" dt="2024-06-20T11:03:48.317" v="25" actId="1076"/>
        <pc:sldMkLst>
          <pc:docMk/>
          <pc:sldMk cId="1315415892" sldId="761"/>
        </pc:sldMkLst>
        <pc:spChg chg="mod">
          <ac:chgData name="Stewart Gale" userId="3647ddd2-6040-41ae-a96d-232c23482af8" providerId="ADAL" clId="{6D254DE8-CC14-41E2-9135-C9291E45EFF1}" dt="2024-06-20T11:03:48.317" v="25" actId="1076"/>
          <ac:spMkLst>
            <pc:docMk/>
            <pc:sldMk cId="1315415892" sldId="761"/>
            <ac:spMk id="2" creationId="{00000000-0000-0000-0000-000000000000}"/>
          </ac:spMkLst>
        </pc:spChg>
        <pc:spChg chg="mod topLvl">
          <ac:chgData name="Stewart Gale" userId="3647ddd2-6040-41ae-a96d-232c23482af8" providerId="ADAL" clId="{6D254DE8-CC14-41E2-9135-C9291E45EFF1}" dt="2024-06-20T11:03:46.183" v="24" actId="1076"/>
          <ac:spMkLst>
            <pc:docMk/>
            <pc:sldMk cId="1315415892" sldId="761"/>
            <ac:spMk id="5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1315415892" sldId="761"/>
            <ac:spMk id="11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1315415892" sldId="761"/>
            <ac:spMk id="31" creationId="{00000000-0000-0000-0000-000000000000}"/>
          </ac:spMkLst>
        </pc:spChg>
        <pc:grpChg chg="del mod">
          <ac:chgData name="Stewart Gale" userId="3647ddd2-6040-41ae-a96d-232c23482af8" providerId="ADAL" clId="{6D254DE8-CC14-41E2-9135-C9291E45EFF1}" dt="2024-06-20T11:03:33.700" v="19" actId="478"/>
          <ac:grpSpMkLst>
            <pc:docMk/>
            <pc:sldMk cId="1315415892" sldId="761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6D254DE8-CC14-41E2-9135-C9291E45EFF1}" dt="2024-06-20T11:02:49.122" v="0"/>
          <ac:grpSpMkLst>
            <pc:docMk/>
            <pc:sldMk cId="1315415892" sldId="761"/>
            <ac:grpSpMk id="32" creationId="{00000000-0000-0000-0000-000000000000}"/>
          </ac:grpSpMkLst>
        </pc:grpChg>
        <pc:picChg chg="mod">
          <ac:chgData name="Stewart Gale" userId="3647ddd2-6040-41ae-a96d-232c23482af8" providerId="ADAL" clId="{6D254DE8-CC14-41E2-9135-C9291E45EFF1}" dt="2024-06-20T11:02:49.122" v="0"/>
          <ac:picMkLst>
            <pc:docMk/>
            <pc:sldMk cId="1315415892" sldId="761"/>
            <ac:picMk id="28" creationId="{00000000-0000-0000-0000-000000000000}"/>
          </ac:picMkLst>
        </pc:picChg>
        <pc:cxnChg chg="del mod topLvl">
          <ac:chgData name="Stewart Gale" userId="3647ddd2-6040-41ae-a96d-232c23482af8" providerId="ADAL" clId="{6D254DE8-CC14-41E2-9135-C9291E45EFF1}" dt="2024-06-20T11:03:33.700" v="19" actId="478"/>
          <ac:cxnSpMkLst>
            <pc:docMk/>
            <pc:sldMk cId="1315415892" sldId="761"/>
            <ac:cxnSpMk id="6" creationId="{00000000-0000-0000-0000-000000000000}"/>
          </ac:cxnSpMkLst>
        </pc:cxnChg>
      </pc:sldChg>
      <pc:sldChg chg="delSp modSp mod">
        <pc:chgData name="Stewart Gale" userId="3647ddd2-6040-41ae-a96d-232c23482af8" providerId="ADAL" clId="{6D254DE8-CC14-41E2-9135-C9291E45EFF1}" dt="2024-06-20T11:03:26.010" v="18" actId="404"/>
        <pc:sldMkLst>
          <pc:docMk/>
          <pc:sldMk cId="1966325495" sldId="762"/>
        </pc:sldMkLst>
        <pc:spChg chg="mod">
          <ac:chgData name="Stewart Gale" userId="3647ddd2-6040-41ae-a96d-232c23482af8" providerId="ADAL" clId="{6D254DE8-CC14-41E2-9135-C9291E45EFF1}" dt="2024-06-20T11:03:26.010" v="18" actId="404"/>
          <ac:spMkLst>
            <pc:docMk/>
            <pc:sldMk cId="1966325495" sldId="762"/>
            <ac:spMk id="2" creationId="{2E539D22-E700-410E-B0E4-F6B7D30EECB6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1966325495" sldId="762"/>
            <ac:spMk id="11" creationId="{00000000-0000-0000-0000-000000000000}"/>
          </ac:spMkLst>
        </pc:spChg>
        <pc:grpChg chg="del mod">
          <ac:chgData name="Stewart Gale" userId="3647ddd2-6040-41ae-a96d-232c23482af8" providerId="ADAL" clId="{6D254DE8-CC14-41E2-9135-C9291E45EFF1}" dt="2024-06-20T11:03:04.790" v="7" actId="478"/>
          <ac:grpSpMkLst>
            <pc:docMk/>
            <pc:sldMk cId="1966325495" sldId="762"/>
            <ac:grpSpMk id="10" creationId="{00000000-0000-0000-0000-000000000000}"/>
          </ac:grpSpMkLst>
        </pc:grpChg>
        <pc:picChg chg="mod">
          <ac:chgData name="Stewart Gale" userId="3647ddd2-6040-41ae-a96d-232c23482af8" providerId="ADAL" clId="{6D254DE8-CC14-41E2-9135-C9291E45EFF1}" dt="2024-06-20T11:03:10.432" v="9" actId="1076"/>
          <ac:picMkLst>
            <pc:docMk/>
            <pc:sldMk cId="1966325495" sldId="762"/>
            <ac:picMk id="1026" creationId="{00000000-0000-0000-0000-000000000000}"/>
          </ac:picMkLst>
        </pc:picChg>
        <pc:cxnChg chg="mod">
          <ac:chgData name="Stewart Gale" userId="3647ddd2-6040-41ae-a96d-232c23482af8" providerId="ADAL" clId="{6D254DE8-CC14-41E2-9135-C9291E45EFF1}" dt="2024-06-20T11:02:49.122" v="0"/>
          <ac:cxnSpMkLst>
            <pc:docMk/>
            <pc:sldMk cId="1966325495" sldId="762"/>
            <ac:cxnSpMk id="12" creationId="{00000000-0000-0000-0000-000000000000}"/>
          </ac:cxnSpMkLst>
        </pc:cxnChg>
      </pc:sldChg>
      <pc:sldChg chg="delSp modSp mod">
        <pc:chgData name="Stewart Gale" userId="3647ddd2-6040-41ae-a96d-232c23482af8" providerId="ADAL" clId="{6D254DE8-CC14-41E2-9135-C9291E45EFF1}" dt="2024-06-20T11:11:14.655" v="214" actId="1076"/>
        <pc:sldMkLst>
          <pc:docMk/>
          <pc:sldMk cId="2918852905" sldId="768"/>
        </pc:sldMkLst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2918852905" sldId="768"/>
            <ac:spMk id="3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9:25.012" v="209" actId="1076"/>
          <ac:spMkLst>
            <pc:docMk/>
            <pc:sldMk cId="2918852905" sldId="768"/>
            <ac:spMk id="6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11:14.655" v="214" actId="1076"/>
          <ac:spMkLst>
            <pc:docMk/>
            <pc:sldMk cId="2918852905" sldId="768"/>
            <ac:spMk id="32" creationId="{00000000-0000-0000-0000-000000000000}"/>
          </ac:spMkLst>
        </pc:spChg>
        <pc:grpChg chg="del mod">
          <ac:chgData name="Stewart Gale" userId="3647ddd2-6040-41ae-a96d-232c23482af8" providerId="ADAL" clId="{6D254DE8-CC14-41E2-9135-C9291E45EFF1}" dt="2024-06-20T11:08:54.888" v="197" actId="478"/>
          <ac:grpSpMkLst>
            <pc:docMk/>
            <pc:sldMk cId="2918852905" sldId="76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6D254DE8-CC14-41E2-9135-C9291E45EFF1}" dt="2024-06-20T11:02:49.122" v="0"/>
          <ac:cxnSpMkLst>
            <pc:docMk/>
            <pc:sldMk cId="2918852905" sldId="76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6D254DE8-CC14-41E2-9135-C9291E45EFF1}" dt="2024-06-20T11:05:50.366" v="68" actId="1076"/>
        <pc:sldMkLst>
          <pc:docMk/>
          <pc:sldMk cId="493168948" sldId="774"/>
        </pc:sldMkLst>
        <pc:spChg chg="mod topLvl">
          <ac:chgData name="Stewart Gale" userId="3647ddd2-6040-41ae-a96d-232c23482af8" providerId="ADAL" clId="{6D254DE8-CC14-41E2-9135-C9291E45EFF1}" dt="2024-06-20T11:05:09.817" v="53" actId="1076"/>
          <ac:spMkLst>
            <pc:docMk/>
            <pc:sldMk cId="493168948" sldId="774"/>
            <ac:spMk id="5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5:34.837" v="64" actId="1076"/>
          <ac:spMkLst>
            <pc:docMk/>
            <pc:sldMk cId="493168948" sldId="774"/>
            <ac:spMk id="7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5:50.366" v="68" actId="1076"/>
          <ac:spMkLst>
            <pc:docMk/>
            <pc:sldMk cId="493168948" sldId="774"/>
            <ac:spMk id="13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5:29.427" v="62" actId="1076"/>
          <ac:spMkLst>
            <pc:docMk/>
            <pc:sldMk cId="493168948" sldId="774"/>
            <ac:spMk id="18" creationId="{00000000-0000-0000-0000-000000000000}"/>
          </ac:spMkLst>
        </pc:spChg>
        <pc:grpChg chg="del mod">
          <ac:chgData name="Stewart Gale" userId="3647ddd2-6040-41ae-a96d-232c23482af8" providerId="ADAL" clId="{6D254DE8-CC14-41E2-9135-C9291E45EFF1}" dt="2024-06-20T11:04:51.648" v="40" actId="478"/>
          <ac:grpSpMkLst>
            <pc:docMk/>
            <pc:sldMk cId="493168948" sldId="774"/>
            <ac:grpSpMk id="4" creationId="{00000000-0000-0000-0000-000000000000}"/>
          </ac:grpSpMkLst>
        </pc:grpChg>
        <pc:cxnChg chg="del mod topLvl">
          <ac:chgData name="Stewart Gale" userId="3647ddd2-6040-41ae-a96d-232c23482af8" providerId="ADAL" clId="{6D254DE8-CC14-41E2-9135-C9291E45EFF1}" dt="2024-06-20T11:04:51.648" v="40" actId="478"/>
          <ac:cxnSpMkLst>
            <pc:docMk/>
            <pc:sldMk cId="493168948" sldId="774"/>
            <ac:cxnSpMk id="6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6D254DE8-CC14-41E2-9135-C9291E45EFF1}" dt="2024-06-20T11:04:41.922" v="38" actId="14100"/>
        <pc:sldMkLst>
          <pc:docMk/>
          <pc:sldMk cId="1002981084" sldId="777"/>
        </pc:sldMkLst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1002981084" sldId="777"/>
            <ac:spMk id="5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12.897" v="31" actId="1076"/>
          <ac:spMkLst>
            <pc:docMk/>
            <pc:sldMk cId="1002981084" sldId="777"/>
            <ac:spMk id="7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16.319" v="32" actId="1076"/>
          <ac:spMkLst>
            <pc:docMk/>
            <pc:sldMk cId="1002981084" sldId="777"/>
            <ac:spMk id="18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05.444" v="28" actId="164"/>
          <ac:spMkLst>
            <pc:docMk/>
            <pc:sldMk cId="1002981084" sldId="777"/>
            <ac:spMk id="30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05.444" v="28" actId="164"/>
          <ac:spMkLst>
            <pc:docMk/>
            <pc:sldMk cId="1002981084" sldId="777"/>
            <ac:spMk id="31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05.444" v="28" actId="164"/>
          <ac:spMkLst>
            <pc:docMk/>
            <pc:sldMk cId="1002981084" sldId="777"/>
            <ac:spMk id="32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05.444" v="28" actId="164"/>
          <ac:spMkLst>
            <pc:docMk/>
            <pc:sldMk cId="1002981084" sldId="777"/>
            <ac:spMk id="33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37.065" v="36" actId="1076"/>
          <ac:spMkLst>
            <pc:docMk/>
            <pc:sldMk cId="1002981084" sldId="777"/>
            <ac:spMk id="35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41.922" v="38" actId="14100"/>
          <ac:spMkLst>
            <pc:docMk/>
            <pc:sldMk cId="1002981084" sldId="777"/>
            <ac:spMk id="36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4:05.444" v="28" actId="164"/>
          <ac:spMkLst>
            <pc:docMk/>
            <pc:sldMk cId="1002981084" sldId="777"/>
            <ac:spMk id="38" creationId="{00000000-0000-0000-0000-000000000000}"/>
          </ac:spMkLst>
        </pc:spChg>
        <pc:grpChg chg="add mod">
          <ac:chgData name="Stewart Gale" userId="3647ddd2-6040-41ae-a96d-232c23482af8" providerId="ADAL" clId="{6D254DE8-CC14-41E2-9135-C9291E45EFF1}" dt="2024-06-20T11:04:10.434" v="30" actId="1076"/>
          <ac:grpSpMkLst>
            <pc:docMk/>
            <pc:sldMk cId="1002981084" sldId="777"/>
            <ac:grpSpMk id="2" creationId="{7208E649-8C44-294D-E86D-0F1CD885FDFF}"/>
          </ac:grpSpMkLst>
        </pc:grpChg>
        <pc:grpChg chg="del mod">
          <ac:chgData name="Stewart Gale" userId="3647ddd2-6040-41ae-a96d-232c23482af8" providerId="ADAL" clId="{6D254DE8-CC14-41E2-9135-C9291E45EFF1}" dt="2024-06-20T11:03:52.450" v="26" actId="478"/>
          <ac:grpSpMkLst>
            <pc:docMk/>
            <pc:sldMk cId="1002981084" sldId="777"/>
            <ac:grpSpMk id="4" creationId="{00000000-0000-0000-0000-000000000000}"/>
          </ac:grpSpMkLst>
        </pc:grpChg>
        <pc:picChg chg="mod">
          <ac:chgData name="Stewart Gale" userId="3647ddd2-6040-41ae-a96d-232c23482af8" providerId="ADAL" clId="{6D254DE8-CC14-41E2-9135-C9291E45EFF1}" dt="2024-06-20T11:04:05.444" v="28" actId="164"/>
          <ac:picMkLst>
            <pc:docMk/>
            <pc:sldMk cId="1002981084" sldId="777"/>
            <ac:picMk id="12" creationId="{00000000-0000-0000-0000-000000000000}"/>
          </ac:picMkLst>
        </pc:picChg>
        <pc:picChg chg="mod">
          <ac:chgData name="Stewart Gale" userId="3647ddd2-6040-41ae-a96d-232c23482af8" providerId="ADAL" clId="{6D254DE8-CC14-41E2-9135-C9291E45EFF1}" dt="2024-06-20T11:04:05.444" v="28" actId="164"/>
          <ac:picMkLst>
            <pc:docMk/>
            <pc:sldMk cId="1002981084" sldId="777"/>
            <ac:picMk id="14" creationId="{00000000-0000-0000-0000-000000000000}"/>
          </ac:picMkLst>
        </pc:picChg>
        <pc:cxnChg chg="mod">
          <ac:chgData name="Stewart Gale" userId="3647ddd2-6040-41ae-a96d-232c23482af8" providerId="ADAL" clId="{6D254DE8-CC14-41E2-9135-C9291E45EFF1}" dt="2024-06-20T11:02:49.122" v="0"/>
          <ac:cxnSpMkLst>
            <pc:docMk/>
            <pc:sldMk cId="1002981084" sldId="777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6D254DE8-CC14-41E2-9135-C9291E45EFF1}" dt="2024-06-20T11:04:05.444" v="28" actId="164"/>
          <ac:cxnSpMkLst>
            <pc:docMk/>
            <pc:sldMk cId="1002981084" sldId="777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6D254DE8-CC14-41E2-9135-C9291E45EFF1}" dt="2024-06-20T11:04:05.444" v="28" actId="164"/>
          <ac:cxnSpMkLst>
            <pc:docMk/>
            <pc:sldMk cId="1002981084" sldId="777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6D254DE8-CC14-41E2-9135-C9291E45EFF1}" dt="2024-06-20T11:04:05.444" v="28" actId="164"/>
          <ac:cxnSpMkLst>
            <pc:docMk/>
            <pc:sldMk cId="1002981084" sldId="777"/>
            <ac:cxnSpMk id="28" creationId="{00000000-0000-0000-0000-000000000000}"/>
          </ac:cxnSpMkLst>
        </pc:cxnChg>
        <pc:cxnChg chg="mod">
          <ac:chgData name="Stewart Gale" userId="3647ddd2-6040-41ae-a96d-232c23482af8" providerId="ADAL" clId="{6D254DE8-CC14-41E2-9135-C9291E45EFF1}" dt="2024-06-20T11:04:05.444" v="28" actId="164"/>
          <ac:cxnSpMkLst>
            <pc:docMk/>
            <pc:sldMk cId="1002981084" sldId="777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6D254DE8-CC14-41E2-9135-C9291E45EFF1}" dt="2024-06-20T11:04:23.444" v="33" actId="693"/>
          <ac:cxnSpMkLst>
            <pc:docMk/>
            <pc:sldMk cId="1002981084" sldId="777"/>
            <ac:cxnSpMk id="34" creationId="{00000000-0000-0000-0000-000000000000}"/>
          </ac:cxnSpMkLst>
        </pc:cxnChg>
        <pc:cxnChg chg="mod">
          <ac:chgData name="Stewart Gale" userId="3647ddd2-6040-41ae-a96d-232c23482af8" providerId="ADAL" clId="{6D254DE8-CC14-41E2-9135-C9291E45EFF1}" dt="2024-06-20T11:04:33.793" v="35" actId="693"/>
          <ac:cxnSpMkLst>
            <pc:docMk/>
            <pc:sldMk cId="1002981084" sldId="777"/>
            <ac:cxnSpMk id="37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6D254DE8-CC14-41E2-9135-C9291E45EFF1}" dt="2024-06-21T04:27:24.319" v="231" actId="1076"/>
        <pc:sldMkLst>
          <pc:docMk/>
          <pc:sldMk cId="711517250" sldId="779"/>
        </pc:sldMkLst>
        <pc:spChg chg="mod">
          <ac:chgData name="Stewart Gale" userId="3647ddd2-6040-41ae-a96d-232c23482af8" providerId="ADAL" clId="{6D254DE8-CC14-41E2-9135-C9291E45EFF1}" dt="2024-06-20T11:07:40.389" v="168" actId="1076"/>
          <ac:spMkLst>
            <pc:docMk/>
            <pc:sldMk cId="711517250" sldId="779"/>
            <ac:spMk id="2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7:34.767" v="167" actId="14100"/>
          <ac:spMkLst>
            <pc:docMk/>
            <pc:sldMk cId="711517250" sldId="779"/>
            <ac:spMk id="3" creationId="{7795A073-3789-40D4-8E6B-8BF4DE28DEE6}"/>
          </ac:spMkLst>
        </pc:spChg>
        <pc:spChg chg="mod">
          <ac:chgData name="Stewart Gale" userId="3647ddd2-6040-41ae-a96d-232c23482af8" providerId="ADAL" clId="{6D254DE8-CC14-41E2-9135-C9291E45EFF1}" dt="2024-06-20T11:07:40.389" v="168" actId="1076"/>
          <ac:spMkLst>
            <pc:docMk/>
            <pc:sldMk cId="711517250" sldId="779"/>
            <ac:spMk id="4" creationId="{A09A5F00-1A69-4718-BBD3-3BC99831A87C}"/>
          </ac:spMkLst>
        </pc:spChg>
        <pc:spChg chg="mod">
          <ac:chgData name="Stewart Gale" userId="3647ddd2-6040-41ae-a96d-232c23482af8" providerId="ADAL" clId="{6D254DE8-CC14-41E2-9135-C9291E45EFF1}" dt="2024-06-20T11:07:40.389" v="168" actId="1076"/>
          <ac:spMkLst>
            <pc:docMk/>
            <pc:sldMk cId="711517250" sldId="779"/>
            <ac:spMk id="5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7:40.389" v="168" actId="1076"/>
          <ac:spMkLst>
            <pc:docMk/>
            <pc:sldMk cId="711517250" sldId="779"/>
            <ac:spMk id="12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711517250" sldId="779"/>
            <ac:spMk id="14" creationId="{24515EDE-97ED-448D-B799-CFC1D197A58A}"/>
          </ac:spMkLst>
        </pc:spChg>
        <pc:spChg chg="mod">
          <ac:chgData name="Stewart Gale" userId="3647ddd2-6040-41ae-a96d-232c23482af8" providerId="ADAL" clId="{6D254DE8-CC14-41E2-9135-C9291E45EFF1}" dt="2024-06-20T11:07:40.389" v="168" actId="1076"/>
          <ac:spMkLst>
            <pc:docMk/>
            <pc:sldMk cId="711517250" sldId="779"/>
            <ac:spMk id="16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7:40.389" v="168" actId="1076"/>
          <ac:spMkLst>
            <pc:docMk/>
            <pc:sldMk cId="711517250" sldId="779"/>
            <ac:spMk id="21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7:40.389" v="168" actId="1076"/>
          <ac:spMkLst>
            <pc:docMk/>
            <pc:sldMk cId="711517250" sldId="779"/>
            <ac:spMk id="23" creationId="{00000000-0000-0000-0000-000000000000}"/>
          </ac:spMkLst>
        </pc:spChg>
        <pc:grpChg chg="add del mod">
          <ac:chgData name="Stewart Gale" userId="3647ddd2-6040-41ae-a96d-232c23482af8" providerId="ADAL" clId="{6D254DE8-CC14-41E2-9135-C9291E45EFF1}" dt="2024-06-20T11:07:11.051" v="158" actId="478"/>
          <ac:grpSpMkLst>
            <pc:docMk/>
            <pc:sldMk cId="711517250" sldId="779"/>
            <ac:grpSpMk id="13" creationId="{3780CE81-0E00-4788-AB8A-E9CD3E9DE9C6}"/>
          </ac:grpSpMkLst>
        </pc:grpChg>
        <pc:picChg chg="mod">
          <ac:chgData name="Stewart Gale" userId="3647ddd2-6040-41ae-a96d-232c23482af8" providerId="ADAL" clId="{6D254DE8-CC14-41E2-9135-C9291E45EFF1}" dt="2024-06-21T04:27:24.319" v="231" actId="1076"/>
          <ac:picMkLst>
            <pc:docMk/>
            <pc:sldMk cId="711517250" sldId="779"/>
            <ac:picMk id="6" creationId="{00000000-0000-0000-0000-000000000000}"/>
          </ac:picMkLst>
        </pc:picChg>
        <pc:picChg chg="mod">
          <ac:chgData name="Stewart Gale" userId="3647ddd2-6040-41ae-a96d-232c23482af8" providerId="ADAL" clId="{6D254DE8-CC14-41E2-9135-C9291E45EFF1}" dt="2024-06-20T11:07:40.389" v="168" actId="1076"/>
          <ac:picMkLst>
            <pc:docMk/>
            <pc:sldMk cId="711517250" sldId="779"/>
            <ac:picMk id="24" creationId="{00000000-0000-0000-0000-000000000000}"/>
          </ac:picMkLst>
        </pc:picChg>
        <pc:picChg chg="mod">
          <ac:chgData name="Stewart Gale" userId="3647ddd2-6040-41ae-a96d-232c23482af8" providerId="ADAL" clId="{6D254DE8-CC14-41E2-9135-C9291E45EFF1}" dt="2024-06-20T11:07:40.389" v="168" actId="1076"/>
          <ac:picMkLst>
            <pc:docMk/>
            <pc:sldMk cId="711517250" sldId="779"/>
            <ac:picMk id="25" creationId="{00000000-0000-0000-0000-000000000000}"/>
          </ac:picMkLst>
        </pc:picChg>
        <pc:cxnChg chg="mod">
          <ac:chgData name="Stewart Gale" userId="3647ddd2-6040-41ae-a96d-232c23482af8" providerId="ADAL" clId="{6D254DE8-CC14-41E2-9135-C9291E45EFF1}" dt="2024-06-20T11:02:49.122" v="0"/>
          <ac:cxnSpMkLst>
            <pc:docMk/>
            <pc:sldMk cId="711517250" sldId="779"/>
            <ac:cxnSpMk id="15" creationId="{BF3DA599-7571-4CBA-9751-4E9BA5F8CC48}"/>
          </ac:cxnSpMkLst>
        </pc:cxnChg>
      </pc:sldChg>
      <pc:sldChg chg="addSp delSp modSp mod modAnim">
        <pc:chgData name="Stewart Gale" userId="3647ddd2-6040-41ae-a96d-232c23482af8" providerId="ADAL" clId="{6D254DE8-CC14-41E2-9135-C9291E45EFF1}" dt="2024-09-06T07:35:35.773" v="239"/>
        <pc:sldMkLst>
          <pc:docMk/>
          <pc:sldMk cId="3928164983" sldId="780"/>
        </pc:sldMkLst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3928164983" sldId="780"/>
            <ac:spMk id="3" creationId="{24515EDE-97ED-448D-B799-CFC1D197A58A}"/>
          </ac:spMkLst>
        </pc:spChg>
        <pc:spChg chg="mod">
          <ac:chgData name="Stewart Gale" userId="3647ddd2-6040-41ae-a96d-232c23482af8" providerId="ADAL" clId="{6D254DE8-CC14-41E2-9135-C9291E45EFF1}" dt="2024-06-20T11:11:45.066" v="218" actId="164"/>
          <ac:spMkLst>
            <pc:docMk/>
            <pc:sldMk cId="3928164983" sldId="780"/>
            <ac:spMk id="5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11:58.908" v="228" actId="1035"/>
          <ac:spMkLst>
            <pc:docMk/>
            <pc:sldMk cId="3928164983" sldId="780"/>
            <ac:spMk id="6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1T04:28:08.461" v="238" actId="1035"/>
          <ac:spMkLst>
            <pc:docMk/>
            <pc:sldMk cId="3928164983" sldId="780"/>
            <ac:spMk id="7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8:42.292" v="195" actId="1076"/>
          <ac:spMkLst>
            <pc:docMk/>
            <pc:sldMk cId="3928164983" sldId="780"/>
            <ac:spMk id="10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11:45.066" v="218" actId="164"/>
          <ac:spMkLst>
            <pc:docMk/>
            <pc:sldMk cId="3928164983" sldId="780"/>
            <ac:spMk id="13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3928164983" sldId="780"/>
            <ac:spMk id="19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11:51.981" v="220" actId="1076"/>
          <ac:spMkLst>
            <pc:docMk/>
            <pc:sldMk cId="3928164983" sldId="780"/>
            <ac:spMk id="20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11:45.066" v="218" actId="164"/>
          <ac:spMkLst>
            <pc:docMk/>
            <pc:sldMk cId="3928164983" sldId="780"/>
            <ac:spMk id="21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8:35.153" v="194" actId="14100"/>
          <ac:spMkLst>
            <pc:docMk/>
            <pc:sldMk cId="3928164983" sldId="780"/>
            <ac:spMk id="22" creationId="{739FD241-D35B-40D4-B58C-C602BA6CF418}"/>
          </ac:spMkLst>
        </pc:spChg>
        <pc:spChg chg="mod">
          <ac:chgData name="Stewart Gale" userId="3647ddd2-6040-41ae-a96d-232c23482af8" providerId="ADAL" clId="{6D254DE8-CC14-41E2-9135-C9291E45EFF1}" dt="2024-06-20T11:11:58.908" v="228" actId="1035"/>
          <ac:spMkLst>
            <pc:docMk/>
            <pc:sldMk cId="3928164983" sldId="780"/>
            <ac:spMk id="23" creationId="{D935D250-72DF-470A-894C-E1B366E95756}"/>
          </ac:spMkLst>
        </pc:spChg>
        <pc:spChg chg="mod">
          <ac:chgData name="Stewart Gale" userId="3647ddd2-6040-41ae-a96d-232c23482af8" providerId="ADAL" clId="{6D254DE8-CC14-41E2-9135-C9291E45EFF1}" dt="2024-06-20T11:11:29.471" v="215" actId="164"/>
          <ac:spMkLst>
            <pc:docMk/>
            <pc:sldMk cId="3928164983" sldId="780"/>
            <ac:spMk id="25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k cId="3928164983" sldId="780"/>
            <ac:spMk id="28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11:29.471" v="215" actId="164"/>
          <ac:spMkLst>
            <pc:docMk/>
            <pc:sldMk cId="3928164983" sldId="780"/>
            <ac:spMk id="29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8:42.292" v="195" actId="1076"/>
          <ac:spMkLst>
            <pc:docMk/>
            <pc:sldMk cId="3928164983" sldId="780"/>
            <ac:spMk id="31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11:29.471" v="215" actId="164"/>
          <ac:spMkLst>
            <pc:docMk/>
            <pc:sldMk cId="3928164983" sldId="780"/>
            <ac:spMk id="32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11:29.471" v="215" actId="164"/>
          <ac:spMkLst>
            <pc:docMk/>
            <pc:sldMk cId="3928164983" sldId="780"/>
            <ac:spMk id="33" creationId="{00000000-0000-0000-0000-000000000000}"/>
          </ac:spMkLst>
        </pc:spChg>
        <pc:grpChg chg="del mod">
          <ac:chgData name="Stewart Gale" userId="3647ddd2-6040-41ae-a96d-232c23482af8" providerId="ADAL" clId="{6D254DE8-CC14-41E2-9135-C9291E45EFF1}" dt="2024-06-20T11:08:28.238" v="190" actId="478"/>
          <ac:grpSpMkLst>
            <pc:docMk/>
            <pc:sldMk cId="3928164983" sldId="780"/>
            <ac:grpSpMk id="2" creationId="{3780CE81-0E00-4788-AB8A-E9CD3E9DE9C6}"/>
          </ac:grpSpMkLst>
        </pc:grpChg>
        <pc:grpChg chg="add mod">
          <ac:chgData name="Stewart Gale" userId="3647ddd2-6040-41ae-a96d-232c23482af8" providerId="ADAL" clId="{6D254DE8-CC14-41E2-9135-C9291E45EFF1}" dt="2024-06-20T11:11:34.478" v="217" actId="1076"/>
          <ac:grpSpMkLst>
            <pc:docMk/>
            <pc:sldMk cId="3928164983" sldId="780"/>
            <ac:grpSpMk id="8" creationId="{51D50712-2418-EF28-800C-B45051016946}"/>
          </ac:grpSpMkLst>
        </pc:grpChg>
        <pc:grpChg chg="add mod">
          <ac:chgData name="Stewart Gale" userId="3647ddd2-6040-41ae-a96d-232c23482af8" providerId="ADAL" clId="{6D254DE8-CC14-41E2-9135-C9291E45EFF1}" dt="2024-06-20T11:11:55.024" v="221" actId="1076"/>
          <ac:grpSpMkLst>
            <pc:docMk/>
            <pc:sldMk cId="3928164983" sldId="780"/>
            <ac:grpSpMk id="11" creationId="{CB048E4D-2F2E-B18F-67BF-06C934651729}"/>
          </ac:grpSpMkLst>
        </pc:grpChg>
        <pc:grpChg chg="mod">
          <ac:chgData name="Stewart Gale" userId="3647ddd2-6040-41ae-a96d-232c23482af8" providerId="ADAL" clId="{6D254DE8-CC14-41E2-9135-C9291E45EFF1}" dt="2024-06-20T11:11:45.066" v="218" actId="164"/>
          <ac:grpSpMkLst>
            <pc:docMk/>
            <pc:sldMk cId="3928164983" sldId="780"/>
            <ac:grpSpMk id="17" creationId="{00000000-0000-0000-0000-000000000000}"/>
          </ac:grpSpMkLst>
        </pc:grpChg>
        <pc:grpChg chg="mod">
          <ac:chgData name="Stewart Gale" userId="3647ddd2-6040-41ae-a96d-232c23482af8" providerId="ADAL" clId="{6D254DE8-CC14-41E2-9135-C9291E45EFF1}" dt="2024-06-20T11:11:29.471" v="215" actId="164"/>
          <ac:grpSpMkLst>
            <pc:docMk/>
            <pc:sldMk cId="3928164983" sldId="780"/>
            <ac:grpSpMk id="26" creationId="{00000000-0000-0000-0000-000000000000}"/>
          </ac:grpSpMkLst>
        </pc:grpChg>
        <pc:picChg chg="mod">
          <ac:chgData name="Stewart Gale" userId="3647ddd2-6040-41ae-a96d-232c23482af8" providerId="ADAL" clId="{6D254DE8-CC14-41E2-9135-C9291E45EFF1}" dt="2024-06-20T11:02:49.122" v="0"/>
          <ac:picMkLst>
            <pc:docMk/>
            <pc:sldMk cId="3928164983" sldId="780"/>
            <ac:picMk id="18" creationId="{00000000-0000-0000-0000-000000000000}"/>
          </ac:picMkLst>
        </pc:picChg>
        <pc:picChg chg="mod">
          <ac:chgData name="Stewart Gale" userId="3647ddd2-6040-41ae-a96d-232c23482af8" providerId="ADAL" clId="{6D254DE8-CC14-41E2-9135-C9291E45EFF1}" dt="2024-06-20T11:02:49.122" v="0"/>
          <ac:picMkLst>
            <pc:docMk/>
            <pc:sldMk cId="3928164983" sldId="780"/>
            <ac:picMk id="27" creationId="{00000000-0000-0000-0000-000000000000}"/>
          </ac:picMkLst>
        </pc:picChg>
        <pc:cxnChg chg="mod">
          <ac:chgData name="Stewart Gale" userId="3647ddd2-6040-41ae-a96d-232c23482af8" providerId="ADAL" clId="{6D254DE8-CC14-41E2-9135-C9291E45EFF1}" dt="2024-06-20T11:02:49.122" v="0"/>
          <ac:cxnSpMkLst>
            <pc:docMk/>
            <pc:sldMk cId="3928164983" sldId="780"/>
            <ac:cxnSpMk id="4" creationId="{BF3DA599-7571-4CBA-9751-4E9BA5F8CC48}"/>
          </ac:cxnSpMkLst>
        </pc:cxnChg>
        <pc:cxnChg chg="mod">
          <ac:chgData name="Stewart Gale" userId="3647ddd2-6040-41ae-a96d-232c23482af8" providerId="ADAL" clId="{6D254DE8-CC14-41E2-9135-C9291E45EFF1}" dt="2024-06-20T11:11:45.066" v="218" actId="164"/>
          <ac:cxnSpMkLst>
            <pc:docMk/>
            <pc:sldMk cId="3928164983" sldId="780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6D254DE8-CC14-41E2-9135-C9291E45EFF1}" dt="2024-06-20T11:11:29.471" v="215" actId="164"/>
          <ac:cxnSpMkLst>
            <pc:docMk/>
            <pc:sldMk cId="3928164983" sldId="780"/>
            <ac:cxnSpMk id="30" creationId="{00000000-0000-0000-0000-000000000000}"/>
          </ac:cxnSpMkLst>
        </pc:cxnChg>
      </pc:sldChg>
      <pc:sldChg chg="addSp delSp modSp new mod">
        <pc:chgData name="Stewart Gale" userId="3647ddd2-6040-41ae-a96d-232c23482af8" providerId="ADAL" clId="{6D254DE8-CC14-41E2-9135-C9291E45EFF1}" dt="2024-06-20T11:08:24.437" v="189" actId="20577"/>
        <pc:sldMkLst>
          <pc:docMk/>
          <pc:sldMk cId="3983494970" sldId="781"/>
        </pc:sldMkLst>
        <pc:spChg chg="mod topLvl">
          <ac:chgData name="Stewart Gale" userId="3647ddd2-6040-41ae-a96d-232c23482af8" providerId="ADAL" clId="{6D254DE8-CC14-41E2-9135-C9291E45EFF1}" dt="2024-06-20T11:08:24.437" v="189" actId="20577"/>
          <ac:spMkLst>
            <pc:docMk/>
            <pc:sldMk cId="3983494970" sldId="781"/>
            <ac:spMk id="3" creationId="{94A36C3E-205F-D2EA-8C3E-420A813F533A}"/>
          </ac:spMkLst>
        </pc:spChg>
        <pc:grpChg chg="add del mod">
          <ac:chgData name="Stewart Gale" userId="3647ddd2-6040-41ae-a96d-232c23482af8" providerId="ADAL" clId="{6D254DE8-CC14-41E2-9135-C9291E45EFF1}" dt="2024-06-20T11:06:16.744" v="73" actId="478"/>
          <ac:grpSpMkLst>
            <pc:docMk/>
            <pc:sldMk cId="3983494970" sldId="781"/>
            <ac:grpSpMk id="2" creationId="{FA48490F-E6FD-3D54-866C-CDEBD0F3FB14}"/>
          </ac:grpSpMkLst>
        </pc:grpChg>
        <pc:cxnChg chg="del mod topLvl">
          <ac:chgData name="Stewart Gale" userId="3647ddd2-6040-41ae-a96d-232c23482af8" providerId="ADAL" clId="{6D254DE8-CC14-41E2-9135-C9291E45EFF1}" dt="2024-06-20T11:06:16.744" v="73" actId="478"/>
          <ac:cxnSpMkLst>
            <pc:docMk/>
            <pc:sldMk cId="3983494970" sldId="781"/>
            <ac:cxnSpMk id="4" creationId="{5852F79A-4D57-150C-8FDE-9BC0BAAFC56C}"/>
          </ac:cxnSpMkLst>
        </pc:cxnChg>
      </pc:sldChg>
      <pc:sldMasterChg chg="modSp modSldLayout">
        <pc:chgData name="Stewart Gale" userId="3647ddd2-6040-41ae-a96d-232c23482af8" providerId="ADAL" clId="{6D254DE8-CC14-41E2-9135-C9291E45EFF1}" dt="2024-06-20T11:02:49.12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6D254DE8-CC14-41E2-9135-C9291E45EFF1}" dt="2024-06-20T11:02:49.12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6D254DE8-CC14-41E2-9135-C9291E45EFF1}" dt="2024-06-20T11:02:49.12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D254DE8-CC14-41E2-9135-C9291E45EFF1}" dt="2024-06-20T11:02:49.12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D254DE8-CC14-41E2-9135-C9291E45EFF1}" dt="2024-06-20T11:02:49.12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D254DE8-CC14-41E2-9135-C9291E45EFF1}" dt="2024-06-20T11:02:49.12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D254DE8-CC14-41E2-9135-C9291E45EFF1}" dt="2024-06-20T11:02:49.12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D254DE8-CC14-41E2-9135-C9291E45EFF1}" dt="2024-06-20T11:02:49.12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6D254DE8-CC14-41E2-9135-C9291E45EFF1}" dt="2024-06-20T11:02:49.12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6D254DE8-CC14-41E2-9135-C9291E45EFF1}" dt="2024-06-20T11:02:49.12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26BF70AE-0B7A-45E3-BA5F-F3ADE567B812}"/>
    <pc:docChg chg="custSel modSld">
      <pc:chgData name="Stewart Gale" userId="3647ddd2-6040-41ae-a96d-232c23482af8" providerId="ADAL" clId="{26BF70AE-0B7A-45E3-BA5F-F3ADE567B812}" dt="2021-05-05T09:00:19.647" v="222" actId="1035"/>
      <pc:docMkLst>
        <pc:docMk/>
      </pc:docMkLst>
      <pc:sldChg chg="modSp mod">
        <pc:chgData name="Stewart Gale" userId="3647ddd2-6040-41ae-a96d-232c23482af8" providerId="ADAL" clId="{26BF70AE-0B7A-45E3-BA5F-F3ADE567B812}" dt="2021-04-28T05:28:25.458" v="18" actId="1076"/>
        <pc:sldMkLst>
          <pc:docMk/>
          <pc:sldMk cId="4263915525" sldId="758"/>
        </pc:sldMkLst>
        <pc:spChg chg="mod">
          <ac:chgData name="Stewart Gale" userId="3647ddd2-6040-41ae-a96d-232c23482af8" providerId="ADAL" clId="{26BF70AE-0B7A-45E3-BA5F-F3ADE567B812}" dt="2021-04-28T05:28:25.458" v="18" actId="1076"/>
          <ac:spMkLst>
            <pc:docMk/>
            <pc:sldMk cId="4263915525" sldId="758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26BF70AE-0B7A-45E3-BA5F-F3ADE567B812}" dt="2021-05-05T08:57:41.840" v="193" actId="113"/>
        <pc:sldMkLst>
          <pc:docMk/>
          <pc:sldMk cId="1315415892" sldId="761"/>
        </pc:sldMkLst>
        <pc:spChg chg="mod">
          <ac:chgData name="Stewart Gale" userId="3647ddd2-6040-41ae-a96d-232c23482af8" providerId="ADAL" clId="{26BF70AE-0B7A-45E3-BA5F-F3ADE567B812}" dt="2021-05-05T08:57:41.840" v="193" actId="113"/>
          <ac:spMkLst>
            <pc:docMk/>
            <pc:sldMk cId="1315415892" sldId="761"/>
            <ac:spMk id="2" creationId="{00000000-0000-0000-0000-000000000000}"/>
          </ac:spMkLst>
        </pc:spChg>
      </pc:sldChg>
      <pc:sldChg chg="addSp delSp modSp mod">
        <pc:chgData name="Stewart Gale" userId="3647ddd2-6040-41ae-a96d-232c23482af8" providerId="ADAL" clId="{26BF70AE-0B7A-45E3-BA5F-F3ADE567B812}" dt="2021-05-05T08:57:25.796" v="191" actId="1076"/>
        <pc:sldMkLst>
          <pc:docMk/>
          <pc:sldMk cId="1966325495" sldId="762"/>
        </pc:sldMkLst>
        <pc:spChg chg="add mod">
          <ac:chgData name="Stewart Gale" userId="3647ddd2-6040-41ae-a96d-232c23482af8" providerId="ADAL" clId="{26BF70AE-0B7A-45E3-BA5F-F3ADE567B812}" dt="2021-05-05T08:57:25.796" v="191" actId="1076"/>
          <ac:spMkLst>
            <pc:docMk/>
            <pc:sldMk cId="1966325495" sldId="762"/>
            <ac:spMk id="2" creationId="{2E539D22-E700-410E-B0E4-F6B7D30EECB6}"/>
          </ac:spMkLst>
        </pc:spChg>
        <pc:spChg chg="del mod">
          <ac:chgData name="Stewart Gale" userId="3647ddd2-6040-41ae-a96d-232c23482af8" providerId="ADAL" clId="{26BF70AE-0B7A-45E3-BA5F-F3ADE567B812}" dt="2021-05-05T08:56:31.049" v="163" actId="478"/>
          <ac:spMkLst>
            <pc:docMk/>
            <pc:sldMk cId="1966325495" sldId="762"/>
            <ac:spMk id="7" creationId="{00000000-0000-0000-0000-000000000000}"/>
          </ac:spMkLst>
        </pc:spChg>
        <pc:spChg chg="del">
          <ac:chgData name="Stewart Gale" userId="3647ddd2-6040-41ae-a96d-232c23482af8" providerId="ADAL" clId="{26BF70AE-0B7A-45E3-BA5F-F3ADE567B812}" dt="2021-05-05T08:55:16.397" v="19" actId="478"/>
          <ac:spMkLst>
            <pc:docMk/>
            <pc:sldMk cId="1966325495" sldId="762"/>
            <ac:spMk id="13" creationId="{00000000-0000-0000-0000-000000000000}"/>
          </ac:spMkLst>
        </pc:spChg>
        <pc:picChg chg="mod">
          <ac:chgData name="Stewart Gale" userId="3647ddd2-6040-41ae-a96d-232c23482af8" providerId="ADAL" clId="{26BF70AE-0B7A-45E3-BA5F-F3ADE567B812}" dt="2021-05-05T08:55:19.951" v="20" actId="1076"/>
          <ac:picMkLst>
            <pc:docMk/>
            <pc:sldMk cId="1966325495" sldId="762"/>
            <ac:picMk id="1026" creationId="{00000000-0000-0000-0000-000000000000}"/>
          </ac:picMkLst>
        </pc:picChg>
        <pc:cxnChg chg="del mod">
          <ac:chgData name="Stewart Gale" userId="3647ddd2-6040-41ae-a96d-232c23482af8" providerId="ADAL" clId="{26BF70AE-0B7A-45E3-BA5F-F3ADE567B812}" dt="2021-05-05T08:55:28.412" v="22" actId="478"/>
          <ac:cxnSpMkLst>
            <pc:docMk/>
            <pc:sldMk cId="1966325495" sldId="762"/>
            <ac:cxnSpMk id="3" creationId="{00000000-0000-0000-0000-000000000000}"/>
          </ac:cxnSpMkLst>
        </pc:cxnChg>
      </pc:sldChg>
      <pc:sldChg chg="modSp mod">
        <pc:chgData name="Stewart Gale" userId="3647ddd2-6040-41ae-a96d-232c23482af8" providerId="ADAL" clId="{26BF70AE-0B7A-45E3-BA5F-F3ADE567B812}" dt="2021-05-05T08:58:30.941" v="199" actId="1076"/>
        <pc:sldMkLst>
          <pc:docMk/>
          <pc:sldMk cId="711517250" sldId="779"/>
        </pc:sldMkLst>
        <pc:spChg chg="mod">
          <ac:chgData name="Stewart Gale" userId="3647ddd2-6040-41ae-a96d-232c23482af8" providerId="ADAL" clId="{26BF70AE-0B7A-45E3-BA5F-F3ADE567B812}" dt="2021-05-05T08:58:14.352" v="195" actId="1076"/>
          <ac:spMkLst>
            <pc:docMk/>
            <pc:sldMk cId="711517250" sldId="779"/>
            <ac:spMk id="12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8:58:22.124" v="196" actId="1076"/>
          <ac:spMkLst>
            <pc:docMk/>
            <pc:sldMk cId="711517250" sldId="779"/>
            <ac:spMk id="16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8:58:30.941" v="199" actId="1076"/>
          <ac:spMkLst>
            <pc:docMk/>
            <pc:sldMk cId="711517250" sldId="779"/>
            <ac:spMk id="21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8:58:30.941" v="199" actId="1076"/>
          <ac:spMkLst>
            <pc:docMk/>
            <pc:sldMk cId="711517250" sldId="779"/>
            <ac:spMk id="23" creationId="{00000000-0000-0000-0000-000000000000}"/>
          </ac:spMkLst>
        </pc:spChg>
        <pc:picChg chg="mod">
          <ac:chgData name="Stewart Gale" userId="3647ddd2-6040-41ae-a96d-232c23482af8" providerId="ADAL" clId="{26BF70AE-0B7A-45E3-BA5F-F3ADE567B812}" dt="2021-05-05T08:58:26.828" v="198" actId="1076"/>
          <ac:picMkLst>
            <pc:docMk/>
            <pc:sldMk cId="711517250" sldId="779"/>
            <ac:picMk id="6" creationId="{00000000-0000-0000-0000-000000000000}"/>
          </ac:picMkLst>
        </pc:picChg>
        <pc:picChg chg="mod">
          <ac:chgData name="Stewart Gale" userId="3647ddd2-6040-41ae-a96d-232c23482af8" providerId="ADAL" clId="{26BF70AE-0B7A-45E3-BA5F-F3ADE567B812}" dt="2021-05-05T08:58:14.352" v="195" actId="1076"/>
          <ac:picMkLst>
            <pc:docMk/>
            <pc:sldMk cId="711517250" sldId="779"/>
            <ac:picMk id="24" creationId="{00000000-0000-0000-0000-000000000000}"/>
          </ac:picMkLst>
        </pc:picChg>
        <pc:picChg chg="mod">
          <ac:chgData name="Stewart Gale" userId="3647ddd2-6040-41ae-a96d-232c23482af8" providerId="ADAL" clId="{26BF70AE-0B7A-45E3-BA5F-F3ADE567B812}" dt="2021-05-05T08:58:22.124" v="196" actId="1076"/>
          <ac:picMkLst>
            <pc:docMk/>
            <pc:sldMk cId="711517250" sldId="779"/>
            <ac:picMk id="25" creationId="{00000000-0000-0000-0000-000000000000}"/>
          </ac:picMkLst>
        </pc:picChg>
      </pc:sldChg>
      <pc:sldChg chg="delSp modSp mod modAnim">
        <pc:chgData name="Stewart Gale" userId="3647ddd2-6040-41ae-a96d-232c23482af8" providerId="ADAL" clId="{26BF70AE-0B7A-45E3-BA5F-F3ADE567B812}" dt="2021-05-05T09:00:19.647" v="222" actId="1035"/>
        <pc:sldMkLst>
          <pc:docMk/>
          <pc:sldMk cId="3928164983" sldId="780"/>
        </pc:sldMkLst>
        <pc:spChg chg="mod">
          <ac:chgData name="Stewart Gale" userId="3647ddd2-6040-41ae-a96d-232c23482af8" providerId="ADAL" clId="{26BF70AE-0B7A-45E3-BA5F-F3ADE567B812}" dt="2021-05-05T09:00:19.647" v="222" actId="1035"/>
          <ac:spMkLst>
            <pc:docMk/>
            <pc:sldMk cId="3928164983" sldId="780"/>
            <ac:spMk id="5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9:00:19.647" v="222" actId="1035"/>
          <ac:spMkLst>
            <pc:docMk/>
            <pc:sldMk cId="3928164983" sldId="780"/>
            <ac:spMk id="13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9:00:19.647" v="222" actId="1035"/>
          <ac:spMkLst>
            <pc:docMk/>
            <pc:sldMk cId="3928164983" sldId="780"/>
            <ac:spMk id="20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9:00:19.647" v="222" actId="1035"/>
          <ac:spMkLst>
            <pc:docMk/>
            <pc:sldMk cId="3928164983" sldId="780"/>
            <ac:spMk id="21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8:59:29.893" v="211" actId="1076"/>
          <ac:spMkLst>
            <pc:docMk/>
            <pc:sldMk cId="3928164983" sldId="780"/>
            <ac:spMk id="25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8:59:29.893" v="211" actId="1076"/>
          <ac:spMkLst>
            <pc:docMk/>
            <pc:sldMk cId="3928164983" sldId="780"/>
            <ac:spMk id="29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8:59:29.893" v="211" actId="1076"/>
          <ac:spMkLst>
            <pc:docMk/>
            <pc:sldMk cId="3928164983" sldId="780"/>
            <ac:spMk id="32" creationId="{00000000-0000-0000-0000-000000000000}"/>
          </ac:spMkLst>
        </pc:spChg>
        <pc:spChg chg="mod">
          <ac:chgData name="Stewart Gale" userId="3647ddd2-6040-41ae-a96d-232c23482af8" providerId="ADAL" clId="{26BF70AE-0B7A-45E3-BA5F-F3ADE567B812}" dt="2021-05-05T08:59:29.893" v="211" actId="1076"/>
          <ac:spMkLst>
            <pc:docMk/>
            <pc:sldMk cId="3928164983" sldId="780"/>
            <ac:spMk id="33" creationId="{00000000-0000-0000-0000-000000000000}"/>
          </ac:spMkLst>
        </pc:spChg>
        <pc:grpChg chg="mod">
          <ac:chgData name="Stewart Gale" userId="3647ddd2-6040-41ae-a96d-232c23482af8" providerId="ADAL" clId="{26BF70AE-0B7A-45E3-BA5F-F3ADE567B812}" dt="2021-05-05T09:00:19.647" v="222" actId="1035"/>
          <ac:grpSpMkLst>
            <pc:docMk/>
            <pc:sldMk cId="3928164983" sldId="780"/>
            <ac:grpSpMk id="17" creationId="{00000000-0000-0000-0000-000000000000}"/>
          </ac:grpSpMkLst>
        </pc:grpChg>
        <pc:grpChg chg="mod">
          <ac:chgData name="Stewart Gale" userId="3647ddd2-6040-41ae-a96d-232c23482af8" providerId="ADAL" clId="{26BF70AE-0B7A-45E3-BA5F-F3ADE567B812}" dt="2021-05-05T08:59:29.893" v="211" actId="1076"/>
          <ac:grpSpMkLst>
            <pc:docMk/>
            <pc:sldMk cId="3928164983" sldId="780"/>
            <ac:grpSpMk id="26" creationId="{00000000-0000-0000-0000-000000000000}"/>
          </ac:grpSpMkLst>
        </pc:grpChg>
        <pc:picChg chg="del">
          <ac:chgData name="Stewart Gale" userId="3647ddd2-6040-41ae-a96d-232c23482af8" providerId="ADAL" clId="{26BF70AE-0B7A-45E3-BA5F-F3ADE567B812}" dt="2021-05-05T09:00:05.788" v="217" actId="478"/>
          <ac:picMkLst>
            <pc:docMk/>
            <pc:sldMk cId="3928164983" sldId="780"/>
            <ac:picMk id="16" creationId="{00000000-0000-0000-0000-000000000000}"/>
          </ac:picMkLst>
        </pc:picChg>
        <pc:cxnChg chg="mod">
          <ac:chgData name="Stewart Gale" userId="3647ddd2-6040-41ae-a96d-232c23482af8" providerId="ADAL" clId="{26BF70AE-0B7A-45E3-BA5F-F3ADE567B812}" dt="2021-05-05T09:00:19.647" v="222" actId="1035"/>
          <ac:cxnSpMkLst>
            <pc:docMk/>
            <pc:sldMk cId="3928164983" sldId="780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26BF70AE-0B7A-45E3-BA5F-F3ADE567B812}" dt="2021-05-05T08:59:29.893" v="211" actId="1076"/>
          <ac:cxnSpMkLst>
            <pc:docMk/>
            <pc:sldMk cId="3928164983" sldId="780"/>
            <ac:cxnSpMk id="30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06/09/2024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7408" y="151179"/>
            <a:ext cx="1065718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Normal Distribution </a:t>
            </a:r>
          </a:p>
          <a:p>
            <a:pPr algn="ctr"/>
            <a:r>
              <a:rPr lang="en-GB" sz="8000" dirty="0"/>
              <a:t>Standard Normal Distribution</a:t>
            </a:r>
          </a:p>
          <a:p>
            <a:pPr algn="ctr"/>
            <a:endParaRPr lang="en-GB" sz="2000" dirty="0"/>
          </a:p>
          <a:p>
            <a:pPr algn="ctr"/>
            <a:r>
              <a:rPr lang="en-GB" sz="8000" dirty="0"/>
              <a:t>Chapter 3 </a:t>
            </a:r>
          </a:p>
          <a:p>
            <a:pPr algn="ctr"/>
            <a:r>
              <a:rPr lang="en-GB" sz="8000" dirty="0"/>
              <a:t>(Part 4 of 7)</a:t>
            </a:r>
          </a:p>
        </p:txBody>
      </p:sp>
    </p:spTree>
    <p:extLst>
      <p:ext uri="{BB962C8B-B14F-4D97-AF65-F5344CB8AC3E}">
        <p14:creationId xmlns:p14="http://schemas.microsoft.com/office/powerpoint/2010/main" val="4263915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standard normal distributi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3" t="8597" r="3719"/>
          <a:stretch/>
        </p:blipFill>
        <p:spPr bwMode="auto">
          <a:xfrm>
            <a:off x="2207568" y="166586"/>
            <a:ext cx="7326579" cy="502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E539D22-E700-410E-B0E4-F6B7D30EECB6}"/>
              </a:ext>
            </a:extLst>
          </p:cNvPr>
          <p:cNvSpPr txBox="1"/>
          <p:nvPr/>
        </p:nvSpPr>
        <p:spPr>
          <a:xfrm>
            <a:off x="263352" y="5301208"/>
            <a:ext cx="11593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These are examples of various normal distributions. </a:t>
            </a:r>
          </a:p>
          <a:p>
            <a:pPr algn="ctr"/>
            <a:r>
              <a:rPr lang="en-US" sz="3600" dirty="0"/>
              <a:t>The red one is known as ‘ </a:t>
            </a:r>
            <a:r>
              <a:rPr lang="en-US" sz="3600" b="1" dirty="0">
                <a:solidFill>
                  <a:srgbClr val="FF0000"/>
                </a:solidFill>
              </a:rPr>
              <a:t>The Standard Normal Distribution</a:t>
            </a:r>
            <a:r>
              <a:rPr lang="en-US" sz="3600" dirty="0"/>
              <a:t>’.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966325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/>
          <p:cNvSpPr txBox="1"/>
          <p:nvPr/>
        </p:nvSpPr>
        <p:spPr>
          <a:xfrm>
            <a:off x="2783632" y="210016"/>
            <a:ext cx="6264696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/>
              <a:t>Standard Normal Distribution 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3791744" y="3718216"/>
            <a:ext cx="4248472" cy="3074632"/>
            <a:chOff x="2808688" y="3789040"/>
            <a:chExt cx="3603048" cy="2902320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08688" y="3789040"/>
              <a:ext cx="3603048" cy="2377646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Rectangle 30"/>
                <p:cNvSpPr/>
                <p:nvPr/>
              </p:nvSpPr>
              <p:spPr>
                <a:xfrm>
                  <a:off x="4427984" y="6093296"/>
                  <a:ext cx="431226" cy="598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36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a14:m>
                  <a:r>
                    <a:rPr lang="en-GB" sz="2400" dirty="0">
                      <a:solidFill>
                        <a:prstClr val="black"/>
                      </a:solidFill>
                    </a:rPr>
                    <a:t> </a:t>
                  </a:r>
                  <a:endParaRPr lang="en-GB" dirty="0"/>
                </a:p>
              </p:txBody>
            </p:sp>
          </mc:Choice>
          <mc:Fallback xmlns="">
            <p:sp>
              <p:nvSpPr>
                <p:cNvPr id="31" name="Rectangle 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27984" y="6093296"/>
                  <a:ext cx="431226" cy="59806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Rectangle 1"/>
          <p:cNvSpPr/>
          <p:nvPr/>
        </p:nvSpPr>
        <p:spPr>
          <a:xfrm>
            <a:off x="1847528" y="1102641"/>
            <a:ext cx="840797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000" dirty="0">
                <a:solidFill>
                  <a:prstClr val="black"/>
                </a:solidFill>
              </a:rPr>
              <a:t>The great thing about the </a:t>
            </a:r>
          </a:p>
          <a:p>
            <a:pPr lvl="0" algn="ctr"/>
            <a:r>
              <a:rPr lang="en-GB" sz="4000" dirty="0">
                <a:solidFill>
                  <a:prstClr val="black"/>
                </a:solidFill>
              </a:rPr>
              <a:t>standard normal distribution is </a:t>
            </a:r>
          </a:p>
          <a:p>
            <a:pPr lvl="0" algn="ctr"/>
            <a:r>
              <a:rPr lang="en-GB" sz="4000" dirty="0">
                <a:solidFill>
                  <a:prstClr val="black"/>
                </a:solidFill>
              </a:rPr>
              <a:t>the </a:t>
            </a:r>
            <a:r>
              <a:rPr lang="en-GB" sz="4000" b="1" dirty="0">
                <a:solidFill>
                  <a:prstClr val="black"/>
                </a:solidFill>
              </a:rPr>
              <a:t>mean is always 0</a:t>
            </a:r>
          </a:p>
          <a:p>
            <a:pPr lvl="0" algn="ctr"/>
            <a:r>
              <a:rPr lang="en-GB" sz="4000" dirty="0">
                <a:solidFill>
                  <a:prstClr val="black"/>
                </a:solidFill>
              </a:rPr>
              <a:t>and the </a:t>
            </a:r>
            <a:r>
              <a:rPr lang="en-GB" sz="4000" b="1" dirty="0">
                <a:solidFill>
                  <a:prstClr val="black"/>
                </a:solidFill>
              </a:rPr>
              <a:t>standard deviation is always 1</a:t>
            </a:r>
            <a:r>
              <a:rPr lang="en-GB" sz="4000" dirty="0">
                <a:solidFill>
                  <a:prstClr val="black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176121" y="4292208"/>
                <a:ext cx="2069379" cy="1370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40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40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800" dirty="0">
                    <a:solidFill>
                      <a:srgbClr val="FF00FF"/>
                    </a:solidFill>
                  </a:rPr>
                  <a:t>  </a:t>
                </a:r>
              </a:p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440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8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1" y="4292208"/>
                <a:ext cx="2069379" cy="13708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415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812553" y="326096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Normal </a:t>
            </a:r>
          </a:p>
          <a:p>
            <a:pPr algn="ctr"/>
            <a:r>
              <a:rPr lang="en-GB" sz="3600" b="1" dirty="0"/>
              <a:t>Distribution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744072" y="314427"/>
            <a:ext cx="3053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Standard </a:t>
            </a:r>
          </a:p>
          <a:p>
            <a:pPr algn="ctr"/>
            <a:r>
              <a:rPr lang="en-GB" sz="3600" b="1" dirty="0"/>
              <a:t>Distribution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>
            <a:off x="5202649" y="914592"/>
            <a:ext cx="1493749" cy="330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567700" y="5786883"/>
            <a:ext cx="19442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X scale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086" y="5783619"/>
            <a:ext cx="18722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FF"/>
                </a:solidFill>
              </a:rPr>
              <a:t>Z scale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5401918" y="6237312"/>
            <a:ext cx="1493749" cy="330"/>
          </a:xfrm>
          <a:prstGeom prst="straightConnector1">
            <a:avLst/>
          </a:prstGeom>
          <a:ln w="762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7208E649-8C44-294D-E86D-0F1CD885FDFF}"/>
              </a:ext>
            </a:extLst>
          </p:cNvPr>
          <p:cNvGrpSpPr/>
          <p:nvPr/>
        </p:nvGrpSpPr>
        <p:grpSpPr>
          <a:xfrm>
            <a:off x="1343472" y="1936082"/>
            <a:ext cx="9724209" cy="3748568"/>
            <a:chOff x="2132431" y="2268760"/>
            <a:chExt cx="8289140" cy="3185176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7568" y="2616020"/>
              <a:ext cx="3240360" cy="266429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65705" y="2661304"/>
              <a:ext cx="3098131" cy="2573728"/>
            </a:xfrm>
            <a:prstGeom prst="rect">
              <a:avLst/>
            </a:prstGeom>
          </p:spPr>
        </p:pic>
        <p:cxnSp>
          <p:nvCxnSpPr>
            <p:cNvPr id="16" name="Straight Arrow Connector 15"/>
            <p:cNvCxnSpPr/>
            <p:nvPr/>
          </p:nvCxnSpPr>
          <p:spPr>
            <a:xfrm flipV="1">
              <a:off x="2142577" y="2386532"/>
              <a:ext cx="0" cy="2448272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>
              <a:off x="2132431" y="4797152"/>
              <a:ext cx="3744416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8149880" y="2348880"/>
              <a:ext cx="0" cy="2448272"/>
            </a:xfrm>
            <a:prstGeom prst="straightConnector1">
              <a:avLst/>
            </a:prstGeom>
            <a:ln w="57150">
              <a:solidFill>
                <a:srgbClr val="FF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6528048" y="4797152"/>
              <a:ext cx="3744416" cy="0"/>
            </a:xfrm>
            <a:prstGeom prst="straightConnector1">
              <a:avLst/>
            </a:prstGeom>
            <a:ln w="57150">
              <a:solidFill>
                <a:srgbClr val="FF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591944" y="4869161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dirty="0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989523" y="4834805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dirty="0">
                  <a:solidFill>
                    <a:srgbClr val="FF00FF"/>
                  </a:solidFill>
                </a:rPr>
                <a:t>Z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968208" y="4795296"/>
              <a:ext cx="43204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200" b="1" dirty="0">
                  <a:solidFill>
                    <a:srgbClr val="FF00FF"/>
                  </a:solidFill>
                </a:rPr>
                <a:t>0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Rectangle 32"/>
                <p:cNvSpPr/>
                <p:nvPr/>
              </p:nvSpPr>
              <p:spPr>
                <a:xfrm>
                  <a:off x="3582519" y="4725145"/>
                  <a:ext cx="538930" cy="58477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𝝁</m:t>
                        </m:r>
                      </m:oMath>
                    </m:oMathPara>
                  </a14:m>
                  <a:endParaRPr lang="en-GB" sz="3200" b="1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Rectangle 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82519" y="4725145"/>
                  <a:ext cx="538930" cy="58477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Rectangle 37"/>
                <p:cNvSpPr/>
                <p:nvPr/>
              </p:nvSpPr>
              <p:spPr>
                <a:xfrm>
                  <a:off x="8744367" y="2268760"/>
                  <a:ext cx="1044656" cy="76232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/>
                  <a14:m>
                    <m:oMath xmlns:m="http://schemas.openxmlformats.org/officeDocument/2006/math">
                      <m:r>
                        <a:rPr lang="en-GB" sz="2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0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a14:m>
                  <a:r>
                    <a:rPr lang="en-GB" sz="1400" dirty="0">
                      <a:solidFill>
                        <a:srgbClr val="FF00FF"/>
                      </a:solidFill>
                    </a:rPr>
                    <a:t>  </a:t>
                  </a:r>
                </a:p>
                <a:p>
                  <a:pPr lvl="0"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GB" sz="2400">
                            <a:solidFill>
                              <a:srgbClr val="FF00FF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1400" dirty="0">
                    <a:solidFill>
                      <a:srgbClr val="FF00FF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Rectangle 3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4367" y="2268760"/>
                  <a:ext cx="1044656" cy="76232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0298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/>
          <p:cNvSpPr txBox="1"/>
          <p:nvPr/>
        </p:nvSpPr>
        <p:spPr>
          <a:xfrm>
            <a:off x="2927648" y="342657"/>
            <a:ext cx="658873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Finding Z Numbers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71364" y="1638671"/>
                <a:ext cx="5112568" cy="2384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b="1" dirty="0"/>
                  <a:t>Normal </a:t>
                </a:r>
              </a:p>
              <a:p>
                <a:pPr algn="ctr"/>
                <a:r>
                  <a:rPr lang="en-GB" sz="4400" b="1" dirty="0"/>
                  <a:t>Distribution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/>
                        </a:rPr>
                        <m:t>𝑋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/>
                        </a:rPr>
                        <m:t>~</m:t>
                      </m:r>
                      <m:r>
                        <a:rPr lang="en-GB" sz="5400" i="1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  <m:d>
                        <m:d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m:rPr>
                                  <m:nor/>
                                </m:rPr>
                                <a:rPr lang="en-GB" sz="5400" dirty="0">
                                  <a:solidFill>
                                    <a:srgbClr val="FF0000"/>
                                  </a:solidFill>
                                </a:rPr>
                                <m:t> </m:t>
                              </m:r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,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  <m:r>
                                <m:rPr>
                                  <m:nor/>
                                </m:rPr>
                                <a:rPr lang="en-GB" sz="5400" dirty="0">
                                  <a:solidFill>
                                    <a:srgbClr val="FF0000"/>
                                  </a:solidFill>
                                </a:rPr>
                                <m:t> </m:t>
                              </m:r>
                            </m:e>
                            <m:sup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1638671"/>
                <a:ext cx="5112568" cy="2384499"/>
              </a:xfrm>
              <a:prstGeom prst="rect">
                <a:avLst/>
              </a:prstGeom>
              <a:blipFill>
                <a:blip r:embed="rId2"/>
                <a:stretch>
                  <a:fillRect t="-53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032104" y="1484784"/>
                <a:ext cx="4320480" cy="26922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b="1" dirty="0"/>
                  <a:t>Standard Distribution</a:t>
                </a:r>
              </a:p>
              <a:p>
                <a:pPr algn="ctr"/>
                <a:r>
                  <a:rPr lang="en-GB" sz="5400" b="1" dirty="0"/>
                  <a:t> </a:t>
                </a:r>
                <a14:m>
                  <m:oMath xmlns:m="http://schemas.openxmlformats.org/officeDocument/2006/math"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𝑍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/>
                      </a:rPr>
                      <m:t>~</m:t>
                    </m:r>
                    <m:r>
                      <a:rPr lang="en-GB" sz="5400" i="1">
                        <a:solidFill>
                          <a:prstClr val="black"/>
                        </a:solidFill>
                        <a:latin typeface="Cambria Math"/>
                      </a:rPr>
                      <m:t>𝑁</m:t>
                    </m:r>
                    <m:d>
                      <m:d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5400" i="1">
                                <a:solidFill>
                                  <a:srgbClr val="FF00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sz="5400" i="1">
                                <a:solidFill>
                                  <a:srgbClr val="FF00FF"/>
                                </a:solidFill>
                                <a:latin typeface="Cambria Math"/>
                              </a:rPr>
                              <m:t>1</m:t>
                            </m:r>
                          </m:e>
                          <m:sup>
                            <m: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1484784"/>
                <a:ext cx="4320480" cy="2692275"/>
              </a:xfrm>
              <a:prstGeom prst="rect">
                <a:avLst/>
              </a:prstGeom>
              <a:blipFill>
                <a:blip r:embed="rId3"/>
                <a:stretch>
                  <a:fillRect t="-63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3791744" y="4365104"/>
                <a:ext cx="4199676" cy="2190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9600" dirty="0">
                    <a:solidFill>
                      <a:srgbClr val="FF00FF"/>
                    </a:solidFill>
                  </a:rPr>
                  <a:t>Z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r>
                      <a:rPr lang="en-GB" sz="9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9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r>
                          <a:rPr lang="en-GB" sz="9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den>
                    </m:f>
                  </m:oMath>
                </a14:m>
                <a:endParaRPr lang="en-GB" sz="9600" dirty="0"/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365104"/>
                <a:ext cx="4199676" cy="2190215"/>
              </a:xfrm>
              <a:prstGeom prst="rect">
                <a:avLst/>
              </a:prstGeom>
              <a:blipFill>
                <a:blip r:embed="rId4"/>
                <a:stretch>
                  <a:fillRect l="-15239" t="-279" b="-169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16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4A36C3E-205F-D2EA-8C3E-420A813F533A}"/>
                  </a:ext>
                </a:extLst>
              </p:cNvPr>
              <p:cNvSpPr txBox="1"/>
              <p:nvPr/>
            </p:nvSpPr>
            <p:spPr>
              <a:xfrm>
                <a:off x="479376" y="1484784"/>
                <a:ext cx="10945216" cy="3139321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GB" sz="6600" dirty="0">
                    <a:latin typeface="+mj-lt"/>
                  </a:rPr>
                  <a:t>Standard Normal Distribution is good for finding missing means </a:t>
                </a:r>
                <a14:m>
                  <m:oMath xmlns:m="http://schemas.openxmlformats.org/officeDocument/2006/math">
                    <m:r>
                      <a:rPr lang="en-GB" sz="66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6600" dirty="0"/>
                  <a:t> or SD </a:t>
                </a:r>
                <a14:m>
                  <m:oMath xmlns:m="http://schemas.openxmlformats.org/officeDocument/2006/math">
                    <m:r>
                      <a:rPr lang="en-GB" sz="6600" b="0" i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6600" i="1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3" name="TextBox 32">
                <a:extLst>
                  <a:ext uri="{FF2B5EF4-FFF2-40B4-BE49-F238E27FC236}">
                    <a16:creationId xmlns:a16="http://schemas.microsoft.com/office/drawing/2014/main" id="{94A36C3E-205F-D2EA-8C3E-420A813F5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484784"/>
                <a:ext cx="10945216" cy="3139321"/>
              </a:xfrm>
              <a:prstGeom prst="rect">
                <a:avLst/>
              </a:prstGeom>
              <a:blipFill>
                <a:blip r:embed="rId2"/>
                <a:stretch>
                  <a:fillRect t="-6796" r="-3008" b="-139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3494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795A073-3789-40D4-8E6B-8BF4DE28DEE6}"/>
                  </a:ext>
                </a:extLst>
              </p:cNvPr>
              <p:cNvSpPr txBox="1"/>
              <p:nvPr/>
            </p:nvSpPr>
            <p:spPr>
              <a:xfrm>
                <a:off x="911424" y="214742"/>
                <a:ext cx="10729192" cy="14026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𝜇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GB" sz="4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4000" dirty="0"/>
                  <a:t> </a:t>
                </a:r>
              </a:p>
              <a:p>
                <a:r>
                  <a:rPr lang="en-GB" sz="4000" dirty="0"/>
                  <a:t>Given that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&gt;20</m:t>
                        </m:r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=0.2</m:t>
                    </m:r>
                  </m:oMath>
                </a14:m>
                <a:r>
                  <a:rPr lang="en-GB" sz="4000" dirty="0"/>
                  <a:t>, find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795A073-3789-40D4-8E6B-8BF4DE28DE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214742"/>
                <a:ext cx="10729192" cy="1402692"/>
              </a:xfrm>
              <a:prstGeom prst="rect">
                <a:avLst/>
              </a:prstGeom>
              <a:blipFill>
                <a:blip r:embed="rId2"/>
                <a:stretch>
                  <a:fillRect l="-385" b="-1093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9A5F00-1A69-4718-BBD3-3BC99831A87C}"/>
                  </a:ext>
                </a:extLst>
              </p:cNvPr>
              <p:cNvSpPr txBox="1"/>
              <p:nvPr/>
            </p:nvSpPr>
            <p:spPr>
              <a:xfrm>
                <a:off x="7065936" y="4325442"/>
                <a:ext cx="2520280" cy="7837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9A5F00-1A69-4718-BBD3-3BC99831A8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5936" y="4325442"/>
                <a:ext cx="2520280" cy="7837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528" y="1772816"/>
            <a:ext cx="3068623" cy="247137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5243" y="1762151"/>
            <a:ext cx="3101020" cy="24974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240176" y="2015768"/>
                <a:ext cx="1214703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solidFill>
                      <a:srgbClr val="FF0000"/>
                    </a:solidFill>
                  </a:rPr>
                  <a:t>Normal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?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176" y="2015768"/>
                <a:ext cx="1214703" cy="1200329"/>
              </a:xfrm>
              <a:prstGeom prst="rect">
                <a:avLst/>
              </a:prstGeom>
              <a:blipFill>
                <a:blip r:embed="rId6"/>
                <a:stretch>
                  <a:fillRect l="-3000" t="-4061" r="-2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338979" y="2001031"/>
                <a:ext cx="138309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dirty="0">
                    <a:solidFill>
                      <a:srgbClr val="FF00FF"/>
                    </a:solidFill>
                  </a:rPr>
                  <a:t>Standard</a:t>
                </a:r>
                <a:r>
                  <a:rPr lang="en-GB" sz="24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8979" y="2001031"/>
                <a:ext cx="1383098" cy="1200329"/>
              </a:xfrm>
              <a:prstGeom prst="rect">
                <a:avLst/>
              </a:prstGeom>
              <a:blipFill>
                <a:blip r:embed="rId7"/>
                <a:stretch>
                  <a:fillRect l="-3524" t="-4061" r="-30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2217044" y="5985863"/>
                <a:ext cx="182344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=0.8416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044" y="5985863"/>
                <a:ext cx="1823448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289052" y="4331078"/>
                <a:ext cx="223657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/>
                  <a:t>Inverse Normal</a:t>
                </a:r>
              </a:p>
              <a:p>
                <a:r>
                  <a:rPr lang="en-GB" sz="2400" dirty="0"/>
                  <a:t>Area = 0.80</a:t>
                </a:r>
              </a:p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2400" dirty="0">
                    <a:solidFill>
                      <a:srgbClr val="FF00FF"/>
                    </a:solidFill>
                  </a:rPr>
                  <a:t> </a:t>
                </a:r>
                <a:r>
                  <a:rPr lang="en-GB" sz="2400" dirty="0"/>
                  <a:t>= 0</a:t>
                </a:r>
              </a:p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2400" dirty="0"/>
                  <a:t> = 1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052" y="4331078"/>
                <a:ext cx="2236572" cy="1569660"/>
              </a:xfrm>
              <a:prstGeom prst="rect">
                <a:avLst/>
              </a:prstGeom>
              <a:blipFill>
                <a:blip r:embed="rId9"/>
                <a:stretch>
                  <a:fillRect l="-4372" t="-3101" b="-7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7308533" y="6133324"/>
                <a:ext cx="235134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𝝁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𝟏𝟕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𝒔𝒇</m:t>
                      </m:r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533" y="6133324"/>
                <a:ext cx="2351349" cy="461665"/>
              </a:xfrm>
              <a:prstGeom prst="rect">
                <a:avLst/>
              </a:prstGeom>
              <a:blipFill>
                <a:blip r:embed="rId10"/>
                <a:stretch>
                  <a:fillRect r="-259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95183" y="5175007"/>
                <a:ext cx="2448363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0.8416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5183" y="5175007"/>
                <a:ext cx="2448363" cy="78617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08368" y="1731574"/>
            <a:ext cx="2049812" cy="109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1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23" grpId="0"/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39FD241-D35B-40D4-B58C-C602BA6CF418}"/>
                  </a:ext>
                </a:extLst>
              </p:cNvPr>
              <p:cNvSpPr txBox="1"/>
              <p:nvPr/>
            </p:nvSpPr>
            <p:spPr>
              <a:xfrm>
                <a:off x="487120" y="280916"/>
                <a:ext cx="11369519" cy="182569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A machine makes metal sheets with width,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GB" sz="3600" dirty="0"/>
                  <a:t> cm, </a:t>
                </a:r>
              </a:p>
              <a:p>
                <a:pPr algn="ctr"/>
                <a:r>
                  <a:rPr lang="en-GB" sz="3600" dirty="0"/>
                  <a:t>modelled as a normal distribution such that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~</m:t>
                    </m:r>
                    <m:r>
                      <a:rPr lang="en-GB" sz="36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50,</m:t>
                        </m:r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3600" dirty="0"/>
                  <a:t>.</a:t>
                </a:r>
              </a:p>
              <a:p>
                <a:pPr algn="ctr"/>
                <a:r>
                  <a:rPr lang="en-GB" sz="3600" dirty="0"/>
                  <a:t>Given that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&lt;46</m:t>
                        </m:r>
                      </m:e>
                    </m:d>
                    <m:r>
                      <a:rPr lang="en-GB" sz="3600" i="1">
                        <a:latin typeface="Cambria Math" panose="02040503050406030204" pitchFamily="18" charset="0"/>
                      </a:rPr>
                      <m:t>=0.2119</m:t>
                    </m:r>
                  </m:oMath>
                </a14:m>
                <a:r>
                  <a:rPr lang="en-GB" sz="3600" dirty="0"/>
                  <a:t>, find the value of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39FD241-D35B-40D4-B58C-C602BA6CF4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20" y="280916"/>
                <a:ext cx="11369519" cy="1825693"/>
              </a:xfrm>
              <a:prstGeom prst="rect">
                <a:avLst/>
              </a:prstGeom>
              <a:blipFill>
                <a:blip r:embed="rId2"/>
                <a:stretch>
                  <a:fillRect t="-305" b="-640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/>
              <p:nvPr/>
            </p:nvSpPr>
            <p:spPr>
              <a:xfrm>
                <a:off x="7774920" y="4365104"/>
                <a:ext cx="194421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24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935D250-72DF-470A-894C-E1B366E957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920" y="4365104"/>
                <a:ext cx="1944216" cy="8989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205290" y="4459563"/>
                <a:ext cx="2132507" cy="15696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b="1" dirty="0"/>
                  <a:t>Inverse Normal</a:t>
                </a:r>
              </a:p>
              <a:p>
                <a:r>
                  <a:rPr lang="en-GB" sz="2400" dirty="0"/>
                  <a:t>Area = 0.2119 </a:t>
                </a:r>
                <a:endParaRPr lang="en-GB" sz="2400" i="1" dirty="0"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FF"/>
                        </a:solidFill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290" y="4459563"/>
                <a:ext cx="2132507" cy="1569660"/>
              </a:xfrm>
              <a:prstGeom prst="rect">
                <a:avLst/>
              </a:prstGeom>
              <a:blipFill>
                <a:blip r:embed="rId4"/>
                <a:stretch>
                  <a:fillRect l="-4571" t="-3113" r="-3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2225338" y="6062915"/>
                <a:ext cx="129614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srgbClr val="FF00FF"/>
                    </a:solidFill>
                  </a:rPr>
                  <a:t>Z</a:t>
                </a:r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-0.8</a:t>
                </a:r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338" y="6062915"/>
                <a:ext cx="1296144" cy="461665"/>
              </a:xfrm>
              <a:prstGeom prst="rect">
                <a:avLst/>
              </a:prstGeom>
              <a:blipFill>
                <a:blip r:embed="rId5"/>
                <a:stretch>
                  <a:fillRect l="-7042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063220" y="5361395"/>
                <a:ext cx="3047244" cy="9105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−0.80=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46−50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3220" y="5361395"/>
                <a:ext cx="3047244" cy="9105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855309" y="6237312"/>
                <a:ext cx="115121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5309" y="6237312"/>
                <a:ext cx="115121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CB048E4D-2F2E-B18F-67BF-06C934651729}"/>
              </a:ext>
            </a:extLst>
          </p:cNvPr>
          <p:cNvGrpSpPr/>
          <p:nvPr/>
        </p:nvGrpSpPr>
        <p:grpSpPr>
          <a:xfrm>
            <a:off x="6631853" y="2394546"/>
            <a:ext cx="4326776" cy="1994989"/>
            <a:chOff x="6538182" y="2442107"/>
            <a:chExt cx="3755211" cy="1607579"/>
          </a:xfrm>
        </p:grpSpPr>
        <p:sp>
          <p:nvSpPr>
            <p:cNvPr id="5" name="TextBox 4"/>
            <p:cNvSpPr txBox="1"/>
            <p:nvPr/>
          </p:nvSpPr>
          <p:spPr>
            <a:xfrm flipH="1">
              <a:off x="7875115" y="3680354"/>
              <a:ext cx="34994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Z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7212403" y="2520534"/>
              <a:ext cx="2304256" cy="1210873"/>
              <a:chOff x="5220072" y="692696"/>
              <a:chExt cx="3329182" cy="2112438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0072" y="692696"/>
                <a:ext cx="3329182" cy="2112438"/>
              </a:xfrm>
              <a:prstGeom prst="rect">
                <a:avLst/>
              </a:prstGeom>
            </p:spPr>
          </p:pic>
          <p:sp>
            <p:nvSpPr>
              <p:cNvPr id="19" name="Right Triangle 18"/>
              <p:cNvSpPr/>
              <p:nvPr/>
            </p:nvSpPr>
            <p:spPr>
              <a:xfrm flipH="1">
                <a:off x="5732268" y="1643092"/>
                <a:ext cx="736245" cy="1131754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8910295" y="2442107"/>
                  <a:ext cx="1383098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400" dirty="0">
                      <a:solidFill>
                        <a:srgbClr val="FF00FF"/>
                      </a:solidFill>
                    </a:rPr>
                    <a:t>Standard</a:t>
                  </a:r>
                  <a:r>
                    <a:rPr lang="en-GB" sz="2400" dirty="0"/>
                    <a:t> 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=0</m:t>
                      </m:r>
                    </m:oMath>
                  </a14:m>
                  <a:r>
                    <a:rPr lang="en-GB" sz="2400" dirty="0"/>
                    <a:t> 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10295" y="2442107"/>
                  <a:ext cx="1383098" cy="1200329"/>
                </a:xfrm>
                <a:prstGeom prst="rect">
                  <a:avLst/>
                </a:prstGeom>
                <a:blipFill>
                  <a:blip r:embed="rId9"/>
                  <a:stretch>
                    <a:fillRect t="-327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TextBox 20"/>
            <p:cNvSpPr txBox="1"/>
            <p:nvPr/>
          </p:nvSpPr>
          <p:spPr>
            <a:xfrm flipH="1">
              <a:off x="8222059" y="3680354"/>
              <a:ext cx="34994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0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7336307" y="2949043"/>
              <a:ext cx="538809" cy="6001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6538182" y="2553372"/>
              <a:ext cx="10801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0.2119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1D50712-2418-EF28-800C-B45051016946}"/>
              </a:ext>
            </a:extLst>
          </p:cNvPr>
          <p:cNvGrpSpPr/>
          <p:nvPr/>
        </p:nvGrpSpPr>
        <p:grpSpPr>
          <a:xfrm>
            <a:off x="906280" y="2394546"/>
            <a:ext cx="4177772" cy="2043972"/>
            <a:chOff x="1027012" y="2465148"/>
            <a:chExt cx="3520082" cy="1692048"/>
          </a:xfrm>
        </p:grpSpPr>
        <p:sp>
          <p:nvSpPr>
            <p:cNvPr id="25" name="TextBox 24"/>
            <p:cNvSpPr txBox="1"/>
            <p:nvPr/>
          </p:nvSpPr>
          <p:spPr>
            <a:xfrm flipH="1">
              <a:off x="2291937" y="3782548"/>
              <a:ext cx="421952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46</a:t>
              </a:r>
            </a:p>
          </p:txBody>
        </p:sp>
        <p:grpSp>
          <p:nvGrpSpPr>
            <p:cNvPr id="26" name="Group 25"/>
            <p:cNvGrpSpPr/>
            <p:nvPr/>
          </p:nvGrpSpPr>
          <p:grpSpPr>
            <a:xfrm>
              <a:off x="1701233" y="2622728"/>
              <a:ext cx="2304256" cy="1210873"/>
              <a:chOff x="5220072" y="692696"/>
              <a:chExt cx="3329182" cy="2112438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20072" y="692696"/>
                <a:ext cx="3329182" cy="2112438"/>
              </a:xfrm>
              <a:prstGeom prst="rect">
                <a:avLst/>
              </a:prstGeom>
            </p:spPr>
          </p:pic>
          <p:sp>
            <p:nvSpPr>
              <p:cNvPr id="28" name="Right Triangle 27"/>
              <p:cNvSpPr/>
              <p:nvPr/>
            </p:nvSpPr>
            <p:spPr>
              <a:xfrm flipH="1">
                <a:off x="5732268" y="1643092"/>
                <a:ext cx="736245" cy="1131754"/>
              </a:xfrm>
              <a:prstGeom prst="rtTriangl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 flipH="1">
              <a:off x="2680284" y="3787864"/>
              <a:ext cx="44514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50</a:t>
              </a: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>
              <a:off x="1825137" y="3051237"/>
              <a:ext cx="538809" cy="60016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1027012" y="2655566"/>
              <a:ext cx="10801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/>
                <a:t>0.2119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3332391" y="2465148"/>
                  <a:ext cx="1214703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GB" sz="2400" dirty="0">
                      <a:solidFill>
                        <a:srgbClr val="FF0000"/>
                      </a:solidFill>
                    </a:rPr>
                    <a:t>Normal</a:t>
                  </a:r>
                </a:p>
                <a:p>
                  <a:pPr algn="ctr"/>
                  <a14:m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240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=50</m:t>
                      </m:r>
                    </m:oMath>
                  </a14:m>
                  <a:r>
                    <a:rPr lang="en-GB" sz="2400" dirty="0"/>
                    <a:t> </a:t>
                  </a: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=?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32391" y="2465148"/>
                  <a:ext cx="1214703" cy="1200329"/>
                </a:xfrm>
                <a:prstGeom prst="rect">
                  <a:avLst/>
                </a:prstGeom>
                <a:blipFill>
                  <a:blip r:embed="rId10"/>
                  <a:stretch>
                    <a:fillRect t="-336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2816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31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83432" y="3463851"/>
                <a:ext cx="1029714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9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𝑍</m:t>
                          </m:r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&lt;3</m:t>
                          </m:r>
                        </m:e>
                      </m:d>
                      <m:r>
                        <a:rPr lang="en-GB" sz="9600" i="1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GB" sz="9600" i="1"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GB" sz="9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3463851"/>
                <a:ext cx="10297144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42800" y="404664"/>
                <a:ext cx="11305256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6000" b="1" dirty="0"/>
                  <a:t>Other notation </a:t>
                </a:r>
              </a:p>
              <a:p>
                <a:pPr algn="ctr"/>
                <a:r>
                  <a:rPr lang="en-GB" sz="6000" dirty="0"/>
                  <a:t>that you may come across is phi </a:t>
                </a:r>
                <a14:m>
                  <m:oMath xmlns:m="http://schemas.openxmlformats.org/officeDocument/2006/math">
                    <m:r>
                      <a:rPr lang="en-GB" sz="6000" i="1">
                        <a:latin typeface="Cambria Math" panose="02040503050406030204" pitchFamily="18" charset="0"/>
                      </a:rPr>
                      <m:t>𝜙</m:t>
                    </m:r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800" y="404664"/>
                <a:ext cx="11305256" cy="1938992"/>
              </a:xfrm>
              <a:prstGeom prst="rect">
                <a:avLst/>
              </a:prstGeom>
              <a:blipFill>
                <a:blip r:embed="rId3"/>
                <a:stretch>
                  <a:fillRect l="-809" t="-9434" b="-2044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8852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31217</TotalTime>
  <Words>274</Words>
  <Application>Microsoft Office PowerPoint</Application>
  <PresentationFormat>Widescreen</PresentationFormat>
  <Paragraphs>77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1272</cp:revision>
  <dcterms:created xsi:type="dcterms:W3CDTF">2013-02-28T07:36:55Z</dcterms:created>
  <dcterms:modified xsi:type="dcterms:W3CDTF">2024-09-06T07:35:45Z</dcterms:modified>
</cp:coreProperties>
</file>