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8" r:id="rId2"/>
    <p:sldId id="302" r:id="rId3"/>
    <p:sldId id="285" r:id="rId4"/>
    <p:sldId id="259" r:id="rId5"/>
    <p:sldId id="263" r:id="rId6"/>
    <p:sldId id="260" r:id="rId7"/>
    <p:sldId id="299" r:id="rId8"/>
    <p:sldId id="298" r:id="rId9"/>
    <p:sldId id="300" r:id="rId10"/>
    <p:sldId id="262" r:id="rId11"/>
    <p:sldId id="257" r:id="rId12"/>
    <p:sldId id="286" r:id="rId13"/>
    <p:sldId id="283" r:id="rId14"/>
    <p:sldId id="278" r:id="rId15"/>
    <p:sldId id="288" r:id="rId16"/>
    <p:sldId id="290" r:id="rId17"/>
    <p:sldId id="291" r:id="rId18"/>
    <p:sldId id="292" r:id="rId19"/>
    <p:sldId id="265" r:id="rId20"/>
    <p:sldId id="293" r:id="rId21"/>
    <p:sldId id="294" r:id="rId22"/>
    <p:sldId id="295" r:id="rId23"/>
    <p:sldId id="287" r:id="rId24"/>
    <p:sldId id="279" r:id="rId25"/>
    <p:sldId id="275" r:id="rId26"/>
    <p:sldId id="264" r:id="rId27"/>
    <p:sldId id="284" r:id="rId28"/>
    <p:sldId id="271" r:id="rId29"/>
    <p:sldId id="297" r:id="rId30"/>
    <p:sldId id="270" r:id="rId31"/>
    <p:sldId id="280" r:id="rId32"/>
    <p:sldId id="301" r:id="rId33"/>
    <p:sldId id="304" r:id="rId34"/>
    <p:sldId id="281" r:id="rId35"/>
    <p:sldId id="273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3300"/>
    <a:srgbClr val="CC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D05C73-CCBF-4BB0-B0A0-94F456CEBBB4}" v="336" dt="2025-05-15T11:20:33.2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9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ED05C73-CCBF-4BB0-B0A0-94F456CEBBB4}"/>
    <pc:docChg chg="undo custSel addSld delSld modSld sldOrd">
      <pc:chgData name="Stewart Gale" userId="3647ddd2-6040-41ae-a96d-232c23482af8" providerId="ADAL" clId="{DED05C73-CCBF-4BB0-B0A0-94F456CEBBB4}" dt="2025-05-15T11:21:34.485" v="1993" actId="47"/>
      <pc:docMkLst>
        <pc:docMk/>
      </pc:docMkLst>
      <pc:sldChg chg="delSp modSp mod">
        <pc:chgData name="Stewart Gale" userId="3647ddd2-6040-41ae-a96d-232c23482af8" providerId="ADAL" clId="{DED05C73-CCBF-4BB0-B0A0-94F456CEBBB4}" dt="2025-05-13T07:35:32.448" v="298" actId="20577"/>
        <pc:sldMkLst>
          <pc:docMk/>
          <pc:sldMk cId="684912394" sldId="258"/>
        </pc:sldMkLst>
        <pc:spChg chg="mod">
          <ac:chgData name="Stewart Gale" userId="3647ddd2-6040-41ae-a96d-232c23482af8" providerId="ADAL" clId="{DED05C73-CCBF-4BB0-B0A0-94F456CEBBB4}" dt="2025-05-13T07:35:32.448" v="298" actId="20577"/>
          <ac:spMkLst>
            <pc:docMk/>
            <pc:sldMk cId="684912394" sldId="258"/>
            <ac:spMk id="4" creationId="{00000000-0000-0000-0000-000000000000}"/>
          </ac:spMkLst>
        </pc:spChg>
      </pc:sldChg>
      <pc:sldChg chg="modSp mod modAnim">
        <pc:chgData name="Stewart Gale" userId="3647ddd2-6040-41ae-a96d-232c23482af8" providerId="ADAL" clId="{DED05C73-CCBF-4BB0-B0A0-94F456CEBBB4}" dt="2025-05-14T04:35:49.391" v="1809"/>
        <pc:sldMkLst>
          <pc:docMk/>
          <pc:sldMk cId="2755682396" sldId="259"/>
        </pc:sldMkLst>
        <pc:spChg chg="mod">
          <ac:chgData name="Stewart Gale" userId="3647ddd2-6040-41ae-a96d-232c23482af8" providerId="ADAL" clId="{DED05C73-CCBF-4BB0-B0A0-94F456CEBBB4}" dt="2025-05-14T03:05:35.179" v="351" actId="1076"/>
          <ac:spMkLst>
            <pc:docMk/>
            <pc:sldMk cId="2755682396" sldId="259"/>
            <ac:spMk id="2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05:24.981" v="349" actId="1076"/>
          <ac:spMkLst>
            <pc:docMk/>
            <pc:sldMk cId="2755682396" sldId="259"/>
            <ac:spMk id="5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3T10:43:29.906" v="316" actId="1076"/>
          <ac:spMkLst>
            <pc:docMk/>
            <pc:sldMk cId="2755682396" sldId="259"/>
            <ac:spMk id="12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3T10:43:25.013" v="315" actId="1076"/>
          <ac:spMkLst>
            <pc:docMk/>
            <pc:sldMk cId="2755682396" sldId="259"/>
            <ac:spMk id="13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06:01.239" v="363" actId="1076"/>
          <ac:spMkLst>
            <pc:docMk/>
            <pc:sldMk cId="2755682396" sldId="259"/>
            <ac:spMk id="14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05:44.136" v="354" actId="1076"/>
          <ac:spMkLst>
            <pc:docMk/>
            <pc:sldMk cId="2755682396" sldId="259"/>
            <ac:spMk id="15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05:37.869" v="352" actId="1076"/>
          <ac:spMkLst>
            <pc:docMk/>
            <pc:sldMk cId="2755682396" sldId="259"/>
            <ac:spMk id="16" creationId="{00000000-0000-0000-0000-000000000000}"/>
          </ac:spMkLst>
        </pc:spChg>
      </pc:sldChg>
      <pc:sldChg chg="addSp modSp mod modAnim">
        <pc:chgData name="Stewart Gale" userId="3647ddd2-6040-41ae-a96d-232c23482af8" providerId="ADAL" clId="{DED05C73-CCBF-4BB0-B0A0-94F456CEBBB4}" dt="2025-05-14T03:48:15.009" v="772" actId="207"/>
        <pc:sldMkLst>
          <pc:docMk/>
          <pc:sldMk cId="2289128327" sldId="260"/>
        </pc:sldMkLst>
        <pc:spChg chg="mod">
          <ac:chgData name="Stewart Gale" userId="3647ddd2-6040-41ae-a96d-232c23482af8" providerId="ADAL" clId="{DED05C73-CCBF-4BB0-B0A0-94F456CEBBB4}" dt="2025-05-14T03:07:32.200" v="400" actId="1076"/>
          <ac:spMkLst>
            <pc:docMk/>
            <pc:sldMk cId="2289128327" sldId="260"/>
            <ac:spMk id="4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08:16.348" v="421" actId="1076"/>
          <ac:spMkLst>
            <pc:docMk/>
            <pc:sldMk cId="2289128327" sldId="260"/>
            <ac:spMk id="6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06:51.184" v="370" actId="1076"/>
          <ac:spMkLst>
            <pc:docMk/>
            <pc:sldMk cId="2289128327" sldId="260"/>
            <ac:spMk id="7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06:56.284" v="371" actId="1076"/>
          <ac:spMkLst>
            <pc:docMk/>
            <pc:sldMk cId="2289128327" sldId="260"/>
            <ac:spMk id="8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08:06.198" v="418" actId="1076"/>
          <ac:spMkLst>
            <pc:docMk/>
            <pc:sldMk cId="2289128327" sldId="260"/>
            <ac:spMk id="11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47:58.770" v="769" actId="207"/>
          <ac:spMkLst>
            <pc:docMk/>
            <pc:sldMk cId="2289128327" sldId="260"/>
            <ac:spMk id="14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48:15.009" v="772" actId="207"/>
          <ac:spMkLst>
            <pc:docMk/>
            <pc:sldMk cId="2289128327" sldId="260"/>
            <ac:spMk id="15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47:58.770" v="769" actId="207"/>
          <ac:spMkLst>
            <pc:docMk/>
            <pc:sldMk cId="2289128327" sldId="260"/>
            <ac:spMk id="16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48:15.009" v="772" actId="207"/>
          <ac:spMkLst>
            <pc:docMk/>
            <pc:sldMk cId="2289128327" sldId="260"/>
            <ac:spMk id="17" creationId="{00000000-0000-0000-0000-000000000000}"/>
          </ac:spMkLst>
        </pc:spChg>
        <pc:cxnChg chg="add mod">
          <ac:chgData name="Stewart Gale" userId="3647ddd2-6040-41ae-a96d-232c23482af8" providerId="ADAL" clId="{DED05C73-CCBF-4BB0-B0A0-94F456CEBBB4}" dt="2025-05-14T03:48:03.637" v="770" actId="208"/>
          <ac:cxnSpMkLst>
            <pc:docMk/>
            <pc:sldMk cId="2289128327" sldId="260"/>
            <ac:cxnSpMk id="2" creationId="{9C0FB332-5236-E9A8-09B3-E1796275E4D3}"/>
          </ac:cxnSpMkLst>
        </pc:cxnChg>
        <pc:cxnChg chg="add mod">
          <ac:chgData name="Stewart Gale" userId="3647ddd2-6040-41ae-a96d-232c23482af8" providerId="ADAL" clId="{DED05C73-CCBF-4BB0-B0A0-94F456CEBBB4}" dt="2025-05-14T03:48:08.765" v="771" actId="208"/>
          <ac:cxnSpMkLst>
            <pc:docMk/>
            <pc:sldMk cId="2289128327" sldId="260"/>
            <ac:cxnSpMk id="3" creationId="{68BEA5FD-BA4F-2ECB-C7A4-C2F4820AF7D7}"/>
          </ac:cxnSpMkLst>
        </pc:cxnChg>
      </pc:sldChg>
      <pc:sldChg chg="addSp delSp modSp del mod">
        <pc:chgData name="Stewart Gale" userId="3647ddd2-6040-41ae-a96d-232c23482af8" providerId="ADAL" clId="{DED05C73-CCBF-4BB0-B0A0-94F456CEBBB4}" dt="2025-05-14T04:07:16.658" v="1039" actId="47"/>
        <pc:sldMkLst>
          <pc:docMk/>
          <pc:sldMk cId="3240320635" sldId="261"/>
        </pc:sldMkLst>
        <pc:spChg chg="add del mod">
          <ac:chgData name="Stewart Gale" userId="3647ddd2-6040-41ae-a96d-232c23482af8" providerId="ADAL" clId="{DED05C73-CCBF-4BB0-B0A0-94F456CEBBB4}" dt="2025-05-14T04:05:48.384" v="1012" actId="478"/>
          <ac:spMkLst>
            <pc:docMk/>
            <pc:sldMk cId="3240320635" sldId="261"/>
            <ac:spMk id="5" creationId="{DC7BE166-F0E7-CFC2-97A4-03E5FC0A8BE1}"/>
          </ac:spMkLst>
        </pc:spChg>
        <pc:spChg chg="add del mod">
          <ac:chgData name="Stewart Gale" userId="3647ddd2-6040-41ae-a96d-232c23482af8" providerId="ADAL" clId="{DED05C73-CCBF-4BB0-B0A0-94F456CEBBB4}" dt="2025-05-14T04:05:48.384" v="1012" actId="478"/>
          <ac:spMkLst>
            <pc:docMk/>
            <pc:sldMk cId="3240320635" sldId="261"/>
            <ac:spMk id="8" creationId="{A4FD9D87-7405-3899-7819-ADAC17C305E8}"/>
          </ac:spMkLst>
        </pc:spChg>
        <pc:spChg chg="add del mod">
          <ac:chgData name="Stewart Gale" userId="3647ddd2-6040-41ae-a96d-232c23482af8" providerId="ADAL" clId="{DED05C73-CCBF-4BB0-B0A0-94F456CEBBB4}" dt="2025-05-14T04:05:48.384" v="1012" actId="478"/>
          <ac:spMkLst>
            <pc:docMk/>
            <pc:sldMk cId="3240320635" sldId="261"/>
            <ac:spMk id="9" creationId="{1C6B6C12-F182-1FD8-4B6F-29403C4E37C3}"/>
          </ac:spMkLst>
        </pc:spChg>
        <pc:spChg chg="del">
          <ac:chgData name="Stewart Gale" userId="3647ddd2-6040-41ae-a96d-232c23482af8" providerId="ADAL" clId="{DED05C73-CCBF-4BB0-B0A0-94F456CEBBB4}" dt="2025-05-14T04:05:59.374" v="1016" actId="21"/>
          <ac:spMkLst>
            <pc:docMk/>
            <pc:sldMk cId="3240320635" sldId="261"/>
            <ac:spMk id="10" creationId="{00000000-0000-0000-0000-000000000000}"/>
          </ac:spMkLst>
        </pc:spChg>
        <pc:spChg chg="del">
          <ac:chgData name="Stewart Gale" userId="3647ddd2-6040-41ae-a96d-232c23482af8" providerId="ADAL" clId="{DED05C73-CCBF-4BB0-B0A0-94F456CEBBB4}" dt="2025-05-14T04:06:21.605" v="1022" actId="21"/>
          <ac:spMkLst>
            <pc:docMk/>
            <pc:sldMk cId="3240320635" sldId="261"/>
            <ac:spMk id="11" creationId="{00000000-0000-0000-0000-000000000000}"/>
          </ac:spMkLst>
        </pc:spChg>
        <pc:spChg chg="add del mod">
          <ac:chgData name="Stewart Gale" userId="3647ddd2-6040-41ae-a96d-232c23482af8" providerId="ADAL" clId="{DED05C73-CCBF-4BB0-B0A0-94F456CEBBB4}" dt="2025-05-14T04:05:48.384" v="1012" actId="478"/>
          <ac:spMkLst>
            <pc:docMk/>
            <pc:sldMk cId="3240320635" sldId="261"/>
            <ac:spMk id="18" creationId="{FA026723-917C-A581-F5A0-B9CD4DF9A34A}"/>
          </ac:spMkLst>
        </pc:spChg>
        <pc:picChg chg="del mod modCrop">
          <ac:chgData name="Stewart Gale" userId="3647ddd2-6040-41ae-a96d-232c23482af8" providerId="ADAL" clId="{DED05C73-CCBF-4BB0-B0A0-94F456CEBBB4}" dt="2025-05-14T04:05:48.384" v="1012" actId="478"/>
          <ac:picMkLst>
            <pc:docMk/>
            <pc:sldMk cId="3240320635" sldId="261"/>
            <ac:picMk id="16" creationId="{00000000-0000-0000-0000-000000000000}"/>
          </ac:picMkLst>
        </pc:picChg>
        <pc:picChg chg="del">
          <ac:chgData name="Stewart Gale" userId="3647ddd2-6040-41ae-a96d-232c23482af8" providerId="ADAL" clId="{DED05C73-CCBF-4BB0-B0A0-94F456CEBBB4}" dt="2025-05-14T04:06:21.605" v="1022" actId="21"/>
          <ac:picMkLst>
            <pc:docMk/>
            <pc:sldMk cId="3240320635" sldId="261"/>
            <ac:picMk id="17" creationId="{00000000-0000-0000-0000-000000000000}"/>
          </ac:picMkLst>
        </pc:picChg>
        <pc:picChg chg="add del mod">
          <ac:chgData name="Stewart Gale" userId="3647ddd2-6040-41ae-a96d-232c23482af8" providerId="ADAL" clId="{DED05C73-CCBF-4BB0-B0A0-94F456CEBBB4}" dt="2025-05-14T04:05:59.374" v="1016" actId="21"/>
          <ac:picMkLst>
            <pc:docMk/>
            <pc:sldMk cId="3240320635" sldId="261"/>
            <ac:picMk id="19" creationId="{70035E84-F0A6-76B7-7638-7DB6CBCA7DA8}"/>
          </ac:picMkLst>
        </pc:picChg>
      </pc:sldChg>
      <pc:sldChg chg="modSp mod ord">
        <pc:chgData name="Stewart Gale" userId="3647ddd2-6040-41ae-a96d-232c23482af8" providerId="ADAL" clId="{DED05C73-CCBF-4BB0-B0A0-94F456CEBBB4}" dt="2025-05-14T04:10:09.569" v="1071" actId="404"/>
        <pc:sldMkLst>
          <pc:docMk/>
          <pc:sldMk cId="2329816004" sldId="262"/>
        </pc:sldMkLst>
        <pc:spChg chg="mod">
          <ac:chgData name="Stewart Gale" userId="3647ddd2-6040-41ae-a96d-232c23482af8" providerId="ADAL" clId="{DED05C73-CCBF-4BB0-B0A0-94F456CEBBB4}" dt="2025-05-14T04:10:06.814" v="1070" actId="404"/>
          <ac:spMkLst>
            <pc:docMk/>
            <pc:sldMk cId="2329816004" sldId="262"/>
            <ac:spMk id="4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09:43.633" v="1062" actId="404"/>
          <ac:spMkLst>
            <pc:docMk/>
            <pc:sldMk cId="2329816004" sldId="262"/>
            <ac:spMk id="8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09:50.298" v="1064" actId="404"/>
          <ac:spMkLst>
            <pc:docMk/>
            <pc:sldMk cId="2329816004" sldId="262"/>
            <ac:spMk id="9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10:02.757" v="1069" actId="14100"/>
          <ac:spMkLst>
            <pc:docMk/>
            <pc:sldMk cId="2329816004" sldId="262"/>
            <ac:spMk id="10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09:59.152" v="1068" actId="404"/>
          <ac:spMkLst>
            <pc:docMk/>
            <pc:sldMk cId="2329816004" sldId="262"/>
            <ac:spMk id="11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10:09.569" v="1071" actId="404"/>
          <ac:spMkLst>
            <pc:docMk/>
            <pc:sldMk cId="2329816004" sldId="262"/>
            <ac:spMk id="19" creationId="{00000000-0000-0000-0000-000000000000}"/>
          </ac:spMkLst>
        </pc:spChg>
        <pc:cxnChg chg="mod">
          <ac:chgData name="Stewart Gale" userId="3647ddd2-6040-41ae-a96d-232c23482af8" providerId="ADAL" clId="{DED05C73-CCBF-4BB0-B0A0-94F456CEBBB4}" dt="2025-05-14T04:09:20.925" v="1055" actId="14100"/>
          <ac:cxnSpMkLst>
            <pc:docMk/>
            <pc:sldMk cId="2329816004" sldId="26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DED05C73-CCBF-4BB0-B0A0-94F456CEBBB4}" dt="2025-05-14T04:09:23.537" v="1056" actId="14100"/>
          <ac:cxnSpMkLst>
            <pc:docMk/>
            <pc:sldMk cId="2329816004" sldId="262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DED05C73-CCBF-4BB0-B0A0-94F456CEBBB4}" dt="2025-05-14T04:10:02.757" v="1069" actId="14100"/>
          <ac:cxnSpMkLst>
            <pc:docMk/>
            <pc:sldMk cId="2329816004" sldId="262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DED05C73-CCBF-4BB0-B0A0-94F456CEBBB4}" dt="2025-05-14T04:09:01.817" v="1052" actId="14100"/>
          <ac:cxnSpMkLst>
            <pc:docMk/>
            <pc:sldMk cId="2329816004" sldId="262"/>
            <ac:cxnSpMk id="23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DED05C73-CCBF-4BB0-B0A0-94F456CEBBB4}" dt="2025-05-14T03:13:49.848" v="757" actId="1076"/>
        <pc:sldMkLst>
          <pc:docMk/>
          <pc:sldMk cId="1964913352" sldId="263"/>
        </pc:sldMkLst>
        <pc:spChg chg="del">
          <ac:chgData name="Stewart Gale" userId="3647ddd2-6040-41ae-a96d-232c23482af8" providerId="ADAL" clId="{DED05C73-CCBF-4BB0-B0A0-94F456CEBBB4}" dt="2025-05-14T03:13:15.005" v="747" actId="21"/>
          <ac:spMkLst>
            <pc:docMk/>
            <pc:sldMk cId="1964913352" sldId="263"/>
            <ac:spMk id="2" creationId="{00000000-0000-0000-0000-000000000000}"/>
          </ac:spMkLst>
        </pc:spChg>
        <pc:spChg chg="del">
          <ac:chgData name="Stewart Gale" userId="3647ddd2-6040-41ae-a96d-232c23482af8" providerId="ADAL" clId="{DED05C73-CCBF-4BB0-B0A0-94F456CEBBB4}" dt="2025-05-14T03:13:15.005" v="747" actId="21"/>
          <ac:spMkLst>
            <pc:docMk/>
            <pc:sldMk cId="1964913352" sldId="263"/>
            <ac:spMk id="3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3:13:24.096" v="750" actId="14100"/>
          <ac:spMkLst>
            <pc:docMk/>
            <pc:sldMk cId="1964913352" sldId="263"/>
            <ac:spMk id="5" creationId="{00000000-0000-0000-0000-000000000000}"/>
          </ac:spMkLst>
        </pc:spChg>
        <pc:spChg chg="del">
          <ac:chgData name="Stewart Gale" userId="3647ddd2-6040-41ae-a96d-232c23482af8" providerId="ADAL" clId="{DED05C73-CCBF-4BB0-B0A0-94F456CEBBB4}" dt="2025-05-14T03:13:15.005" v="747" actId="21"/>
          <ac:spMkLst>
            <pc:docMk/>
            <pc:sldMk cId="1964913352" sldId="263"/>
            <ac:spMk id="6" creationId="{00000000-0000-0000-0000-000000000000}"/>
          </ac:spMkLst>
        </pc:spChg>
        <pc:spChg chg="del">
          <ac:chgData name="Stewart Gale" userId="3647ddd2-6040-41ae-a96d-232c23482af8" providerId="ADAL" clId="{DED05C73-CCBF-4BB0-B0A0-94F456CEBBB4}" dt="2025-05-14T03:13:15.005" v="747" actId="21"/>
          <ac:spMkLst>
            <pc:docMk/>
            <pc:sldMk cId="1964913352" sldId="263"/>
            <ac:spMk id="7" creationId="{00000000-0000-0000-0000-000000000000}"/>
          </ac:spMkLst>
        </pc:spChg>
        <pc:spChg chg="del">
          <ac:chgData name="Stewart Gale" userId="3647ddd2-6040-41ae-a96d-232c23482af8" providerId="ADAL" clId="{DED05C73-CCBF-4BB0-B0A0-94F456CEBBB4}" dt="2025-05-14T03:13:15.005" v="747" actId="21"/>
          <ac:spMkLst>
            <pc:docMk/>
            <pc:sldMk cId="1964913352" sldId="263"/>
            <ac:spMk id="8" creationId="{00000000-0000-0000-0000-000000000000}"/>
          </ac:spMkLst>
        </pc:spChg>
        <pc:spChg chg="del">
          <ac:chgData name="Stewart Gale" userId="3647ddd2-6040-41ae-a96d-232c23482af8" providerId="ADAL" clId="{DED05C73-CCBF-4BB0-B0A0-94F456CEBBB4}" dt="2025-05-14T03:13:15.005" v="747" actId="21"/>
          <ac:spMkLst>
            <pc:docMk/>
            <pc:sldMk cId="1964913352" sldId="263"/>
            <ac:spMk id="9" creationId="{00000000-0000-0000-0000-000000000000}"/>
          </ac:spMkLst>
        </pc:spChg>
        <pc:spChg chg="add mod">
          <ac:chgData name="Stewart Gale" userId="3647ddd2-6040-41ae-a96d-232c23482af8" providerId="ADAL" clId="{DED05C73-CCBF-4BB0-B0A0-94F456CEBBB4}" dt="2025-05-14T03:13:26.933" v="751" actId="1076"/>
          <ac:spMkLst>
            <pc:docMk/>
            <pc:sldMk cId="1964913352" sldId="263"/>
            <ac:spMk id="11" creationId="{00000000-0000-0000-0000-000000000000}"/>
          </ac:spMkLst>
        </pc:spChg>
        <pc:spChg chg="add mod">
          <ac:chgData name="Stewart Gale" userId="3647ddd2-6040-41ae-a96d-232c23482af8" providerId="ADAL" clId="{DED05C73-CCBF-4BB0-B0A0-94F456CEBBB4}" dt="2025-05-14T03:13:31.893" v="752" actId="1076"/>
          <ac:spMkLst>
            <pc:docMk/>
            <pc:sldMk cId="1964913352" sldId="263"/>
            <ac:spMk id="12" creationId="{00000000-0000-0000-0000-000000000000}"/>
          </ac:spMkLst>
        </pc:spChg>
        <pc:spChg chg="add mod">
          <ac:chgData name="Stewart Gale" userId="3647ddd2-6040-41ae-a96d-232c23482af8" providerId="ADAL" clId="{DED05C73-CCBF-4BB0-B0A0-94F456CEBBB4}" dt="2025-05-14T03:13:49.848" v="757" actId="1076"/>
          <ac:spMkLst>
            <pc:docMk/>
            <pc:sldMk cId="1964913352" sldId="263"/>
            <ac:spMk id="13" creationId="{00000000-0000-0000-0000-000000000000}"/>
          </ac:spMkLst>
        </pc:spChg>
        <pc:spChg chg="add mod">
          <ac:chgData name="Stewart Gale" userId="3647ddd2-6040-41ae-a96d-232c23482af8" providerId="ADAL" clId="{DED05C73-CCBF-4BB0-B0A0-94F456CEBBB4}" dt="2025-05-14T03:13:35.847" v="753" actId="1076"/>
          <ac:spMkLst>
            <pc:docMk/>
            <pc:sldMk cId="1964913352" sldId="263"/>
            <ac:spMk id="14" creationId="{00000000-0000-0000-0000-000000000000}"/>
          </ac:spMkLst>
        </pc:spChg>
        <pc:spChg chg="add mod">
          <ac:chgData name="Stewart Gale" userId="3647ddd2-6040-41ae-a96d-232c23482af8" providerId="ADAL" clId="{DED05C73-CCBF-4BB0-B0A0-94F456CEBBB4}" dt="2025-05-14T03:13:17.865" v="748"/>
          <ac:spMkLst>
            <pc:docMk/>
            <pc:sldMk cId="1964913352" sldId="263"/>
            <ac:spMk id="15" creationId="{00000000-0000-0000-0000-000000000000}"/>
          </ac:spMkLst>
        </pc:spChg>
        <pc:spChg chg="add mod">
          <ac:chgData name="Stewart Gale" userId="3647ddd2-6040-41ae-a96d-232c23482af8" providerId="ADAL" clId="{DED05C73-CCBF-4BB0-B0A0-94F456CEBBB4}" dt="2025-05-14T03:13:41.992" v="755" actId="1076"/>
          <ac:spMkLst>
            <pc:docMk/>
            <pc:sldMk cId="1964913352" sldId="263"/>
            <ac:spMk id="16" creationId="{00000000-0000-0000-0000-000000000000}"/>
          </ac:spMkLst>
        </pc:spChg>
        <pc:graphicFrameChg chg="add mod modGraphic">
          <ac:chgData name="Stewart Gale" userId="3647ddd2-6040-41ae-a96d-232c23482af8" providerId="ADAL" clId="{DED05C73-CCBF-4BB0-B0A0-94F456CEBBB4}" dt="2025-05-14T03:13:45.816" v="756" actId="1076"/>
          <ac:graphicFrameMkLst>
            <pc:docMk/>
            <pc:sldMk cId="1964913352" sldId="263"/>
            <ac:graphicFrameMk id="10" creationId="{A1E10D15-2A6D-45EE-96CF-45EAB702AB2A}"/>
          </ac:graphicFrameMkLst>
        </pc:graphicFrameChg>
        <pc:picChg chg="del mod">
          <ac:chgData name="Stewart Gale" userId="3647ddd2-6040-41ae-a96d-232c23482af8" providerId="ADAL" clId="{DED05C73-CCBF-4BB0-B0A0-94F456CEBBB4}" dt="2025-05-14T03:12:32.791" v="734" actId="478"/>
          <ac:picMkLst>
            <pc:docMk/>
            <pc:sldMk cId="1964913352" sldId="263"/>
            <ac:picMk id="4" creationId="{00000000-0000-0000-0000-000000000000}"/>
          </ac:picMkLst>
        </pc:picChg>
      </pc:sldChg>
      <pc:sldChg chg="addSp delSp modSp mod ord modAnim">
        <pc:chgData name="Stewart Gale" userId="3647ddd2-6040-41ae-a96d-232c23482af8" providerId="ADAL" clId="{DED05C73-CCBF-4BB0-B0A0-94F456CEBBB4}" dt="2025-05-14T04:20:50.802" v="1409"/>
        <pc:sldMkLst>
          <pc:docMk/>
          <pc:sldMk cId="1804659383" sldId="264"/>
        </pc:sldMkLst>
        <pc:spChg chg="add mod">
          <ac:chgData name="Stewart Gale" userId="3647ddd2-6040-41ae-a96d-232c23482af8" providerId="ADAL" clId="{DED05C73-CCBF-4BB0-B0A0-94F456CEBBB4}" dt="2025-05-14T04:20:09.275" v="1393" actId="1076"/>
          <ac:spMkLst>
            <pc:docMk/>
            <pc:sldMk cId="1804659383" sldId="264"/>
            <ac:spMk id="2" creationId="{68DFFB1C-38BE-F2C5-F149-54AE1663DF72}"/>
          </ac:spMkLst>
        </pc:spChg>
        <pc:spChg chg="add mod">
          <ac:chgData name="Stewart Gale" userId="3647ddd2-6040-41ae-a96d-232c23482af8" providerId="ADAL" clId="{DED05C73-CCBF-4BB0-B0A0-94F456CEBBB4}" dt="2025-05-14T04:20:48.179" v="1408" actId="113"/>
          <ac:spMkLst>
            <pc:docMk/>
            <pc:sldMk cId="1804659383" sldId="264"/>
            <ac:spMk id="3" creationId="{87CCA26D-9937-8E70-01BD-2EEF5B3B32AB}"/>
          </ac:spMkLst>
        </pc:spChg>
        <pc:spChg chg="del mod">
          <ac:chgData name="Stewart Gale" userId="3647ddd2-6040-41ae-a96d-232c23482af8" providerId="ADAL" clId="{DED05C73-CCBF-4BB0-B0A0-94F456CEBBB4}" dt="2025-05-14T04:17:51.126" v="1308" actId="478"/>
          <ac:spMkLst>
            <pc:docMk/>
            <pc:sldMk cId="1804659383" sldId="264"/>
            <ac:spMk id="8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20:38.552" v="1404" actId="1076"/>
          <ac:picMkLst>
            <pc:docMk/>
            <pc:sldMk cId="1804659383" sldId="264"/>
            <ac:picMk id="6" creationId="{00000000-0000-0000-0000-000000000000}"/>
          </ac:picMkLst>
        </pc:picChg>
      </pc:sldChg>
      <pc:sldChg chg="modSp add mod modAnim">
        <pc:chgData name="Stewart Gale" userId="3647ddd2-6040-41ae-a96d-232c23482af8" providerId="ADAL" clId="{DED05C73-CCBF-4BB0-B0A0-94F456CEBBB4}" dt="2025-05-14T04:14:45.819" v="1147"/>
        <pc:sldMkLst>
          <pc:docMk/>
          <pc:sldMk cId="3180262775" sldId="265"/>
        </pc:sldMkLst>
        <pc:spChg chg="mod">
          <ac:chgData name="Stewart Gale" userId="3647ddd2-6040-41ae-a96d-232c23482af8" providerId="ADAL" clId="{DED05C73-CCBF-4BB0-B0A0-94F456CEBBB4}" dt="2025-05-14T04:14:37.599" v="1145" actId="20577"/>
          <ac:spMkLst>
            <pc:docMk/>
            <pc:sldMk cId="3180262775" sldId="265"/>
            <ac:spMk id="4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14:43.740" v="1146" actId="1076"/>
          <ac:picMkLst>
            <pc:docMk/>
            <pc:sldMk cId="3180262775" sldId="265"/>
            <ac:picMk id="2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14:43.740" v="1146" actId="1076"/>
          <ac:picMkLst>
            <pc:docMk/>
            <pc:sldMk cId="3180262775" sldId="265"/>
            <ac:picMk id="3" creationId="{00000000-0000-0000-0000-000000000000}"/>
          </ac:picMkLst>
        </pc:picChg>
      </pc:sldChg>
      <pc:sldChg chg="del ord">
        <pc:chgData name="Stewart Gale" userId="3647ddd2-6040-41ae-a96d-232c23482af8" providerId="ADAL" clId="{DED05C73-CCBF-4BB0-B0A0-94F456CEBBB4}" dt="2025-05-13T07:16:22.456" v="242" actId="47"/>
        <pc:sldMkLst>
          <pc:docMk/>
          <pc:sldMk cId="3395075605" sldId="266"/>
        </pc:sldMkLst>
      </pc:sldChg>
      <pc:sldChg chg="delSp modSp add del mod">
        <pc:chgData name="Stewart Gale" userId="3647ddd2-6040-41ae-a96d-232c23482af8" providerId="ADAL" clId="{DED05C73-CCBF-4BB0-B0A0-94F456CEBBB4}" dt="2025-05-14T04:10:55.320" v="1074" actId="47"/>
        <pc:sldMkLst>
          <pc:docMk/>
          <pc:sldMk cId="845142668" sldId="267"/>
        </pc:sldMkLst>
      </pc:sldChg>
      <pc:sldChg chg="addSp delSp modSp add mod delAnim modAnim">
        <pc:chgData name="Stewart Gale" userId="3647ddd2-6040-41ae-a96d-232c23482af8" providerId="ADAL" clId="{DED05C73-CCBF-4BB0-B0A0-94F456CEBBB4}" dt="2025-05-15T11:20:04.205" v="1977" actId="404"/>
        <pc:sldMkLst>
          <pc:docMk/>
          <pc:sldMk cId="3693947517" sldId="270"/>
        </pc:sldMkLst>
        <pc:spChg chg="add mod">
          <ac:chgData name="Stewart Gale" userId="3647ddd2-6040-41ae-a96d-232c23482af8" providerId="ADAL" clId="{DED05C73-CCBF-4BB0-B0A0-94F456CEBBB4}" dt="2025-05-15T11:20:04.205" v="1977" actId="404"/>
          <ac:spMkLst>
            <pc:docMk/>
            <pc:sldMk cId="3693947517" sldId="270"/>
            <ac:spMk id="3" creationId="{4AA45D55-9355-A39E-B0C7-1A151081E853}"/>
          </ac:spMkLst>
        </pc:spChg>
        <pc:spChg chg="mod">
          <ac:chgData name="Stewart Gale" userId="3647ddd2-6040-41ae-a96d-232c23482af8" providerId="ADAL" clId="{DED05C73-CCBF-4BB0-B0A0-94F456CEBBB4}" dt="2025-05-15T11:18:21.485" v="1903" actId="403"/>
          <ac:spMkLst>
            <pc:docMk/>
            <pc:sldMk cId="3693947517" sldId="270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DED05C73-CCBF-4BB0-B0A0-94F456CEBBB4}" dt="2025-05-15T11:18:06.479" v="1894" actId="478"/>
          <ac:spMkLst>
            <pc:docMk/>
            <pc:sldMk cId="3693947517" sldId="270"/>
            <ac:spMk id="6" creationId="{389D9DB4-CEA9-C8A5-17DD-1CA4BC18AF3F}"/>
          </ac:spMkLst>
        </pc:spChg>
        <pc:spChg chg="add del mod">
          <ac:chgData name="Stewart Gale" userId="3647ddd2-6040-41ae-a96d-232c23482af8" providerId="ADAL" clId="{DED05C73-CCBF-4BB0-B0A0-94F456CEBBB4}" dt="2025-05-15T11:18:16.546" v="1897" actId="478"/>
          <ac:spMkLst>
            <pc:docMk/>
            <pc:sldMk cId="3693947517" sldId="270"/>
            <ac:spMk id="8" creationId="{00000000-0000-0000-0000-000000000000}"/>
          </ac:spMkLst>
        </pc:spChg>
        <pc:spChg chg="del mod">
          <ac:chgData name="Stewart Gale" userId="3647ddd2-6040-41ae-a96d-232c23482af8" providerId="ADAL" clId="{DED05C73-CCBF-4BB0-B0A0-94F456CEBBB4}" dt="2025-05-15T11:18:06.479" v="1894" actId="478"/>
          <ac:spMkLst>
            <pc:docMk/>
            <pc:sldMk cId="3693947517" sldId="270"/>
            <ac:spMk id="11" creationId="{00000000-0000-0000-0000-000000000000}"/>
          </ac:spMkLst>
        </pc:spChg>
      </pc:sldChg>
      <pc:sldChg chg="modSp add mod">
        <pc:chgData name="Stewart Gale" userId="3647ddd2-6040-41ae-a96d-232c23482af8" providerId="ADAL" clId="{DED05C73-CCBF-4BB0-B0A0-94F456CEBBB4}" dt="2025-05-14T04:21:49.180" v="1438" actId="404"/>
        <pc:sldMkLst>
          <pc:docMk/>
          <pc:sldMk cId="2300506259" sldId="271"/>
        </pc:sldMkLst>
        <pc:spChg chg="mod">
          <ac:chgData name="Stewart Gale" userId="3647ddd2-6040-41ae-a96d-232c23482af8" providerId="ADAL" clId="{DED05C73-CCBF-4BB0-B0A0-94F456CEBBB4}" dt="2025-05-14T04:21:49.180" v="1438" actId="404"/>
          <ac:spMkLst>
            <pc:docMk/>
            <pc:sldMk cId="2300506259" sldId="271"/>
            <ac:spMk id="6" creationId="{00000000-0000-0000-0000-000000000000}"/>
          </ac:spMkLst>
        </pc:spChg>
      </pc:sldChg>
      <pc:sldChg chg="delSp modSp add mod">
        <pc:chgData name="Stewart Gale" userId="3647ddd2-6040-41ae-a96d-232c23482af8" providerId="ADAL" clId="{DED05C73-CCBF-4BB0-B0A0-94F456CEBBB4}" dt="2025-05-15T11:17:29.114" v="1890" actId="14100"/>
        <pc:sldMkLst>
          <pc:docMk/>
          <pc:sldMk cId="1628220101" sldId="273"/>
        </pc:sldMkLst>
        <pc:spChg chg="mod">
          <ac:chgData name="Stewart Gale" userId="3647ddd2-6040-41ae-a96d-232c23482af8" providerId="ADAL" clId="{DED05C73-CCBF-4BB0-B0A0-94F456CEBBB4}" dt="2025-05-14T04:29:40.639" v="1632" actId="1076"/>
          <ac:spMkLst>
            <pc:docMk/>
            <pc:sldMk cId="1628220101" sldId="273"/>
            <ac:spMk id="2" creationId="{00000000-0000-0000-0000-000000000000}"/>
          </ac:spMkLst>
        </pc:spChg>
        <pc:spChg chg="del">
          <ac:chgData name="Stewart Gale" userId="3647ddd2-6040-41ae-a96d-232c23482af8" providerId="ADAL" clId="{DED05C73-CCBF-4BB0-B0A0-94F456CEBBB4}" dt="2025-05-14T04:28:53.105" v="1621" actId="478"/>
          <ac:spMkLst>
            <pc:docMk/>
            <pc:sldMk cId="1628220101" sldId="273"/>
            <ac:spMk id="8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29:40.639" v="1632" actId="1076"/>
          <ac:spMkLst>
            <pc:docMk/>
            <pc:sldMk cId="1628220101" sldId="273"/>
            <ac:spMk id="9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29:04.659" v="1622" actId="1076"/>
          <ac:spMkLst>
            <pc:docMk/>
            <pc:sldMk cId="1628220101" sldId="273"/>
            <ac:spMk id="10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5T11:16:43.488" v="1870" actId="20577"/>
          <ac:spMkLst>
            <pc:docMk/>
            <pc:sldMk cId="1628220101" sldId="273"/>
            <ac:spMk id="11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5T11:17:29.114" v="1890" actId="14100"/>
          <ac:spMkLst>
            <pc:docMk/>
            <pc:sldMk cId="1628220101" sldId="273"/>
            <ac:spMk id="12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5T11:17:25.768" v="1889" actId="14100"/>
          <ac:spMkLst>
            <pc:docMk/>
            <pc:sldMk cId="1628220101" sldId="273"/>
            <ac:spMk id="13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29:40.639" v="1632" actId="1076"/>
          <ac:picMkLst>
            <pc:docMk/>
            <pc:sldMk cId="1628220101" sldId="273"/>
            <ac:picMk id="7" creationId="{00000000-0000-0000-0000-000000000000}"/>
          </ac:picMkLst>
        </pc:picChg>
      </pc:sldChg>
      <pc:sldChg chg="add del">
        <pc:chgData name="Stewart Gale" userId="3647ddd2-6040-41ae-a96d-232c23482af8" providerId="ADAL" clId="{DED05C73-CCBF-4BB0-B0A0-94F456CEBBB4}" dt="2025-05-14T04:20:53.903" v="1410" actId="47"/>
        <pc:sldMkLst>
          <pc:docMk/>
          <pc:sldMk cId="2022974415" sldId="274"/>
        </pc:sldMkLst>
      </pc:sldChg>
      <pc:sldChg chg="addSp modSp add mod modAnim">
        <pc:chgData name="Stewart Gale" userId="3647ddd2-6040-41ae-a96d-232c23482af8" providerId="ADAL" clId="{DED05C73-CCBF-4BB0-B0A0-94F456CEBBB4}" dt="2025-05-14T04:19:49.025" v="1384" actId="14100"/>
        <pc:sldMkLst>
          <pc:docMk/>
          <pc:sldMk cId="4095517024" sldId="275"/>
        </pc:sldMkLst>
        <pc:spChg chg="add mod">
          <ac:chgData name="Stewart Gale" userId="3647ddd2-6040-41ae-a96d-232c23482af8" providerId="ADAL" clId="{DED05C73-CCBF-4BB0-B0A0-94F456CEBBB4}" dt="2025-05-14T04:19:33.350" v="1365" actId="1076"/>
          <ac:spMkLst>
            <pc:docMk/>
            <pc:sldMk cId="4095517024" sldId="275"/>
            <ac:spMk id="2" creationId="{E4A340BA-8420-3A3C-0C2E-119966FBDA1F}"/>
          </ac:spMkLst>
        </pc:spChg>
        <pc:spChg chg="add mod">
          <ac:chgData name="Stewart Gale" userId="3647ddd2-6040-41ae-a96d-232c23482af8" providerId="ADAL" clId="{DED05C73-CCBF-4BB0-B0A0-94F456CEBBB4}" dt="2025-05-14T04:19:49.025" v="1384" actId="14100"/>
          <ac:spMkLst>
            <pc:docMk/>
            <pc:sldMk cId="4095517024" sldId="275"/>
            <ac:spMk id="3" creationId="{E6DD557D-CFF2-E5EB-D05C-66AB1CEF694C}"/>
          </ac:spMkLst>
        </pc:spChg>
        <pc:spChg chg="mod">
          <ac:chgData name="Stewart Gale" userId="3647ddd2-6040-41ae-a96d-232c23482af8" providerId="ADAL" clId="{DED05C73-CCBF-4BB0-B0A0-94F456CEBBB4}" dt="2025-05-14T04:19:35.897" v="1366" actId="1076"/>
          <ac:spMkLst>
            <pc:docMk/>
            <pc:sldMk cId="4095517024" sldId="275"/>
            <ac:spMk id="8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19:08.422" v="1333" actId="404"/>
          <ac:spMkLst>
            <pc:docMk/>
            <pc:sldMk cId="4095517024" sldId="275"/>
            <ac:spMk id="11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19:02.997" v="1331" actId="14100"/>
          <ac:picMkLst>
            <pc:docMk/>
            <pc:sldMk cId="4095517024" sldId="275"/>
            <ac:picMk id="6" creationId="{00000000-0000-0000-0000-000000000000}"/>
          </ac:picMkLst>
        </pc:picChg>
      </pc:sldChg>
      <pc:sldChg chg="add">
        <pc:chgData name="Stewart Gale" userId="3647ddd2-6040-41ae-a96d-232c23482af8" providerId="ADAL" clId="{DED05C73-CCBF-4BB0-B0A0-94F456CEBBB4}" dt="2025-05-13T07:05:31.687" v="35"/>
        <pc:sldMkLst>
          <pc:docMk/>
          <pc:sldMk cId="3352705920" sldId="278"/>
        </pc:sldMkLst>
      </pc:sldChg>
      <pc:sldChg chg="add">
        <pc:chgData name="Stewart Gale" userId="3647ddd2-6040-41ae-a96d-232c23482af8" providerId="ADAL" clId="{DED05C73-CCBF-4BB0-B0A0-94F456CEBBB4}" dt="2025-05-13T07:05:31.687" v="35"/>
        <pc:sldMkLst>
          <pc:docMk/>
          <pc:sldMk cId="2723161224" sldId="279"/>
        </pc:sldMkLst>
      </pc:sldChg>
      <pc:sldChg chg="modSp add mod modAnim">
        <pc:chgData name="Stewart Gale" userId="3647ddd2-6040-41ae-a96d-232c23482af8" providerId="ADAL" clId="{DED05C73-CCBF-4BB0-B0A0-94F456CEBBB4}" dt="2025-05-14T04:37:17.438" v="1814" actId="20577"/>
        <pc:sldMkLst>
          <pc:docMk/>
          <pc:sldMk cId="1839310314" sldId="280"/>
        </pc:sldMkLst>
        <pc:spChg chg="mod">
          <ac:chgData name="Stewart Gale" userId="3647ddd2-6040-41ae-a96d-232c23482af8" providerId="ADAL" clId="{DED05C73-CCBF-4BB0-B0A0-94F456CEBBB4}" dt="2025-05-14T04:37:17.438" v="1814" actId="20577"/>
          <ac:spMkLst>
            <pc:docMk/>
            <pc:sldMk cId="1839310314" sldId="280"/>
            <ac:spMk id="4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DED05C73-CCBF-4BB0-B0A0-94F456CEBBB4}" dt="2025-05-14T04:37:40.358" v="1819" actId="20577"/>
        <pc:sldMkLst>
          <pc:docMk/>
          <pc:sldMk cId="2932913499" sldId="281"/>
        </pc:sldMkLst>
        <pc:spChg chg="mod">
          <ac:chgData name="Stewart Gale" userId="3647ddd2-6040-41ae-a96d-232c23482af8" providerId="ADAL" clId="{DED05C73-CCBF-4BB0-B0A0-94F456CEBBB4}" dt="2025-05-14T04:37:40.358" v="1819" actId="20577"/>
          <ac:spMkLst>
            <pc:docMk/>
            <pc:sldMk cId="2932913499" sldId="281"/>
            <ac:spMk id="4" creationId="{00000000-0000-0000-0000-000000000000}"/>
          </ac:spMkLst>
        </pc:spChg>
        <pc:spChg chg="add mod">
          <ac:chgData name="Stewart Gale" userId="3647ddd2-6040-41ae-a96d-232c23482af8" providerId="ADAL" clId="{DED05C73-CCBF-4BB0-B0A0-94F456CEBBB4}" dt="2025-05-14T04:28:41.531" v="1618" actId="113"/>
          <ac:spMkLst>
            <pc:docMk/>
            <pc:sldMk cId="2932913499" sldId="281"/>
            <ac:spMk id="5" creationId="{876C4F5F-8A38-E73D-A660-46AB8B2E0E78}"/>
          </ac:spMkLst>
        </pc:spChg>
        <pc:spChg chg="add del">
          <ac:chgData name="Stewart Gale" userId="3647ddd2-6040-41ae-a96d-232c23482af8" providerId="ADAL" clId="{DED05C73-CCBF-4BB0-B0A0-94F456CEBBB4}" dt="2025-05-14T04:27:46.003" v="1602" actId="22"/>
          <ac:spMkLst>
            <pc:docMk/>
            <pc:sldMk cId="2932913499" sldId="281"/>
            <ac:spMk id="7" creationId="{765EEACD-169B-39AA-556F-B8581D8383A0}"/>
          </ac:spMkLst>
        </pc:spChg>
        <pc:spChg chg="add mod">
          <ac:chgData name="Stewart Gale" userId="3647ddd2-6040-41ae-a96d-232c23482af8" providerId="ADAL" clId="{DED05C73-CCBF-4BB0-B0A0-94F456CEBBB4}" dt="2025-05-14T04:28:46.427" v="1620" actId="1076"/>
          <ac:spMkLst>
            <pc:docMk/>
            <pc:sldMk cId="2932913499" sldId="281"/>
            <ac:spMk id="10" creationId="{281C6BA1-C4A6-0FB4-B7CC-2294AF12104B}"/>
          </ac:spMkLst>
        </pc:spChg>
        <pc:spChg chg="del mod">
          <ac:chgData name="Stewart Gale" userId="3647ddd2-6040-41ae-a96d-232c23482af8" providerId="ADAL" clId="{DED05C73-CCBF-4BB0-B0A0-94F456CEBBB4}" dt="2025-05-14T04:26:46.875" v="1572" actId="478"/>
          <ac:spMkLst>
            <pc:docMk/>
            <pc:sldMk cId="2932913499" sldId="281"/>
            <ac:spMk id="23" creationId="{00000000-0000-0000-0000-000000000000}"/>
          </ac:spMkLst>
        </pc:spChg>
        <pc:spChg chg="del mod">
          <ac:chgData name="Stewart Gale" userId="3647ddd2-6040-41ae-a96d-232c23482af8" providerId="ADAL" clId="{DED05C73-CCBF-4BB0-B0A0-94F456CEBBB4}" dt="2025-05-14T04:26:46.875" v="1572" actId="478"/>
          <ac:spMkLst>
            <pc:docMk/>
            <pc:sldMk cId="2932913499" sldId="281"/>
            <ac:spMk id="27" creationId="{00000000-0000-0000-0000-000000000000}"/>
          </ac:spMkLst>
        </pc:spChg>
        <pc:graphicFrameChg chg="add mod modGraphic">
          <ac:chgData name="Stewart Gale" userId="3647ddd2-6040-41ae-a96d-232c23482af8" providerId="ADAL" clId="{DED05C73-CCBF-4BB0-B0A0-94F456CEBBB4}" dt="2025-05-14T04:28:41.531" v="1618" actId="113"/>
          <ac:graphicFrameMkLst>
            <pc:docMk/>
            <pc:sldMk cId="2932913499" sldId="281"/>
            <ac:graphicFrameMk id="2" creationId="{A0057527-5C22-5D7F-F9AA-689B5B105EF8}"/>
          </ac:graphicFrameMkLst>
        </pc:graphicFrameChg>
        <pc:picChg chg="mod">
          <ac:chgData name="Stewart Gale" userId="3647ddd2-6040-41ae-a96d-232c23482af8" providerId="ADAL" clId="{DED05C73-CCBF-4BB0-B0A0-94F456CEBBB4}" dt="2025-05-14T04:28:10.017" v="1609" actId="1076"/>
          <ac:picMkLst>
            <pc:docMk/>
            <pc:sldMk cId="2932913499" sldId="281"/>
            <ac:picMk id="8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24:56.318" v="1499" actId="1076"/>
          <ac:picMkLst>
            <pc:docMk/>
            <pc:sldMk cId="2932913499" sldId="281"/>
            <ac:picMk id="9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28:14.396" v="1610" actId="1076"/>
          <ac:picMkLst>
            <pc:docMk/>
            <pc:sldMk cId="2932913499" sldId="281"/>
            <ac:picMk id="1026" creationId="{00000000-0000-0000-0000-000000000000}"/>
          </ac:picMkLst>
        </pc:picChg>
      </pc:sldChg>
      <pc:sldChg chg="add del">
        <pc:chgData name="Stewart Gale" userId="3647ddd2-6040-41ae-a96d-232c23482af8" providerId="ADAL" clId="{DED05C73-CCBF-4BB0-B0A0-94F456CEBBB4}" dt="2025-05-13T07:18:24.004" v="275" actId="47"/>
        <pc:sldMkLst>
          <pc:docMk/>
          <pc:sldMk cId="2010287856" sldId="282"/>
        </pc:sldMkLst>
      </pc:sldChg>
      <pc:sldChg chg="modSp add mod ord">
        <pc:chgData name="Stewart Gale" userId="3647ddd2-6040-41ae-a96d-232c23482af8" providerId="ADAL" clId="{DED05C73-CCBF-4BB0-B0A0-94F456CEBBB4}" dt="2025-05-13T07:07:48.941" v="116" actId="1076"/>
        <pc:sldMkLst>
          <pc:docMk/>
          <pc:sldMk cId="3643886176" sldId="283"/>
        </pc:sldMkLst>
        <pc:spChg chg="mod">
          <ac:chgData name="Stewart Gale" userId="3647ddd2-6040-41ae-a96d-232c23482af8" providerId="ADAL" clId="{DED05C73-CCBF-4BB0-B0A0-94F456CEBBB4}" dt="2025-05-13T07:07:48.941" v="116" actId="1076"/>
          <ac:spMkLst>
            <pc:docMk/>
            <pc:sldMk cId="3643886176" sldId="283"/>
            <ac:spMk id="7" creationId="{00000000-0000-0000-0000-000000000000}"/>
          </ac:spMkLst>
        </pc:spChg>
      </pc:sldChg>
      <pc:sldChg chg="add modAnim">
        <pc:chgData name="Stewart Gale" userId="3647ddd2-6040-41ae-a96d-232c23482af8" providerId="ADAL" clId="{DED05C73-CCBF-4BB0-B0A0-94F456CEBBB4}" dt="2025-05-15T11:20:24.170" v="1978"/>
        <pc:sldMkLst>
          <pc:docMk/>
          <pc:sldMk cId="2823242" sldId="284"/>
        </pc:sldMkLst>
      </pc:sldChg>
      <pc:sldChg chg="addSp delSp modSp new mod">
        <pc:chgData name="Stewart Gale" userId="3647ddd2-6040-41ae-a96d-232c23482af8" providerId="ADAL" clId="{DED05C73-CCBF-4BB0-B0A0-94F456CEBBB4}" dt="2025-05-14T04:12:47.602" v="1103" actId="1076"/>
        <pc:sldMkLst>
          <pc:docMk/>
          <pc:sldMk cId="3543798854" sldId="285"/>
        </pc:sldMkLst>
        <pc:spChg chg="add mod">
          <ac:chgData name="Stewart Gale" userId="3647ddd2-6040-41ae-a96d-232c23482af8" providerId="ADAL" clId="{DED05C73-CCBF-4BB0-B0A0-94F456CEBBB4}" dt="2025-05-14T04:12:47.602" v="1103" actId="1076"/>
          <ac:spMkLst>
            <pc:docMk/>
            <pc:sldMk cId="3543798854" sldId="285"/>
            <ac:spMk id="4" creationId="{C63976C2-5D2B-A823-0941-C695EF8F116B}"/>
          </ac:spMkLst>
        </pc:spChg>
      </pc:sldChg>
      <pc:sldChg chg="modSp add mod">
        <pc:chgData name="Stewart Gale" userId="3647ddd2-6040-41ae-a96d-232c23482af8" providerId="ADAL" clId="{DED05C73-CCBF-4BB0-B0A0-94F456CEBBB4}" dt="2025-05-14T04:13:06.483" v="1107" actId="1076"/>
        <pc:sldMkLst>
          <pc:docMk/>
          <pc:sldMk cId="2893312549" sldId="286"/>
        </pc:sldMkLst>
        <pc:spChg chg="mod">
          <ac:chgData name="Stewart Gale" userId="3647ddd2-6040-41ae-a96d-232c23482af8" providerId="ADAL" clId="{DED05C73-CCBF-4BB0-B0A0-94F456CEBBB4}" dt="2025-05-14T04:13:06.483" v="1107" actId="1076"/>
          <ac:spMkLst>
            <pc:docMk/>
            <pc:sldMk cId="2893312549" sldId="286"/>
            <ac:spMk id="4" creationId="{6D13A570-216F-E5C0-88A0-AF49230DB781}"/>
          </ac:spMkLst>
        </pc:spChg>
      </pc:sldChg>
      <pc:sldChg chg="modSp add mod">
        <pc:chgData name="Stewart Gale" userId="3647ddd2-6040-41ae-a96d-232c23482af8" providerId="ADAL" clId="{DED05C73-CCBF-4BB0-B0A0-94F456CEBBB4}" dt="2025-05-14T04:17:38.599" v="1307" actId="1076"/>
        <pc:sldMkLst>
          <pc:docMk/>
          <pc:sldMk cId="1814057267" sldId="287"/>
        </pc:sldMkLst>
        <pc:spChg chg="mod">
          <ac:chgData name="Stewart Gale" userId="3647ddd2-6040-41ae-a96d-232c23482af8" providerId="ADAL" clId="{DED05C73-CCBF-4BB0-B0A0-94F456CEBBB4}" dt="2025-05-14T04:17:38.599" v="1307" actId="1076"/>
          <ac:spMkLst>
            <pc:docMk/>
            <pc:sldMk cId="1814057267" sldId="287"/>
            <ac:spMk id="4" creationId="{FB56EA92-E477-F2BC-5938-B5C70270DECB}"/>
          </ac:spMkLst>
        </pc:spChg>
      </pc:sldChg>
      <pc:sldChg chg="addSp modSp add mod">
        <pc:chgData name="Stewart Gale" userId="3647ddd2-6040-41ae-a96d-232c23482af8" providerId="ADAL" clId="{DED05C73-CCBF-4BB0-B0A0-94F456CEBBB4}" dt="2025-05-13T07:12:39.296" v="195" actId="1076"/>
        <pc:sldMkLst>
          <pc:docMk/>
          <pc:sldMk cId="4111589445" sldId="288"/>
        </pc:sldMkLst>
        <pc:spChg chg="add mod">
          <ac:chgData name="Stewart Gale" userId="3647ddd2-6040-41ae-a96d-232c23482af8" providerId="ADAL" clId="{DED05C73-CCBF-4BB0-B0A0-94F456CEBBB4}" dt="2025-05-13T07:12:39.296" v="195" actId="1076"/>
          <ac:spMkLst>
            <pc:docMk/>
            <pc:sldMk cId="4111589445" sldId="288"/>
            <ac:spMk id="2" creationId="{601C5235-E94E-2223-6EE2-EE7D4E795391}"/>
          </ac:spMkLst>
        </pc:spChg>
        <pc:spChg chg="mod">
          <ac:chgData name="Stewart Gale" userId="3647ddd2-6040-41ae-a96d-232c23482af8" providerId="ADAL" clId="{DED05C73-CCBF-4BB0-B0A0-94F456CEBBB4}" dt="2025-05-13T07:11:59.248" v="162" actId="207"/>
          <ac:spMkLst>
            <pc:docMk/>
            <pc:sldMk cId="4111589445" sldId="288"/>
            <ac:spMk id="3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3T07:11:59.248" v="162" actId="207"/>
          <ac:spMkLst>
            <pc:docMk/>
            <pc:sldMk cId="4111589445" sldId="288"/>
            <ac:spMk id="6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3T07:11:59.248" v="162" actId="207"/>
          <ac:spMkLst>
            <pc:docMk/>
            <pc:sldMk cId="4111589445" sldId="288"/>
            <ac:spMk id="8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3T07:11:53.934" v="161" actId="1076"/>
          <ac:picMkLst>
            <pc:docMk/>
            <pc:sldMk cId="4111589445" sldId="288"/>
            <ac:picMk id="15" creationId="{00000000-0000-0000-0000-000000000000}"/>
          </ac:picMkLst>
        </pc:picChg>
      </pc:sldChg>
      <pc:sldChg chg="delSp modSp add del mod">
        <pc:chgData name="Stewart Gale" userId="3647ddd2-6040-41ae-a96d-232c23482af8" providerId="ADAL" clId="{DED05C73-CCBF-4BB0-B0A0-94F456CEBBB4}" dt="2025-05-13T07:12:41.307" v="196" actId="47"/>
        <pc:sldMkLst>
          <pc:docMk/>
          <pc:sldMk cId="1533665299" sldId="289"/>
        </pc:sldMkLst>
      </pc:sldChg>
      <pc:sldChg chg="modSp add mod">
        <pc:chgData name="Stewart Gale" userId="3647ddd2-6040-41ae-a96d-232c23482af8" providerId="ADAL" clId="{DED05C73-CCBF-4BB0-B0A0-94F456CEBBB4}" dt="2025-05-14T04:13:31.303" v="1115" actId="1076"/>
        <pc:sldMkLst>
          <pc:docMk/>
          <pc:sldMk cId="2437755238" sldId="290"/>
        </pc:sldMkLst>
        <pc:spChg chg="mod">
          <ac:chgData name="Stewart Gale" userId="3647ddd2-6040-41ae-a96d-232c23482af8" providerId="ADAL" clId="{DED05C73-CCBF-4BB0-B0A0-94F456CEBBB4}" dt="2025-05-14T04:13:25.311" v="1114" actId="20577"/>
          <ac:spMkLst>
            <pc:docMk/>
            <pc:sldMk cId="2437755238" sldId="290"/>
            <ac:spMk id="5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13:31.303" v="1115" actId="1076"/>
          <ac:picMkLst>
            <pc:docMk/>
            <pc:sldMk cId="2437755238" sldId="290"/>
            <ac:picMk id="25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13:31.303" v="1115" actId="1076"/>
          <ac:picMkLst>
            <pc:docMk/>
            <pc:sldMk cId="2437755238" sldId="290"/>
            <ac:picMk id="26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13:31.303" v="1115" actId="1076"/>
          <ac:picMkLst>
            <pc:docMk/>
            <pc:sldMk cId="2437755238" sldId="290"/>
            <ac:picMk id="2050" creationId="{00000000-0000-0000-0000-000000000000}"/>
          </ac:picMkLst>
        </pc:picChg>
      </pc:sldChg>
      <pc:sldChg chg="modSp add mod">
        <pc:chgData name="Stewart Gale" userId="3647ddd2-6040-41ae-a96d-232c23482af8" providerId="ADAL" clId="{DED05C73-CCBF-4BB0-B0A0-94F456CEBBB4}" dt="2025-05-14T04:14:17.898" v="1129" actId="1076"/>
        <pc:sldMkLst>
          <pc:docMk/>
          <pc:sldMk cId="697054388" sldId="291"/>
        </pc:sldMkLst>
        <pc:spChg chg="mod">
          <ac:chgData name="Stewart Gale" userId="3647ddd2-6040-41ae-a96d-232c23482af8" providerId="ADAL" clId="{DED05C73-CCBF-4BB0-B0A0-94F456CEBBB4}" dt="2025-05-14T04:14:04.232" v="1126" actId="1076"/>
          <ac:spMkLst>
            <pc:docMk/>
            <pc:sldMk cId="697054388" sldId="291"/>
            <ac:spMk id="2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14:07.379" v="1127" actId="1076"/>
          <ac:spMkLst>
            <pc:docMk/>
            <pc:sldMk cId="697054388" sldId="291"/>
            <ac:spMk id="4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14:17.898" v="1129" actId="1076"/>
          <ac:picMkLst>
            <pc:docMk/>
            <pc:sldMk cId="697054388" sldId="291"/>
            <ac:picMk id="5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13:53.263" v="1124" actId="1076"/>
          <ac:picMkLst>
            <pc:docMk/>
            <pc:sldMk cId="697054388" sldId="291"/>
            <ac:picMk id="8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14:10.229" v="1128" actId="1076"/>
          <ac:picMkLst>
            <pc:docMk/>
            <pc:sldMk cId="697054388" sldId="291"/>
            <ac:picMk id="1026" creationId="{00000000-0000-0000-0000-000000000000}"/>
          </ac:picMkLst>
        </pc:picChg>
      </pc:sldChg>
      <pc:sldChg chg="modSp add mod modAnim">
        <pc:chgData name="Stewart Gale" userId="3647ddd2-6040-41ae-a96d-232c23482af8" providerId="ADAL" clId="{DED05C73-CCBF-4BB0-B0A0-94F456CEBBB4}" dt="2025-05-14T04:14:32.079" v="1138"/>
        <pc:sldMkLst>
          <pc:docMk/>
          <pc:sldMk cId="3601258803" sldId="292"/>
        </pc:sldMkLst>
        <pc:spChg chg="mod">
          <ac:chgData name="Stewart Gale" userId="3647ddd2-6040-41ae-a96d-232c23482af8" providerId="ADAL" clId="{DED05C73-CCBF-4BB0-B0A0-94F456CEBBB4}" dt="2025-05-14T04:14:25.162" v="1136" actId="20577"/>
          <ac:spMkLst>
            <pc:docMk/>
            <pc:sldMk cId="3601258803" sldId="292"/>
            <ac:spMk id="4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14:29.884" v="1137" actId="1076"/>
          <ac:picMkLst>
            <pc:docMk/>
            <pc:sldMk cId="3601258803" sldId="292"/>
            <ac:picMk id="2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14:29.884" v="1137" actId="1076"/>
          <ac:picMkLst>
            <pc:docMk/>
            <pc:sldMk cId="3601258803" sldId="292"/>
            <ac:picMk id="3" creationId="{00000000-0000-0000-0000-000000000000}"/>
          </ac:picMkLst>
        </pc:picChg>
      </pc:sldChg>
      <pc:sldChg chg="modSp add mod modAnim">
        <pc:chgData name="Stewart Gale" userId="3647ddd2-6040-41ae-a96d-232c23482af8" providerId="ADAL" clId="{DED05C73-CCBF-4BB0-B0A0-94F456CEBBB4}" dt="2025-05-14T04:14:59.526" v="1157"/>
        <pc:sldMkLst>
          <pc:docMk/>
          <pc:sldMk cId="894033886" sldId="293"/>
        </pc:sldMkLst>
        <pc:spChg chg="mod">
          <ac:chgData name="Stewart Gale" userId="3647ddd2-6040-41ae-a96d-232c23482af8" providerId="ADAL" clId="{DED05C73-CCBF-4BB0-B0A0-94F456CEBBB4}" dt="2025-05-14T04:14:53.170" v="1155" actId="20577"/>
          <ac:spMkLst>
            <pc:docMk/>
            <pc:sldMk cId="894033886" sldId="293"/>
            <ac:spMk id="4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14:57.061" v="1156" actId="1076"/>
          <ac:picMkLst>
            <pc:docMk/>
            <pc:sldMk cId="894033886" sldId="293"/>
            <ac:picMk id="5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14:57.061" v="1156" actId="1076"/>
          <ac:picMkLst>
            <pc:docMk/>
            <pc:sldMk cId="894033886" sldId="293"/>
            <ac:picMk id="8" creationId="{00000000-0000-0000-0000-000000000000}"/>
          </ac:picMkLst>
        </pc:picChg>
      </pc:sldChg>
      <pc:sldChg chg="modSp add mod">
        <pc:chgData name="Stewart Gale" userId="3647ddd2-6040-41ae-a96d-232c23482af8" providerId="ADAL" clId="{DED05C73-CCBF-4BB0-B0A0-94F456CEBBB4}" dt="2025-05-14T04:16:03.011" v="1235" actId="1076"/>
        <pc:sldMkLst>
          <pc:docMk/>
          <pc:sldMk cId="3998610929" sldId="294"/>
        </pc:sldMkLst>
        <pc:spChg chg="mod">
          <ac:chgData name="Stewart Gale" userId="3647ddd2-6040-41ae-a96d-232c23482af8" providerId="ADAL" clId="{DED05C73-CCBF-4BB0-B0A0-94F456CEBBB4}" dt="2025-05-14T04:15:08.101" v="1165" actId="14100"/>
          <ac:spMkLst>
            <pc:docMk/>
            <pc:sldMk cId="3998610929" sldId="294"/>
            <ac:spMk id="6" creationId="{00000000-0000-0000-0000-000000000000}"/>
          </ac:spMkLst>
        </pc:spChg>
        <pc:spChg chg="mod">
          <ac:chgData name="Stewart Gale" userId="3647ddd2-6040-41ae-a96d-232c23482af8" providerId="ADAL" clId="{DED05C73-CCBF-4BB0-B0A0-94F456CEBBB4}" dt="2025-05-14T04:16:03.011" v="1235" actId="1076"/>
          <ac:spMkLst>
            <pc:docMk/>
            <pc:sldMk cId="3998610929" sldId="294"/>
            <ac:spMk id="8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15:36.947" v="1224" actId="1076"/>
          <ac:picMkLst>
            <pc:docMk/>
            <pc:sldMk cId="3998610929" sldId="294"/>
            <ac:picMk id="9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15:39.756" v="1225" actId="1076"/>
          <ac:picMkLst>
            <pc:docMk/>
            <pc:sldMk cId="3998610929" sldId="294"/>
            <ac:picMk id="10" creationId="{00000000-0000-0000-0000-000000000000}"/>
          </ac:picMkLst>
        </pc:picChg>
        <pc:picChg chg="mod">
          <ac:chgData name="Stewart Gale" userId="3647ddd2-6040-41ae-a96d-232c23482af8" providerId="ADAL" clId="{DED05C73-CCBF-4BB0-B0A0-94F456CEBBB4}" dt="2025-05-14T04:15:41.221" v="1226" actId="1076"/>
          <ac:picMkLst>
            <pc:docMk/>
            <pc:sldMk cId="3998610929" sldId="294"/>
            <ac:picMk id="11" creationId="{00000000-0000-0000-0000-000000000000}"/>
          </ac:picMkLst>
        </pc:picChg>
      </pc:sldChg>
      <pc:sldChg chg="modSp add mod">
        <pc:chgData name="Stewart Gale" userId="3647ddd2-6040-41ae-a96d-232c23482af8" providerId="ADAL" clId="{DED05C73-CCBF-4BB0-B0A0-94F456CEBBB4}" dt="2025-05-14T04:17:24.558" v="1297" actId="1076"/>
        <pc:sldMkLst>
          <pc:docMk/>
          <pc:sldMk cId="420842986" sldId="295"/>
        </pc:sldMkLst>
        <pc:spChg chg="mod">
          <ac:chgData name="Stewart Gale" userId="3647ddd2-6040-41ae-a96d-232c23482af8" providerId="ADAL" clId="{DED05C73-CCBF-4BB0-B0A0-94F456CEBBB4}" dt="2025-05-14T04:16:59.385" v="1289" actId="404"/>
          <ac:spMkLst>
            <pc:docMk/>
            <pc:sldMk cId="420842986" sldId="295"/>
            <ac:spMk id="5" creationId="{00000000-0000-0000-0000-000000000000}"/>
          </ac:spMkLst>
        </pc:spChg>
        <pc:picChg chg="mod">
          <ac:chgData name="Stewart Gale" userId="3647ddd2-6040-41ae-a96d-232c23482af8" providerId="ADAL" clId="{DED05C73-CCBF-4BB0-B0A0-94F456CEBBB4}" dt="2025-05-14T04:17:24.558" v="1297" actId="1076"/>
          <ac:picMkLst>
            <pc:docMk/>
            <pc:sldMk cId="420842986" sldId="295"/>
            <ac:picMk id="4" creationId="{00000000-0000-0000-0000-000000000000}"/>
          </ac:picMkLst>
        </pc:picChg>
        <pc:picChg chg="mod modCrop">
          <ac:chgData name="Stewart Gale" userId="3647ddd2-6040-41ae-a96d-232c23482af8" providerId="ADAL" clId="{DED05C73-CCBF-4BB0-B0A0-94F456CEBBB4}" dt="2025-05-14T04:17:22.479" v="1296" actId="1076"/>
          <ac:picMkLst>
            <pc:docMk/>
            <pc:sldMk cId="420842986" sldId="295"/>
            <ac:picMk id="6" creationId="{00000000-0000-0000-0000-000000000000}"/>
          </ac:picMkLst>
        </pc:picChg>
      </pc:sldChg>
      <pc:sldChg chg="delSp new del mod">
        <pc:chgData name="Stewart Gale" userId="3647ddd2-6040-41ae-a96d-232c23482af8" providerId="ADAL" clId="{DED05C73-CCBF-4BB0-B0A0-94F456CEBBB4}" dt="2025-05-13T07:17:22.540" v="263" actId="47"/>
        <pc:sldMkLst>
          <pc:docMk/>
          <pc:sldMk cId="2950638966" sldId="296"/>
        </pc:sldMkLst>
      </pc:sldChg>
      <pc:sldChg chg="modSp add mod">
        <pc:chgData name="Stewart Gale" userId="3647ddd2-6040-41ae-a96d-232c23482af8" providerId="ADAL" clId="{DED05C73-CCBF-4BB0-B0A0-94F456CEBBB4}" dt="2025-05-14T04:21:59.618" v="1439" actId="1076"/>
        <pc:sldMkLst>
          <pc:docMk/>
          <pc:sldMk cId="3429486608" sldId="297"/>
        </pc:sldMkLst>
        <pc:spChg chg="mod">
          <ac:chgData name="Stewart Gale" userId="3647ddd2-6040-41ae-a96d-232c23482af8" providerId="ADAL" clId="{DED05C73-CCBF-4BB0-B0A0-94F456CEBBB4}" dt="2025-05-14T04:21:59.618" v="1439" actId="1076"/>
          <ac:spMkLst>
            <pc:docMk/>
            <pc:sldMk cId="3429486608" sldId="297"/>
            <ac:spMk id="4" creationId="{B8355BA0-8B54-EA95-B467-8C9AF5E92579}"/>
          </ac:spMkLst>
        </pc:spChg>
      </pc:sldChg>
      <pc:sldChg chg="addSp delSp modSp add mod delAnim modAnim">
        <pc:chgData name="Stewart Gale" userId="3647ddd2-6040-41ae-a96d-232c23482af8" providerId="ADAL" clId="{DED05C73-CCBF-4BB0-B0A0-94F456CEBBB4}" dt="2025-05-14T04:07:12.542" v="1038"/>
        <pc:sldMkLst>
          <pc:docMk/>
          <pc:sldMk cId="3465744111" sldId="298"/>
        </pc:sldMkLst>
        <pc:spChg chg="mod">
          <ac:chgData name="Stewart Gale" userId="3647ddd2-6040-41ae-a96d-232c23482af8" providerId="ADAL" clId="{DED05C73-CCBF-4BB0-B0A0-94F456CEBBB4}" dt="2025-05-14T03:52:36.727" v="909" actId="14100"/>
          <ac:spMkLst>
            <pc:docMk/>
            <pc:sldMk cId="3465744111" sldId="298"/>
            <ac:spMk id="4" creationId="{D3A0F29D-7E51-D12E-F113-4DE37FE8B77E}"/>
          </ac:spMkLst>
        </pc:spChg>
        <pc:spChg chg="del">
          <ac:chgData name="Stewart Gale" userId="3647ddd2-6040-41ae-a96d-232c23482af8" providerId="ADAL" clId="{DED05C73-CCBF-4BB0-B0A0-94F456CEBBB4}" dt="2025-05-14T03:53:10.085" v="914" actId="478"/>
          <ac:spMkLst>
            <pc:docMk/>
            <pc:sldMk cId="3465744111" sldId="298"/>
            <ac:spMk id="6" creationId="{04BA085F-CC28-17B2-DAEA-E9368BDAB842}"/>
          </ac:spMkLst>
        </pc:spChg>
        <pc:spChg chg="add del">
          <ac:chgData name="Stewart Gale" userId="3647ddd2-6040-41ae-a96d-232c23482af8" providerId="ADAL" clId="{DED05C73-CCBF-4BB0-B0A0-94F456CEBBB4}" dt="2025-05-14T03:50:31.095" v="893" actId="22"/>
          <ac:spMkLst>
            <pc:docMk/>
            <pc:sldMk cId="3465744111" sldId="298"/>
            <ac:spMk id="9" creationId="{A1DEF4F0-2EB7-17C1-9CF1-8A4FD4401C5B}"/>
          </ac:spMkLst>
        </pc:spChg>
        <pc:spChg chg="del">
          <ac:chgData name="Stewart Gale" userId="3647ddd2-6040-41ae-a96d-232c23482af8" providerId="ADAL" clId="{DED05C73-CCBF-4BB0-B0A0-94F456CEBBB4}" dt="2025-05-14T03:53:10.085" v="914" actId="478"/>
          <ac:spMkLst>
            <pc:docMk/>
            <pc:sldMk cId="3465744111" sldId="298"/>
            <ac:spMk id="11" creationId="{9EE7FC03-0F61-7CFC-45FC-9EA70A7CF467}"/>
          </ac:spMkLst>
        </pc:spChg>
        <pc:spChg chg="add del mod">
          <ac:chgData name="Stewart Gale" userId="3647ddd2-6040-41ae-a96d-232c23482af8" providerId="ADAL" clId="{DED05C73-CCBF-4BB0-B0A0-94F456CEBBB4}" dt="2025-05-14T03:50:44.027" v="899" actId="478"/>
          <ac:spMkLst>
            <pc:docMk/>
            <pc:sldMk cId="3465744111" sldId="298"/>
            <ac:spMk id="12" creationId="{990D1DAD-296A-F6B1-CE62-212BF8B00FE8}"/>
          </ac:spMkLst>
        </pc:spChg>
        <pc:spChg chg="del">
          <ac:chgData name="Stewart Gale" userId="3647ddd2-6040-41ae-a96d-232c23482af8" providerId="ADAL" clId="{DED05C73-CCBF-4BB0-B0A0-94F456CEBBB4}" dt="2025-05-14T03:52:45" v="910" actId="478"/>
          <ac:spMkLst>
            <pc:docMk/>
            <pc:sldMk cId="3465744111" sldId="298"/>
            <ac:spMk id="14" creationId="{FBEC5ED3-24B9-45A8-9C38-07CA4158A42D}"/>
          </ac:spMkLst>
        </pc:spChg>
        <pc:spChg chg="del">
          <ac:chgData name="Stewart Gale" userId="3647ddd2-6040-41ae-a96d-232c23482af8" providerId="ADAL" clId="{DED05C73-CCBF-4BB0-B0A0-94F456CEBBB4}" dt="2025-05-14T03:52:45" v="910" actId="478"/>
          <ac:spMkLst>
            <pc:docMk/>
            <pc:sldMk cId="3465744111" sldId="298"/>
            <ac:spMk id="15" creationId="{31E01FD8-258C-7523-17ED-642F37FFEC63}"/>
          </ac:spMkLst>
        </pc:spChg>
        <pc:spChg chg="del">
          <ac:chgData name="Stewart Gale" userId="3647ddd2-6040-41ae-a96d-232c23482af8" providerId="ADAL" clId="{DED05C73-CCBF-4BB0-B0A0-94F456CEBBB4}" dt="2025-05-14T03:53:13.054" v="915" actId="478"/>
          <ac:spMkLst>
            <pc:docMk/>
            <pc:sldMk cId="3465744111" sldId="298"/>
            <ac:spMk id="16" creationId="{81F4D40E-1125-0011-5A32-58D2A5450CB4}"/>
          </ac:spMkLst>
        </pc:spChg>
        <pc:spChg chg="del">
          <ac:chgData name="Stewart Gale" userId="3647ddd2-6040-41ae-a96d-232c23482af8" providerId="ADAL" clId="{DED05C73-CCBF-4BB0-B0A0-94F456CEBBB4}" dt="2025-05-14T03:53:10.085" v="914" actId="478"/>
          <ac:spMkLst>
            <pc:docMk/>
            <pc:sldMk cId="3465744111" sldId="298"/>
            <ac:spMk id="17" creationId="{AFABD9E8-A9EF-5E15-A354-E81A68808FEB}"/>
          </ac:spMkLst>
        </pc:spChg>
        <pc:spChg chg="add del">
          <ac:chgData name="Stewart Gale" userId="3647ddd2-6040-41ae-a96d-232c23482af8" providerId="ADAL" clId="{DED05C73-CCBF-4BB0-B0A0-94F456CEBBB4}" dt="2025-05-14T03:50:39.865" v="896" actId="22"/>
          <ac:spMkLst>
            <pc:docMk/>
            <pc:sldMk cId="3465744111" sldId="298"/>
            <ac:spMk id="18" creationId="{31606BB1-4D06-D521-D974-467F824ACD26}"/>
          </ac:spMkLst>
        </pc:spChg>
        <pc:spChg chg="mod topLvl">
          <ac:chgData name="Stewart Gale" userId="3647ddd2-6040-41ae-a96d-232c23482af8" providerId="ADAL" clId="{DED05C73-CCBF-4BB0-B0A0-94F456CEBBB4}" dt="2025-05-14T03:58:45.497" v="923" actId="207"/>
          <ac:spMkLst>
            <pc:docMk/>
            <pc:sldMk cId="3465744111" sldId="298"/>
            <ac:spMk id="20" creationId="{C8809A3B-CBB0-5B74-6A8A-B01295808138}"/>
          </ac:spMkLst>
        </pc:spChg>
        <pc:spChg chg="mod topLvl">
          <ac:chgData name="Stewart Gale" userId="3647ddd2-6040-41ae-a96d-232c23482af8" providerId="ADAL" clId="{DED05C73-CCBF-4BB0-B0A0-94F456CEBBB4}" dt="2025-05-14T04:06:45.675" v="1031" actId="1076"/>
          <ac:spMkLst>
            <pc:docMk/>
            <pc:sldMk cId="3465744111" sldId="298"/>
            <ac:spMk id="21" creationId="{97923123-EA8D-2A59-9C40-6B3F26CE1DCF}"/>
          </ac:spMkLst>
        </pc:spChg>
        <pc:spChg chg="mod topLvl">
          <ac:chgData name="Stewart Gale" userId="3647ddd2-6040-41ae-a96d-232c23482af8" providerId="ADAL" clId="{DED05C73-CCBF-4BB0-B0A0-94F456CEBBB4}" dt="2025-05-14T03:58:40.792" v="922" actId="207"/>
          <ac:spMkLst>
            <pc:docMk/>
            <pc:sldMk cId="3465744111" sldId="298"/>
            <ac:spMk id="23" creationId="{E15B5E6F-56FB-862E-4A4C-880E2BFE7B89}"/>
          </ac:spMkLst>
        </pc:spChg>
        <pc:spChg chg="mod topLvl">
          <ac:chgData name="Stewart Gale" userId="3647ddd2-6040-41ae-a96d-232c23482af8" providerId="ADAL" clId="{DED05C73-CCBF-4BB0-B0A0-94F456CEBBB4}" dt="2025-05-14T04:06:43.894" v="1030" actId="1076"/>
          <ac:spMkLst>
            <pc:docMk/>
            <pc:sldMk cId="3465744111" sldId="298"/>
            <ac:spMk id="24" creationId="{FCDD847D-C377-A310-0AD1-30E1D078EB24}"/>
          </ac:spMkLst>
        </pc:spChg>
        <pc:spChg chg="add mod">
          <ac:chgData name="Stewart Gale" userId="3647ddd2-6040-41ae-a96d-232c23482af8" providerId="ADAL" clId="{DED05C73-CCBF-4BB0-B0A0-94F456CEBBB4}" dt="2025-05-14T04:06:36.452" v="1027" actId="404"/>
          <ac:spMkLst>
            <pc:docMk/>
            <pc:sldMk cId="3465744111" sldId="298"/>
            <ac:spMk id="25" creationId="{00000000-0000-0000-0000-000000000000}"/>
          </ac:spMkLst>
        </pc:spChg>
        <pc:spChg chg="add mod">
          <ac:chgData name="Stewart Gale" userId="3647ddd2-6040-41ae-a96d-232c23482af8" providerId="ADAL" clId="{DED05C73-CCBF-4BB0-B0A0-94F456CEBBB4}" dt="2025-05-14T04:07:02.089" v="1035" actId="14100"/>
          <ac:spMkLst>
            <pc:docMk/>
            <pc:sldMk cId="3465744111" sldId="298"/>
            <ac:spMk id="27" creationId="{00000000-0000-0000-0000-000000000000}"/>
          </ac:spMkLst>
        </pc:spChg>
        <pc:grpChg chg="add del mod">
          <ac:chgData name="Stewart Gale" userId="3647ddd2-6040-41ae-a96d-232c23482af8" providerId="ADAL" clId="{DED05C73-CCBF-4BB0-B0A0-94F456CEBBB4}" dt="2025-05-14T03:53:24.513" v="916" actId="165"/>
          <ac:grpSpMkLst>
            <pc:docMk/>
            <pc:sldMk cId="3465744111" sldId="298"/>
            <ac:grpSpMk id="19" creationId="{1031FA90-B38A-FEE4-9DE1-BACB571F7918}"/>
          </ac:grpSpMkLst>
        </pc:grpChg>
        <pc:grpChg chg="add del mod">
          <ac:chgData name="Stewart Gale" userId="3647ddd2-6040-41ae-a96d-232c23482af8" providerId="ADAL" clId="{DED05C73-CCBF-4BB0-B0A0-94F456CEBBB4}" dt="2025-05-14T03:53:35.079" v="919" actId="165"/>
          <ac:grpSpMkLst>
            <pc:docMk/>
            <pc:sldMk cId="3465744111" sldId="298"/>
            <ac:grpSpMk id="22" creationId="{B9879AD4-2DE6-7B01-EA03-9BB09FBD75D6}"/>
          </ac:grpSpMkLst>
        </pc:grpChg>
        <pc:picChg chg="add mod">
          <ac:chgData name="Stewart Gale" userId="3647ddd2-6040-41ae-a96d-232c23482af8" providerId="ADAL" clId="{DED05C73-CCBF-4BB0-B0A0-94F456CEBBB4}" dt="2025-05-14T04:06:41.220" v="1029" actId="1076"/>
          <ac:picMkLst>
            <pc:docMk/>
            <pc:sldMk cId="3465744111" sldId="298"/>
            <ac:picMk id="26" creationId="{70035E84-F0A6-76B7-7638-7DB6CBCA7DA8}"/>
          </ac:picMkLst>
        </pc:picChg>
        <pc:picChg chg="add mod">
          <ac:chgData name="Stewart Gale" userId="3647ddd2-6040-41ae-a96d-232c23482af8" providerId="ADAL" clId="{DED05C73-CCBF-4BB0-B0A0-94F456CEBBB4}" dt="2025-05-14T04:07:02.887" v="1036" actId="1076"/>
          <ac:picMkLst>
            <pc:docMk/>
            <pc:sldMk cId="3465744111" sldId="298"/>
            <ac:picMk id="28" creationId="{00000000-0000-0000-0000-000000000000}"/>
          </ac:picMkLst>
        </pc:picChg>
        <pc:cxnChg chg="mod">
          <ac:chgData name="Stewart Gale" userId="3647ddd2-6040-41ae-a96d-232c23482af8" providerId="ADAL" clId="{DED05C73-CCBF-4BB0-B0A0-94F456CEBBB4}" dt="2025-05-14T03:58:22.576" v="920" actId="208"/>
          <ac:cxnSpMkLst>
            <pc:docMk/>
            <pc:sldMk cId="3465744111" sldId="298"/>
            <ac:cxnSpMk id="2" creationId="{C4518675-DF14-5C32-D948-F104B1E03065}"/>
          </ac:cxnSpMkLst>
        </pc:cxnChg>
        <pc:cxnChg chg="mod">
          <ac:chgData name="Stewart Gale" userId="3647ddd2-6040-41ae-a96d-232c23482af8" providerId="ADAL" clId="{DED05C73-CCBF-4BB0-B0A0-94F456CEBBB4}" dt="2025-05-14T03:58:36.351" v="921" actId="208"/>
          <ac:cxnSpMkLst>
            <pc:docMk/>
            <pc:sldMk cId="3465744111" sldId="298"/>
            <ac:cxnSpMk id="3" creationId="{A02FF39D-7FDF-91A8-D666-2ADC229E91CC}"/>
          </ac:cxnSpMkLst>
        </pc:cxnChg>
      </pc:sldChg>
      <pc:sldChg chg="addSp delSp modSp add mod delAnim modAnim">
        <pc:chgData name="Stewart Gale" userId="3647ddd2-6040-41ae-a96d-232c23482af8" providerId="ADAL" clId="{DED05C73-CCBF-4BB0-B0A0-94F456CEBBB4}" dt="2025-05-14T03:51:13.032" v="901"/>
        <pc:sldMkLst>
          <pc:docMk/>
          <pc:sldMk cId="1597491087" sldId="299"/>
        </pc:sldMkLst>
        <pc:spChg chg="del">
          <ac:chgData name="Stewart Gale" userId="3647ddd2-6040-41ae-a96d-232c23482af8" providerId="ADAL" clId="{DED05C73-CCBF-4BB0-B0A0-94F456CEBBB4}" dt="2025-05-14T03:22:32.864" v="760" actId="21"/>
          <ac:spMkLst>
            <pc:docMk/>
            <pc:sldMk cId="1597491087" sldId="299"/>
            <ac:spMk id="2" creationId="{1C3AF526-232C-396D-EF17-90514A5D6884}"/>
          </ac:spMkLst>
        </pc:spChg>
        <pc:spChg chg="del">
          <ac:chgData name="Stewart Gale" userId="3647ddd2-6040-41ae-a96d-232c23482af8" providerId="ADAL" clId="{DED05C73-CCBF-4BB0-B0A0-94F456CEBBB4}" dt="2025-05-14T03:22:32.864" v="760" actId="21"/>
          <ac:spMkLst>
            <pc:docMk/>
            <pc:sldMk cId="1597491087" sldId="299"/>
            <ac:spMk id="3" creationId="{BDF0BB57-6205-F2FA-BAE0-C8F594D06A29}"/>
          </ac:spMkLst>
        </pc:spChg>
        <pc:spChg chg="mod">
          <ac:chgData name="Stewart Gale" userId="3647ddd2-6040-41ae-a96d-232c23482af8" providerId="ADAL" clId="{DED05C73-CCBF-4BB0-B0A0-94F456CEBBB4}" dt="2025-05-14T03:48:54.671" v="781" actId="14100"/>
          <ac:spMkLst>
            <pc:docMk/>
            <pc:sldMk cId="1597491087" sldId="299"/>
            <ac:spMk id="5" creationId="{C7F3F95C-57D3-A657-D1A6-EB1257D6C263}"/>
          </ac:spMkLst>
        </pc:spChg>
        <pc:spChg chg="del">
          <ac:chgData name="Stewart Gale" userId="3647ddd2-6040-41ae-a96d-232c23482af8" providerId="ADAL" clId="{DED05C73-CCBF-4BB0-B0A0-94F456CEBBB4}" dt="2025-05-14T03:22:32.864" v="760" actId="21"/>
          <ac:spMkLst>
            <pc:docMk/>
            <pc:sldMk cId="1597491087" sldId="299"/>
            <ac:spMk id="6" creationId="{C36D65B4-AF4D-2A3B-AD2D-5C6C6B9B0CBA}"/>
          </ac:spMkLst>
        </pc:spChg>
        <pc:spChg chg="del">
          <ac:chgData name="Stewart Gale" userId="3647ddd2-6040-41ae-a96d-232c23482af8" providerId="ADAL" clId="{DED05C73-CCBF-4BB0-B0A0-94F456CEBBB4}" dt="2025-05-14T03:22:32.864" v="760" actId="21"/>
          <ac:spMkLst>
            <pc:docMk/>
            <pc:sldMk cId="1597491087" sldId="299"/>
            <ac:spMk id="7" creationId="{46692FBA-58CD-5624-0560-7A796F49489B}"/>
          </ac:spMkLst>
        </pc:spChg>
        <pc:spChg chg="del">
          <ac:chgData name="Stewart Gale" userId="3647ddd2-6040-41ae-a96d-232c23482af8" providerId="ADAL" clId="{DED05C73-CCBF-4BB0-B0A0-94F456CEBBB4}" dt="2025-05-14T03:22:32.864" v="760" actId="21"/>
          <ac:spMkLst>
            <pc:docMk/>
            <pc:sldMk cId="1597491087" sldId="299"/>
            <ac:spMk id="8" creationId="{16953EBD-0E97-2C93-D505-015A0363D77B}"/>
          </ac:spMkLst>
        </pc:spChg>
        <pc:spChg chg="del">
          <ac:chgData name="Stewart Gale" userId="3647ddd2-6040-41ae-a96d-232c23482af8" providerId="ADAL" clId="{DED05C73-CCBF-4BB0-B0A0-94F456CEBBB4}" dt="2025-05-14T03:22:32.864" v="760" actId="21"/>
          <ac:spMkLst>
            <pc:docMk/>
            <pc:sldMk cId="1597491087" sldId="299"/>
            <ac:spMk id="9" creationId="{58772B61-DFBA-F6EF-A4B7-D1973FE3A5A4}"/>
          </ac:spMkLst>
        </pc:spChg>
        <pc:spChg chg="add mod">
          <ac:chgData name="Stewart Gale" userId="3647ddd2-6040-41ae-a96d-232c23482af8" providerId="ADAL" clId="{DED05C73-CCBF-4BB0-B0A0-94F456CEBBB4}" dt="2025-05-14T03:48:47.589" v="778" actId="207"/>
          <ac:spMkLst>
            <pc:docMk/>
            <pc:sldMk cId="1597491087" sldId="299"/>
            <ac:spMk id="11" creationId="{1C3AF526-232C-396D-EF17-90514A5D6884}"/>
          </ac:spMkLst>
        </pc:spChg>
        <pc:spChg chg="add mod">
          <ac:chgData name="Stewart Gale" userId="3647ddd2-6040-41ae-a96d-232c23482af8" providerId="ADAL" clId="{DED05C73-CCBF-4BB0-B0A0-94F456CEBBB4}" dt="2025-05-14T03:48:47.589" v="778" actId="207"/>
          <ac:spMkLst>
            <pc:docMk/>
            <pc:sldMk cId="1597491087" sldId="299"/>
            <ac:spMk id="12" creationId="{C36D65B4-AF4D-2A3B-AD2D-5C6C6B9B0CBA}"/>
          </ac:spMkLst>
        </pc:spChg>
        <pc:spChg chg="add mod">
          <ac:chgData name="Stewart Gale" userId="3647ddd2-6040-41ae-a96d-232c23482af8" providerId="ADAL" clId="{DED05C73-CCBF-4BB0-B0A0-94F456CEBBB4}" dt="2025-05-14T03:48:59.160" v="782" actId="1076"/>
          <ac:spMkLst>
            <pc:docMk/>
            <pc:sldMk cId="1597491087" sldId="299"/>
            <ac:spMk id="13" creationId="{46692FBA-58CD-5624-0560-7A796F49489B}"/>
          </ac:spMkLst>
        </pc:spChg>
        <pc:spChg chg="add mod">
          <ac:chgData name="Stewart Gale" userId="3647ddd2-6040-41ae-a96d-232c23482af8" providerId="ADAL" clId="{DED05C73-CCBF-4BB0-B0A0-94F456CEBBB4}" dt="2025-05-14T03:48:25.760" v="774" actId="207"/>
          <ac:spMkLst>
            <pc:docMk/>
            <pc:sldMk cId="1597491087" sldId="299"/>
            <ac:spMk id="14" creationId="{BDF0BB57-6205-F2FA-BAE0-C8F594D06A29}"/>
          </ac:spMkLst>
        </pc:spChg>
        <pc:spChg chg="add mod">
          <ac:chgData name="Stewart Gale" userId="3647ddd2-6040-41ae-a96d-232c23482af8" providerId="ADAL" clId="{DED05C73-CCBF-4BB0-B0A0-94F456CEBBB4}" dt="2025-05-14T03:48:25.760" v="774" actId="207"/>
          <ac:spMkLst>
            <pc:docMk/>
            <pc:sldMk cId="1597491087" sldId="299"/>
            <ac:spMk id="15" creationId="{16953EBD-0E97-2C93-D505-015A0363D77B}"/>
          </ac:spMkLst>
        </pc:spChg>
        <pc:spChg chg="add mod">
          <ac:chgData name="Stewart Gale" userId="3647ddd2-6040-41ae-a96d-232c23482af8" providerId="ADAL" clId="{DED05C73-CCBF-4BB0-B0A0-94F456CEBBB4}" dt="2025-05-14T03:48:47.589" v="778" actId="207"/>
          <ac:spMkLst>
            <pc:docMk/>
            <pc:sldMk cId="1597491087" sldId="299"/>
            <ac:spMk id="16" creationId="{58772B61-DFBA-F6EF-A4B7-D1973FE3A5A4}"/>
          </ac:spMkLst>
        </pc:spChg>
        <pc:graphicFrameChg chg="add mod modGraphic">
          <ac:chgData name="Stewart Gale" userId="3647ddd2-6040-41ae-a96d-232c23482af8" providerId="ADAL" clId="{DED05C73-CCBF-4BB0-B0A0-94F456CEBBB4}" dt="2025-05-14T03:51:13.032" v="901"/>
          <ac:graphicFrameMkLst>
            <pc:docMk/>
            <pc:sldMk cId="1597491087" sldId="299"/>
            <ac:graphicFrameMk id="10" creationId="{5DAA9A0A-A9E4-2370-DA74-7A8BBA5BA484}"/>
          </ac:graphicFrameMkLst>
        </pc:graphicFrameChg>
        <pc:picChg chg="del">
          <ac:chgData name="Stewart Gale" userId="3647ddd2-6040-41ae-a96d-232c23482af8" providerId="ADAL" clId="{DED05C73-CCBF-4BB0-B0A0-94F456CEBBB4}" dt="2025-05-14T03:22:17.889" v="758" actId="478"/>
          <ac:picMkLst>
            <pc:docMk/>
            <pc:sldMk cId="1597491087" sldId="299"/>
            <ac:picMk id="4" creationId="{94E03857-FA25-0AD3-D12B-CED396783CB3}"/>
          </ac:picMkLst>
        </pc:picChg>
      </pc:sldChg>
      <pc:sldChg chg="modSp add mod">
        <pc:chgData name="Stewart Gale" userId="3647ddd2-6040-41ae-a96d-232c23482af8" providerId="ADAL" clId="{DED05C73-CCBF-4BB0-B0A0-94F456CEBBB4}" dt="2025-05-14T04:36:11.362" v="1810" actId="403"/>
        <pc:sldMkLst>
          <pc:docMk/>
          <pc:sldMk cId="1896633753" sldId="300"/>
        </pc:sldMkLst>
        <pc:spChg chg="mod">
          <ac:chgData name="Stewart Gale" userId="3647ddd2-6040-41ae-a96d-232c23482af8" providerId="ADAL" clId="{DED05C73-CCBF-4BB0-B0A0-94F456CEBBB4}" dt="2025-05-14T04:02:21.246" v="960"/>
          <ac:spMkLst>
            <pc:docMk/>
            <pc:sldMk cId="1896633753" sldId="300"/>
            <ac:spMk id="5" creationId="{FACEF888-4143-2EE9-8BBA-4C82EEBDD4E5}"/>
          </ac:spMkLst>
        </pc:spChg>
        <pc:spChg chg="mod">
          <ac:chgData name="Stewart Gale" userId="3647ddd2-6040-41ae-a96d-232c23482af8" providerId="ADAL" clId="{DED05C73-CCBF-4BB0-B0A0-94F456CEBBB4}" dt="2025-05-14T04:02:29.268" v="961"/>
          <ac:spMkLst>
            <pc:docMk/>
            <pc:sldMk cId="1896633753" sldId="300"/>
            <ac:spMk id="11" creationId="{A9911C3C-CE53-04C1-A246-22BD0C8FD92D}"/>
          </ac:spMkLst>
        </pc:spChg>
        <pc:spChg chg="mod">
          <ac:chgData name="Stewart Gale" userId="3647ddd2-6040-41ae-a96d-232c23482af8" providerId="ADAL" clId="{DED05C73-CCBF-4BB0-B0A0-94F456CEBBB4}" dt="2025-05-14T04:02:33.959" v="962"/>
          <ac:spMkLst>
            <pc:docMk/>
            <pc:sldMk cId="1896633753" sldId="300"/>
            <ac:spMk id="12" creationId="{5DA8A885-EEF9-67BE-A31E-D0DFF8A30FEA}"/>
          </ac:spMkLst>
        </pc:spChg>
        <pc:spChg chg="mod">
          <ac:chgData name="Stewart Gale" userId="3647ddd2-6040-41ae-a96d-232c23482af8" providerId="ADAL" clId="{DED05C73-CCBF-4BB0-B0A0-94F456CEBBB4}" dt="2025-05-14T04:02:39.832" v="963"/>
          <ac:spMkLst>
            <pc:docMk/>
            <pc:sldMk cId="1896633753" sldId="300"/>
            <ac:spMk id="13" creationId="{8C1AADBB-75CA-B443-53D6-D213716CA583}"/>
          </ac:spMkLst>
        </pc:spChg>
        <pc:spChg chg="mod">
          <ac:chgData name="Stewart Gale" userId="3647ddd2-6040-41ae-a96d-232c23482af8" providerId="ADAL" clId="{DED05C73-CCBF-4BB0-B0A0-94F456CEBBB4}" dt="2025-05-14T04:02:46.149" v="964"/>
          <ac:spMkLst>
            <pc:docMk/>
            <pc:sldMk cId="1896633753" sldId="300"/>
            <ac:spMk id="14" creationId="{B1AB5085-2944-F5AA-124C-9FE1B1DCA25A}"/>
          </ac:spMkLst>
        </pc:spChg>
        <pc:spChg chg="mod">
          <ac:chgData name="Stewart Gale" userId="3647ddd2-6040-41ae-a96d-232c23482af8" providerId="ADAL" clId="{DED05C73-CCBF-4BB0-B0A0-94F456CEBBB4}" dt="2025-05-14T04:02:49.022" v="965"/>
          <ac:spMkLst>
            <pc:docMk/>
            <pc:sldMk cId="1896633753" sldId="300"/>
            <ac:spMk id="15" creationId="{F53EBF98-D488-CDA2-6658-CDF2D2254C64}"/>
          </ac:spMkLst>
        </pc:spChg>
        <pc:spChg chg="mod">
          <ac:chgData name="Stewart Gale" userId="3647ddd2-6040-41ae-a96d-232c23482af8" providerId="ADAL" clId="{DED05C73-CCBF-4BB0-B0A0-94F456CEBBB4}" dt="2025-05-14T04:03:03.271" v="968" actId="1076"/>
          <ac:spMkLst>
            <pc:docMk/>
            <pc:sldMk cId="1896633753" sldId="300"/>
            <ac:spMk id="16" creationId="{FCA22DAE-2DC9-EB59-B257-20E2BF110318}"/>
          </ac:spMkLst>
        </pc:spChg>
        <pc:graphicFrameChg chg="mod modGraphic">
          <ac:chgData name="Stewart Gale" userId="3647ddd2-6040-41ae-a96d-232c23482af8" providerId="ADAL" clId="{DED05C73-CCBF-4BB0-B0A0-94F456CEBBB4}" dt="2025-05-14T04:36:11.362" v="1810" actId="403"/>
          <ac:graphicFrameMkLst>
            <pc:docMk/>
            <pc:sldMk cId="1896633753" sldId="300"/>
            <ac:graphicFrameMk id="10" creationId="{72BC4A34-5B04-2664-6CC7-28C8BF1B3882}"/>
          </ac:graphicFrameMkLst>
        </pc:graphicFrameChg>
      </pc:sldChg>
      <pc:sldChg chg="addSp delSp modSp add mod delAnim modAnim">
        <pc:chgData name="Stewart Gale" userId="3647ddd2-6040-41ae-a96d-232c23482af8" providerId="ADAL" clId="{DED05C73-CCBF-4BB0-B0A0-94F456CEBBB4}" dt="2025-05-15T11:17:50.428" v="1892"/>
        <pc:sldMkLst>
          <pc:docMk/>
          <pc:sldMk cId="979238068" sldId="301"/>
        </pc:sldMkLst>
        <pc:spChg chg="del">
          <ac:chgData name="Stewart Gale" userId="3647ddd2-6040-41ae-a96d-232c23482af8" providerId="ADAL" clId="{DED05C73-CCBF-4BB0-B0A0-94F456CEBBB4}" dt="2025-05-14T04:29:52.128" v="1635" actId="478"/>
          <ac:spMkLst>
            <pc:docMk/>
            <pc:sldMk cId="979238068" sldId="301"/>
            <ac:spMk id="2" creationId="{45AF0EE6-AF78-3A29-F810-F1CEA6921397}"/>
          </ac:spMkLst>
        </pc:spChg>
        <pc:spChg chg="del">
          <ac:chgData name="Stewart Gale" userId="3647ddd2-6040-41ae-a96d-232c23482af8" providerId="ADAL" clId="{DED05C73-CCBF-4BB0-B0A0-94F456CEBBB4}" dt="2025-05-14T04:29:52.128" v="1635" actId="478"/>
          <ac:spMkLst>
            <pc:docMk/>
            <pc:sldMk cId="979238068" sldId="301"/>
            <ac:spMk id="9" creationId="{C21F75DF-B1F8-AAE2-5971-64F41D43E15D}"/>
          </ac:spMkLst>
        </pc:spChg>
        <pc:spChg chg="mod">
          <ac:chgData name="Stewart Gale" userId="3647ddd2-6040-41ae-a96d-232c23482af8" providerId="ADAL" clId="{DED05C73-CCBF-4BB0-B0A0-94F456CEBBB4}" dt="2025-05-14T04:30:37.602" v="1681" actId="1076"/>
          <ac:spMkLst>
            <pc:docMk/>
            <pc:sldMk cId="979238068" sldId="301"/>
            <ac:spMk id="10" creationId="{5E951F9F-044A-16A0-4898-87BF00A5ABC2}"/>
          </ac:spMkLst>
        </pc:spChg>
        <pc:spChg chg="del">
          <ac:chgData name="Stewart Gale" userId="3647ddd2-6040-41ae-a96d-232c23482af8" providerId="ADAL" clId="{DED05C73-CCBF-4BB0-B0A0-94F456CEBBB4}" dt="2025-05-14T04:29:52.128" v="1635" actId="478"/>
          <ac:spMkLst>
            <pc:docMk/>
            <pc:sldMk cId="979238068" sldId="301"/>
            <ac:spMk id="11" creationId="{0BCFB00B-E537-11D1-3FEE-389AD7D0C65B}"/>
          </ac:spMkLst>
        </pc:spChg>
        <pc:spChg chg="del">
          <ac:chgData name="Stewart Gale" userId="3647ddd2-6040-41ae-a96d-232c23482af8" providerId="ADAL" clId="{DED05C73-CCBF-4BB0-B0A0-94F456CEBBB4}" dt="2025-05-14T04:29:52.128" v="1635" actId="478"/>
          <ac:spMkLst>
            <pc:docMk/>
            <pc:sldMk cId="979238068" sldId="301"/>
            <ac:spMk id="12" creationId="{1FF5A57C-F40D-452C-67D0-342F27941778}"/>
          </ac:spMkLst>
        </pc:spChg>
        <pc:spChg chg="del">
          <ac:chgData name="Stewart Gale" userId="3647ddd2-6040-41ae-a96d-232c23482af8" providerId="ADAL" clId="{DED05C73-CCBF-4BB0-B0A0-94F456CEBBB4}" dt="2025-05-14T04:29:52.128" v="1635" actId="478"/>
          <ac:spMkLst>
            <pc:docMk/>
            <pc:sldMk cId="979238068" sldId="301"/>
            <ac:spMk id="13" creationId="{98D48EFD-CFDB-7961-574F-785A8459EEDB}"/>
          </ac:spMkLst>
        </pc:spChg>
        <pc:graphicFrameChg chg="add mod modGraphic">
          <ac:chgData name="Stewart Gale" userId="3647ddd2-6040-41ae-a96d-232c23482af8" providerId="ADAL" clId="{DED05C73-CCBF-4BB0-B0A0-94F456CEBBB4}" dt="2025-05-14T04:35:00.084" v="1802" actId="1076"/>
          <ac:graphicFrameMkLst>
            <pc:docMk/>
            <pc:sldMk cId="979238068" sldId="301"/>
            <ac:graphicFrameMk id="3" creationId="{4D126418-E2F5-A843-EC2C-32BEBC3F5341}"/>
          </ac:graphicFrameMkLst>
        </pc:graphicFrameChg>
        <pc:graphicFrameChg chg="add mod modGraphic">
          <ac:chgData name="Stewart Gale" userId="3647ddd2-6040-41ae-a96d-232c23482af8" providerId="ADAL" clId="{DED05C73-CCBF-4BB0-B0A0-94F456CEBBB4}" dt="2025-05-14T04:35:00.084" v="1802" actId="1076"/>
          <ac:graphicFrameMkLst>
            <pc:docMk/>
            <pc:sldMk cId="979238068" sldId="301"/>
            <ac:graphicFrameMk id="4" creationId="{FB970D2B-5BBB-3D48-CD12-AB36E3775744}"/>
          </ac:graphicFrameMkLst>
        </pc:graphicFrameChg>
        <pc:picChg chg="add mod">
          <ac:chgData name="Stewart Gale" userId="3647ddd2-6040-41ae-a96d-232c23482af8" providerId="ADAL" clId="{DED05C73-CCBF-4BB0-B0A0-94F456CEBBB4}" dt="2025-05-14T04:35:13.969" v="1805" actId="1076"/>
          <ac:picMkLst>
            <pc:docMk/>
            <pc:sldMk cId="979238068" sldId="301"/>
            <ac:picMk id="5" creationId="{F2D66393-4566-0587-3A24-0B79515756E6}"/>
          </ac:picMkLst>
        </pc:picChg>
        <pc:picChg chg="del">
          <ac:chgData name="Stewart Gale" userId="3647ddd2-6040-41ae-a96d-232c23482af8" providerId="ADAL" clId="{DED05C73-CCBF-4BB0-B0A0-94F456CEBBB4}" dt="2025-05-14T04:29:49.934" v="1634" actId="478"/>
          <ac:picMkLst>
            <pc:docMk/>
            <pc:sldMk cId="979238068" sldId="301"/>
            <ac:picMk id="7" creationId="{38959FCD-D315-90BD-6645-F6C5092899D9}"/>
          </ac:picMkLst>
        </pc:picChg>
      </pc:sldChg>
      <pc:sldChg chg="add del">
        <pc:chgData name="Stewart Gale" userId="3647ddd2-6040-41ae-a96d-232c23482af8" providerId="ADAL" clId="{DED05C73-CCBF-4BB0-B0A0-94F456CEBBB4}" dt="2025-05-14T04:20:13.160" v="1394" actId="47"/>
        <pc:sldMkLst>
          <pc:docMk/>
          <pc:sldMk cId="1972406690" sldId="301"/>
        </pc:sldMkLst>
      </pc:sldChg>
      <pc:sldChg chg="addSp delSp modSp new mod">
        <pc:chgData name="Stewart Gale" userId="3647ddd2-6040-41ae-a96d-232c23482af8" providerId="ADAL" clId="{DED05C73-CCBF-4BB0-B0A0-94F456CEBBB4}" dt="2025-05-14T04:40:20.895" v="1851" actId="14100"/>
        <pc:sldMkLst>
          <pc:docMk/>
          <pc:sldMk cId="419895806" sldId="302"/>
        </pc:sldMkLst>
        <pc:spChg chg="del">
          <ac:chgData name="Stewart Gale" userId="3647ddd2-6040-41ae-a96d-232c23482af8" providerId="ADAL" clId="{DED05C73-CCBF-4BB0-B0A0-94F456CEBBB4}" dt="2025-05-14T04:38:00.723" v="1821" actId="478"/>
          <ac:spMkLst>
            <pc:docMk/>
            <pc:sldMk cId="419895806" sldId="302"/>
            <ac:spMk id="2" creationId="{A93D0A6C-45AE-184E-AB67-47C55FD5F229}"/>
          </ac:spMkLst>
        </pc:spChg>
        <pc:spChg chg="del">
          <ac:chgData name="Stewart Gale" userId="3647ddd2-6040-41ae-a96d-232c23482af8" providerId="ADAL" clId="{DED05C73-CCBF-4BB0-B0A0-94F456CEBBB4}" dt="2025-05-14T04:38:00.723" v="1821" actId="478"/>
          <ac:spMkLst>
            <pc:docMk/>
            <pc:sldMk cId="419895806" sldId="302"/>
            <ac:spMk id="3" creationId="{EE00E6E5-65CE-DE09-0386-6C332DA12775}"/>
          </ac:spMkLst>
        </pc:spChg>
        <pc:spChg chg="add mod">
          <ac:chgData name="Stewart Gale" userId="3647ddd2-6040-41ae-a96d-232c23482af8" providerId="ADAL" clId="{DED05C73-CCBF-4BB0-B0A0-94F456CEBBB4}" dt="2025-05-14T04:38:57.247" v="1833" actId="255"/>
          <ac:spMkLst>
            <pc:docMk/>
            <pc:sldMk cId="419895806" sldId="302"/>
            <ac:spMk id="4" creationId="{EA298241-A876-C4F3-CB18-289BECFE5799}"/>
          </ac:spMkLst>
        </pc:spChg>
        <pc:spChg chg="add mod">
          <ac:chgData name="Stewart Gale" userId="3647ddd2-6040-41ae-a96d-232c23482af8" providerId="ADAL" clId="{DED05C73-CCBF-4BB0-B0A0-94F456CEBBB4}" dt="2025-05-14T04:40:20.895" v="1851" actId="14100"/>
          <ac:spMkLst>
            <pc:docMk/>
            <pc:sldMk cId="419895806" sldId="302"/>
            <ac:spMk id="5" creationId="{B55A3A71-35FF-A1AE-75C8-AF0F042B6680}"/>
          </ac:spMkLst>
        </pc:spChg>
        <pc:spChg chg="add mod">
          <ac:chgData name="Stewart Gale" userId="3647ddd2-6040-41ae-a96d-232c23482af8" providerId="ADAL" clId="{DED05C73-CCBF-4BB0-B0A0-94F456CEBBB4}" dt="2025-05-14T04:39:44.886" v="1844" actId="1076"/>
          <ac:spMkLst>
            <pc:docMk/>
            <pc:sldMk cId="419895806" sldId="302"/>
            <ac:spMk id="6" creationId="{D6718B38-93C3-E8CF-8FD3-5D845310F188}"/>
          </ac:spMkLst>
        </pc:spChg>
        <pc:cxnChg chg="add mod">
          <ac:chgData name="Stewart Gale" userId="3647ddd2-6040-41ae-a96d-232c23482af8" providerId="ADAL" clId="{DED05C73-CCBF-4BB0-B0A0-94F456CEBBB4}" dt="2025-05-14T04:40:20.895" v="1851" actId="14100"/>
          <ac:cxnSpMkLst>
            <pc:docMk/>
            <pc:sldMk cId="419895806" sldId="302"/>
            <ac:cxnSpMk id="8" creationId="{CE2F56BF-2DDC-9D4C-F25F-7A7F17B4EBD7}"/>
          </ac:cxnSpMkLst>
        </pc:cxnChg>
        <pc:cxnChg chg="add mod">
          <ac:chgData name="Stewart Gale" userId="3647ddd2-6040-41ae-a96d-232c23482af8" providerId="ADAL" clId="{DED05C73-CCBF-4BB0-B0A0-94F456CEBBB4}" dt="2025-05-14T04:39:37.086" v="1842" actId="1076"/>
          <ac:cxnSpMkLst>
            <pc:docMk/>
            <pc:sldMk cId="419895806" sldId="302"/>
            <ac:cxnSpMk id="9" creationId="{8E5021A6-C176-614C-26E7-8D61AA6545EA}"/>
          </ac:cxnSpMkLst>
        </pc:cxnChg>
      </pc:sldChg>
      <pc:sldChg chg="new del">
        <pc:chgData name="Stewart Gale" userId="3647ddd2-6040-41ae-a96d-232c23482af8" providerId="ADAL" clId="{DED05C73-CCBF-4BB0-B0A0-94F456CEBBB4}" dt="2025-05-14T04:30:43.673" v="1683" actId="680"/>
        <pc:sldMkLst>
          <pc:docMk/>
          <pc:sldMk cId="505532034" sldId="302"/>
        </pc:sldMkLst>
      </pc:sldChg>
      <pc:sldChg chg="add del">
        <pc:chgData name="Stewart Gale" userId="3647ddd2-6040-41ae-a96d-232c23482af8" providerId="ADAL" clId="{DED05C73-CCBF-4BB0-B0A0-94F456CEBBB4}" dt="2025-05-15T11:21:34.485" v="1993" actId="47"/>
        <pc:sldMkLst>
          <pc:docMk/>
          <pc:sldMk cId="1313904352" sldId="303"/>
        </pc:sldMkLst>
      </pc:sldChg>
      <pc:sldChg chg="modSp add mod">
        <pc:chgData name="Stewart Gale" userId="3647ddd2-6040-41ae-a96d-232c23482af8" providerId="ADAL" clId="{DED05C73-CCBF-4BB0-B0A0-94F456CEBBB4}" dt="2025-05-15T11:21:29.690" v="1992" actId="403"/>
        <pc:sldMkLst>
          <pc:docMk/>
          <pc:sldMk cId="1706894953" sldId="304"/>
        </pc:sldMkLst>
        <pc:spChg chg="mod">
          <ac:chgData name="Stewart Gale" userId="3647ddd2-6040-41ae-a96d-232c23482af8" providerId="ADAL" clId="{DED05C73-CCBF-4BB0-B0A0-94F456CEBBB4}" dt="2025-05-15T11:21:29.690" v="1992" actId="403"/>
          <ac:spMkLst>
            <pc:docMk/>
            <pc:sldMk cId="1706894953" sldId="304"/>
            <ac:spMk id="3" creationId="{9FD26D0B-B0FF-E787-F171-B80B320658B9}"/>
          </ac:spMkLst>
        </pc:spChg>
        <pc:spChg chg="mod">
          <ac:chgData name="Stewart Gale" userId="3647ddd2-6040-41ae-a96d-232c23482af8" providerId="ADAL" clId="{DED05C73-CCBF-4BB0-B0A0-94F456CEBBB4}" dt="2025-05-15T11:20:56.150" v="1983" actId="1076"/>
          <ac:spMkLst>
            <pc:docMk/>
            <pc:sldMk cId="1706894953" sldId="304"/>
            <ac:spMk id="4" creationId="{566A827C-CFF6-70CF-228B-7E4F8C2B84D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39D20-15BE-4F1B-A11D-A7EEAD55BAAC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63F11-9A7C-4E77-98A0-64EA8046D9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274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7F88C-A04E-BA19-71C4-9526E19CC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1A4E76-E4C5-2DB9-FCA3-CAEE794F1E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F33505-0830-7730-25AA-2BEA1ECBD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73030-82DA-5B85-1C81-C8CA65ADB7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3F15-2271-4BC2-B6CD-166C9694725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691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3F15-2271-4BC2-B6CD-166C9694725B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922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713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5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06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15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506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99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637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113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91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536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03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264BD-CD70-4F74-82AA-AB737184E0A9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977E2-171C-4F19-A39E-503936864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91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0552" y="1110918"/>
            <a:ext cx="106435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Data Collection, Questionnaires</a:t>
            </a:r>
          </a:p>
          <a:p>
            <a:pPr algn="ctr"/>
            <a:r>
              <a:rPr lang="en-GB" sz="9600" b="1" u="sng"/>
              <a:t>and </a:t>
            </a:r>
            <a:r>
              <a:rPr lang="en-GB" sz="9600" b="1" u="sng" dirty="0"/>
              <a:t>Sampling</a:t>
            </a:r>
          </a:p>
        </p:txBody>
      </p:sp>
    </p:spTree>
    <p:extLst>
      <p:ext uri="{BB962C8B-B14F-4D97-AF65-F5344CB8AC3E}">
        <p14:creationId xmlns:p14="http://schemas.microsoft.com/office/powerpoint/2010/main" val="684912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10000" y="211797"/>
            <a:ext cx="4206982" cy="109082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Primary Data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(Collect Yourself)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5853" y="3520069"/>
            <a:ext cx="4206982" cy="109082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Qualitative Data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(Words)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6760" y="3520069"/>
            <a:ext cx="4275382" cy="109082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Quantitative Data</a:t>
            </a:r>
          </a:p>
          <a:p>
            <a:pPr algn="ctr"/>
            <a:r>
              <a:rPr lang="en-GB" sz="2400" dirty="0">
                <a:solidFill>
                  <a:srgbClr val="0000FF"/>
                </a:solidFill>
              </a:rPr>
              <a:t>(Numbers)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60736" y="5424572"/>
            <a:ext cx="3981429" cy="1090822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C00FF"/>
                </a:solidFill>
              </a:rPr>
              <a:t>Continuous Data</a:t>
            </a:r>
          </a:p>
          <a:p>
            <a:pPr algn="ctr"/>
            <a:r>
              <a:rPr lang="en-GB" sz="2800" dirty="0">
                <a:solidFill>
                  <a:srgbClr val="CC00FF"/>
                </a:solidFill>
              </a:rPr>
              <a:t>(All Numbers)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687292" y="5424572"/>
            <a:ext cx="3453220" cy="1090822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Discrete Data</a:t>
            </a:r>
          </a:p>
          <a:p>
            <a:pPr algn="ctr"/>
            <a:r>
              <a:rPr lang="en-GB" sz="2400" dirty="0">
                <a:solidFill>
                  <a:srgbClr val="00B050"/>
                </a:solidFill>
              </a:rPr>
              <a:t>(Certain Numbers)</a:t>
            </a:r>
          </a:p>
        </p:txBody>
      </p:sp>
      <p:cxnSp>
        <p:nvCxnSpPr>
          <p:cNvPr id="13" name="Straight Arrow Connector 12"/>
          <p:cNvCxnSpPr>
            <a:cxnSpLocks/>
            <a:endCxn id="9" idx="0"/>
          </p:cNvCxnSpPr>
          <p:nvPr/>
        </p:nvCxnSpPr>
        <p:spPr>
          <a:xfrm>
            <a:off x="5413902" y="2417687"/>
            <a:ext cx="3080549" cy="110238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 flipH="1">
            <a:off x="2557929" y="2417687"/>
            <a:ext cx="2855974" cy="105464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3510000" y="1315848"/>
            <a:ext cx="4206982" cy="109082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Secondary Data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(Internet)</a:t>
            </a:r>
          </a:p>
        </p:txBody>
      </p:sp>
      <p:cxnSp>
        <p:nvCxnSpPr>
          <p:cNvPr id="20" name="Straight Arrow Connector 19"/>
          <p:cNvCxnSpPr>
            <a:cxnSpLocks/>
            <a:stCxn id="9" idx="2"/>
            <a:endCxn id="10" idx="0"/>
          </p:cNvCxnSpPr>
          <p:nvPr/>
        </p:nvCxnSpPr>
        <p:spPr>
          <a:xfrm>
            <a:off x="8494451" y="4610891"/>
            <a:ext cx="1157000" cy="8136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  <a:stCxn id="9" idx="2"/>
          </p:cNvCxnSpPr>
          <p:nvPr/>
        </p:nvCxnSpPr>
        <p:spPr>
          <a:xfrm flipH="1">
            <a:off x="6024282" y="4610891"/>
            <a:ext cx="2470169" cy="8136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81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564209"/>
              </p:ext>
            </p:extLst>
          </p:nvPr>
        </p:nvGraphicFramePr>
        <p:xfrm>
          <a:off x="1333964" y="1313595"/>
          <a:ext cx="3651635" cy="480003"/>
        </p:xfrm>
        <a:graphic>
          <a:graphicData uri="http://schemas.openxmlformats.org/drawingml/2006/table">
            <a:tbl>
              <a:tblPr/>
              <a:tblGrid>
                <a:gridCol w="3651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0003">
                <a:tc>
                  <a:txBody>
                    <a:bodyPr/>
                    <a:lstStyle/>
                    <a:p>
                      <a:pPr algn="ctr" fontAlgn="b"/>
                      <a:endParaRPr lang="en-GB" sz="2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919620" y="4168813"/>
            <a:ext cx="4302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 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Favourite football team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581" y="6187859"/>
            <a:ext cx="23823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G) 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Eye colour</a:t>
            </a:r>
          </a:p>
        </p:txBody>
      </p:sp>
      <p:sp>
        <p:nvSpPr>
          <p:cNvPr id="10" name="Rectangle 9"/>
          <p:cNvSpPr/>
          <p:nvPr/>
        </p:nvSpPr>
        <p:spPr>
          <a:xfrm>
            <a:off x="9599034" y="6019139"/>
            <a:ext cx="2183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2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GB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Birth place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8863" y="5410209"/>
            <a:ext cx="5735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E) 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temperature of a classroom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06638" y="6080131"/>
            <a:ext cx="55397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Time taken to complete a task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49009" y="4822588"/>
            <a:ext cx="39837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C) 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Height of a mountain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198471" y="4816931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D) 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Shoe size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87952" y="5470706"/>
            <a:ext cx="4681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F) 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Goals in a football match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7110" y="4189772"/>
            <a:ext cx="5742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 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many people in your family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7668" y="263259"/>
            <a:ext cx="3677719" cy="36511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</a:t>
            </a:r>
            <a:r>
              <a:rPr lang="en-GB" sz="32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32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 </a:t>
            </a:r>
          </a:p>
          <a:p>
            <a:pPr algn="ctr"/>
            <a:r>
              <a:rPr lang="en-GB" sz="2400" dirty="0"/>
              <a:t>al data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87052" y="325602"/>
            <a:ext cx="3672546" cy="3615281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fontAlgn="b"/>
            <a:r>
              <a:rPr lang="en-GB" sz="3200" b="1" dirty="0">
                <a:solidFill>
                  <a:srgbClr val="0000FF"/>
                </a:solidFill>
              </a:rPr>
              <a:t>Quantitative Data</a:t>
            </a:r>
          </a:p>
          <a:p>
            <a:pPr algn="ctr" fontAlgn="b"/>
            <a:r>
              <a:rPr lang="en-GB" sz="32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(Discrete) </a:t>
            </a:r>
          </a:p>
          <a:p>
            <a:pPr algn="ctr"/>
            <a:r>
              <a:rPr lang="en-GB" sz="2400" dirty="0"/>
              <a:t>al data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37766" y="322372"/>
            <a:ext cx="3706773" cy="358877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fontAlgn="b"/>
            <a:r>
              <a:rPr lang="en-GB" sz="3200" b="1" dirty="0">
                <a:solidFill>
                  <a:srgbClr val="00B050"/>
                </a:solidFill>
              </a:rPr>
              <a:t>Quantitative Data</a:t>
            </a:r>
          </a:p>
          <a:p>
            <a:pPr algn="ctr" fontAlgn="b"/>
            <a:r>
              <a:rPr lang="en-GB" sz="3600" b="1" dirty="0">
                <a:solidFill>
                  <a:srgbClr val="00B050"/>
                </a:solidFill>
                <a:latin typeface="Arial" panose="020B0604020202020204" pitchFamily="34" charset="0"/>
              </a:rPr>
              <a:t>(Continuous)</a:t>
            </a:r>
            <a:r>
              <a:rPr lang="en-GB" sz="36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GB" sz="2400" dirty="0"/>
              <a:t>al data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1564" y="2054429"/>
            <a:ext cx="31902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32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B) </a:t>
            </a:r>
            <a:r>
              <a:rPr lang="en-GB" sz="3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Football team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07227" y="1135025"/>
            <a:ext cx="26901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32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G) </a:t>
            </a:r>
            <a:r>
              <a:rPr lang="en-GB" sz="3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Eye colour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68575" y="2993005"/>
            <a:ext cx="2462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i</a:t>
            </a:r>
            <a:r>
              <a:rPr lang="en-GB" sz="32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en-GB" sz="3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Birth place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715541" y="3083386"/>
            <a:ext cx="2551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24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E) </a:t>
            </a:r>
            <a:r>
              <a:rPr lang="en-GB" sz="2400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Temperature of a classroom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553691" y="1596471"/>
            <a:ext cx="29677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en-GB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taken to complete a task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47877" y="2548573"/>
            <a:ext cx="3486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28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C) </a:t>
            </a:r>
            <a:r>
              <a:rPr lang="en-GB" sz="2400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Height of a mountain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02685" y="2408157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28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D) </a:t>
            </a:r>
            <a:r>
              <a:rPr lang="en-GB" sz="28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Shoe size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356983" y="3120513"/>
            <a:ext cx="36117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2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F) </a:t>
            </a:r>
            <a:r>
              <a:rPr lang="en-US" sz="2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Goals in a football match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56983" y="1718876"/>
            <a:ext cx="3512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28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A) </a:t>
            </a:r>
            <a:r>
              <a:rPr lang="en-US" sz="2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People in your family</a:t>
            </a:r>
          </a:p>
        </p:txBody>
      </p:sp>
    </p:spTree>
    <p:extLst>
      <p:ext uri="{BB962C8B-B14F-4D97-AF65-F5344CB8AC3E}">
        <p14:creationId xmlns:p14="http://schemas.microsoft.com/office/powerpoint/2010/main" val="66935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83013-7B6D-7C87-B1AF-824D540A2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13A570-216F-E5C0-88A0-AF49230DB781}"/>
              </a:ext>
            </a:extLst>
          </p:cNvPr>
          <p:cNvSpPr txBox="1"/>
          <p:nvPr/>
        </p:nvSpPr>
        <p:spPr>
          <a:xfrm>
            <a:off x="1829182" y="2383198"/>
            <a:ext cx="8820890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chemeClr val="bg1"/>
                </a:solidFill>
              </a:rPr>
              <a:t>Collecting Data</a:t>
            </a:r>
          </a:p>
        </p:txBody>
      </p:sp>
    </p:spTree>
    <p:extLst>
      <p:ext uri="{BB962C8B-B14F-4D97-AF65-F5344CB8AC3E}">
        <p14:creationId xmlns:p14="http://schemas.microsoft.com/office/powerpoint/2010/main" val="2893312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3574" y="392169"/>
            <a:ext cx="106818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To analyse data, you first have to </a:t>
            </a:r>
            <a:r>
              <a:rPr lang="en-GB" sz="6000" b="1" dirty="0"/>
              <a:t>collect the data</a:t>
            </a:r>
            <a:r>
              <a:rPr lang="en-GB" sz="6000" dirty="0"/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9104" y="3048247"/>
            <a:ext cx="105737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most common way that data is collected?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5889" y="5285791"/>
            <a:ext cx="7980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Survey/Questionnaire</a:t>
            </a:r>
          </a:p>
        </p:txBody>
      </p:sp>
    </p:spTree>
    <p:extLst>
      <p:ext uri="{BB962C8B-B14F-4D97-AF65-F5344CB8AC3E}">
        <p14:creationId xmlns:p14="http://schemas.microsoft.com/office/powerpoint/2010/main" val="364388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5141" y="331866"/>
            <a:ext cx="105737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many questionnaire have you filled this year already!!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715" t="18125" r="8213" b="22329"/>
          <a:stretch/>
        </p:blipFill>
        <p:spPr>
          <a:xfrm>
            <a:off x="682636" y="4682065"/>
            <a:ext cx="3286298" cy="15517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342" y="2693158"/>
            <a:ext cx="2953386" cy="1823148"/>
          </a:xfrm>
          <a:prstGeom prst="rect">
            <a:avLst/>
          </a:prstGeom>
        </p:spPr>
      </p:pic>
      <p:pic>
        <p:nvPicPr>
          <p:cNvPr id="1026" name="Picture 2" descr="Microsoft Forms Logo - LogoDi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045" y="4140995"/>
            <a:ext cx="3190875" cy="21907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705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3914" y="435429"/>
            <a:ext cx="114898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It is important to design a questionnaire so that:</a:t>
            </a:r>
          </a:p>
        </p:txBody>
      </p:sp>
      <p:sp>
        <p:nvSpPr>
          <p:cNvPr id="8" name="Rectangle 7"/>
          <p:cNvSpPr/>
          <p:nvPr/>
        </p:nvSpPr>
        <p:spPr>
          <a:xfrm>
            <a:off x="4464584" y="3661620"/>
            <a:ext cx="73817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latin typeface="Arial" panose="020B0604020202020204" pitchFamily="34" charset="0"/>
              </a:rPr>
              <a:t>answers can be analysed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r="9199"/>
          <a:stretch/>
        </p:blipFill>
        <p:spPr>
          <a:xfrm>
            <a:off x="491978" y="1525952"/>
            <a:ext cx="3559773" cy="31180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07550" y="1525952"/>
            <a:ext cx="70542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people will co-operate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464584" y="2576216"/>
            <a:ext cx="72354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people answer honestly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1C5235-E94E-2223-6EE2-EE7D4E795391}"/>
              </a:ext>
            </a:extLst>
          </p:cNvPr>
          <p:cNvSpPr/>
          <p:nvPr/>
        </p:nvSpPr>
        <p:spPr>
          <a:xfrm>
            <a:off x="691433" y="5099132"/>
            <a:ext cx="106948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There are some rules to follow for designing a good questionnaire</a:t>
            </a:r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……</a:t>
            </a:r>
            <a:endParaRPr lang="en-GB" sz="400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89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2128" y="287038"/>
            <a:ext cx="105700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i="0" u="none" strike="noStrike" dirty="0">
                <a:solidFill>
                  <a:srgbClr val="000000"/>
                </a:solidFill>
                <a:effectLst/>
              </a:rPr>
              <a:t>Rule 1 </a:t>
            </a:r>
          </a:p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</a:rPr>
              <a:t>Make sure that questions are not </a:t>
            </a:r>
          </a:p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</a:rPr>
              <a:t>embarrassing or too personal.</a:t>
            </a:r>
            <a:r>
              <a:rPr lang="en-GB" sz="5400" dirty="0"/>
              <a:t> </a:t>
            </a:r>
          </a:p>
        </p:txBody>
      </p:sp>
      <p:pic>
        <p:nvPicPr>
          <p:cNvPr id="2050" name="Picture 2" descr="http://3.bp.blogspot.com/_mvAde1JNX_A/R0r2E83vY9I/AAAAAAAAAPY/yu0jxZHTmS0/s400/angry_m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699" y="3329937"/>
            <a:ext cx="2299221" cy="297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550" y="3909155"/>
            <a:ext cx="5453345" cy="20235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12" y="4173581"/>
            <a:ext cx="3014272" cy="105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5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814" y="83471"/>
            <a:ext cx="116274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Rule 2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W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</a:rPr>
              <a:t>rite questions so that they have </a:t>
            </a:r>
          </a:p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</a:rPr>
              <a:t>a specific answer.</a:t>
            </a:r>
            <a:r>
              <a:rPr lang="en-GB" sz="54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357414" y="2905780"/>
            <a:ext cx="52062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Did you see the Olympics on TV ?</a:t>
            </a:r>
            <a:r>
              <a:rPr lang="en-GB" sz="2800" b="1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14" y="3379752"/>
            <a:ext cx="5438103" cy="32982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732" y="3593131"/>
            <a:ext cx="5151566" cy="3084843"/>
          </a:xfrm>
          <a:prstGeom prst="rect">
            <a:avLst/>
          </a:prstGeom>
        </p:spPr>
      </p:pic>
      <p:pic>
        <p:nvPicPr>
          <p:cNvPr id="1026" name="Picture 2" descr="https://upload.wikimedia.org/wikipedia/en/thumb/b/b1/Olympic_Rings.svg/1280px-Olympic_Rings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946" y="2103352"/>
            <a:ext cx="2819445" cy="136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05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73333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Rule 3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Give questions a time frame 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when appropriate.</a:t>
            </a:r>
            <a:r>
              <a:rPr lang="en-GB" sz="54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429" y="3774201"/>
            <a:ext cx="5058200" cy="21786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29" y="3899345"/>
            <a:ext cx="6285521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25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73333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Rule 4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Make sure there is no 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overlap in your answers.</a:t>
            </a:r>
            <a:r>
              <a:rPr lang="en-GB" sz="54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476" y="3480865"/>
            <a:ext cx="5058200" cy="21786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34" y="3701665"/>
            <a:ext cx="6285521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6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298241-A876-C4F3-CB18-289BECFE5799}"/>
              </a:ext>
            </a:extLst>
          </p:cNvPr>
          <p:cNvSpPr txBox="1"/>
          <p:nvPr/>
        </p:nvSpPr>
        <p:spPr>
          <a:xfrm>
            <a:off x="2222294" y="505588"/>
            <a:ext cx="8035208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Classifying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5A3A71-35FF-A1AE-75C8-AF0F042B6680}"/>
              </a:ext>
            </a:extLst>
          </p:cNvPr>
          <p:cNvSpPr txBox="1"/>
          <p:nvPr/>
        </p:nvSpPr>
        <p:spPr>
          <a:xfrm>
            <a:off x="2725270" y="2767280"/>
            <a:ext cx="7016377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Collecting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718B38-93C3-E8CF-8FD3-5D845310F188}"/>
              </a:ext>
            </a:extLst>
          </p:cNvPr>
          <p:cNvSpPr txBox="1"/>
          <p:nvPr/>
        </p:nvSpPr>
        <p:spPr>
          <a:xfrm>
            <a:off x="3803195" y="5028972"/>
            <a:ext cx="4873405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Sampling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E2F56BF-2DDC-9D4C-F25F-7A7F17B4EBD7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6233459" y="1829027"/>
            <a:ext cx="6439" cy="938253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E5021A6-C176-614C-26E7-8D61AA6545EA}"/>
              </a:ext>
            </a:extLst>
          </p:cNvPr>
          <p:cNvCxnSpPr/>
          <p:nvPr/>
        </p:nvCxnSpPr>
        <p:spPr>
          <a:xfrm>
            <a:off x="6239898" y="4090719"/>
            <a:ext cx="0" cy="938253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95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25453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Rule 5 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Do not ask leading questions.</a:t>
            </a:r>
            <a:r>
              <a:rPr lang="en-GB" sz="5400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96" y="4308341"/>
            <a:ext cx="5545421" cy="24531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921" y="2999679"/>
            <a:ext cx="6009369" cy="236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3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90431" y="169389"/>
            <a:ext cx="104214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Rule 6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Ask questions that are relevant 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to your survey</a:t>
            </a:r>
            <a:r>
              <a:rPr lang="en-GB" sz="5400" dirty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1488141" y="2726352"/>
            <a:ext cx="89260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rgbClr val="7030A0"/>
                </a:solidFill>
              </a:rPr>
              <a:t>Survey on favourite TV programs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9" y="3819607"/>
            <a:ext cx="8781923" cy="29836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9863" y="5689001"/>
            <a:ext cx="3068128" cy="11142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742" y="3716149"/>
            <a:ext cx="3068128" cy="111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44" t="33202" r="4059" b="11154"/>
          <a:stretch/>
        </p:blipFill>
        <p:spPr>
          <a:xfrm>
            <a:off x="1450042" y="1232165"/>
            <a:ext cx="9006211" cy="50211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9976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Identify the errors and improvements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2213" b="78757"/>
          <a:stretch/>
        </p:blipFill>
        <p:spPr>
          <a:xfrm>
            <a:off x="8466870" y="4964786"/>
            <a:ext cx="1705084" cy="189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429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21820-17ED-AC2E-3AD5-48EED6211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56EA92-E477-F2BC-5938-B5C70270DECB}"/>
              </a:ext>
            </a:extLst>
          </p:cNvPr>
          <p:cNvSpPr txBox="1"/>
          <p:nvPr/>
        </p:nvSpPr>
        <p:spPr>
          <a:xfrm>
            <a:off x="2686831" y="2435901"/>
            <a:ext cx="6818338" cy="17081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>
                <a:solidFill>
                  <a:schemeClr val="bg1"/>
                </a:solidFill>
              </a:rPr>
              <a:t>Sampling</a:t>
            </a:r>
          </a:p>
        </p:txBody>
      </p:sp>
    </p:spTree>
    <p:extLst>
      <p:ext uri="{BB962C8B-B14F-4D97-AF65-F5344CB8AC3E}">
        <p14:creationId xmlns:p14="http://schemas.microsoft.com/office/powerpoint/2010/main" val="1814057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1" y="331866"/>
            <a:ext cx="11682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You want DC students to complete a survey about the canteen.</a:t>
            </a:r>
          </a:p>
        </p:txBody>
      </p:sp>
      <p:sp>
        <p:nvSpPr>
          <p:cNvPr id="2" name="Rectangle 1"/>
          <p:cNvSpPr/>
          <p:nvPr/>
        </p:nvSpPr>
        <p:spPr>
          <a:xfrm>
            <a:off x="443346" y="2803096"/>
            <a:ext cx="10828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How many student should </a:t>
            </a:r>
          </a:p>
          <a:p>
            <a:pPr lvl="0" algn="ctr"/>
            <a:r>
              <a:rPr lang="en-GB" sz="6000" dirty="0">
                <a:solidFill>
                  <a:prstClr val="black"/>
                </a:solidFill>
              </a:rPr>
              <a:t>fill </a:t>
            </a:r>
            <a:r>
              <a:rPr lang="en-GB" sz="6000">
                <a:solidFill>
                  <a:prstClr val="black"/>
                </a:solidFill>
              </a:rPr>
              <a:t>in the </a:t>
            </a:r>
            <a:r>
              <a:rPr lang="en-GB" sz="6000" dirty="0">
                <a:solidFill>
                  <a:prstClr val="black"/>
                </a:solidFill>
              </a:rPr>
              <a:t>survey?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79321" y="5120291"/>
            <a:ext cx="7154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Ideally, all students.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64" t="15972" r="54943" b="16581"/>
          <a:stretch/>
        </p:blipFill>
        <p:spPr>
          <a:xfrm>
            <a:off x="716536" y="4927977"/>
            <a:ext cx="1358154" cy="149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6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706" y="205614"/>
            <a:ext cx="117281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are the limitations of trying to </a:t>
            </a:r>
          </a:p>
          <a:p>
            <a:pPr algn="ctr"/>
            <a:r>
              <a:rPr lang="en-GB" sz="5400" dirty="0"/>
              <a:t>get data from your whole population?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2351" y="3218364"/>
            <a:ext cx="4224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ctr">
              <a:buFont typeface="Arial" panose="020B0604020202020204" pitchFamily="34" charset="0"/>
              <a:buChar char="•"/>
            </a:pPr>
            <a:r>
              <a:rPr lang="en-GB" sz="5400" b="1" dirty="0"/>
              <a:t>Expensive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90497" y="2159442"/>
            <a:ext cx="6471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ctr">
              <a:buFont typeface="Arial" panose="020B0604020202020204" pitchFamily="34" charset="0"/>
              <a:buChar char="•"/>
            </a:pPr>
            <a:r>
              <a:rPr lang="en-GB" sz="5400" b="1" dirty="0"/>
              <a:t>Time consuming </a:t>
            </a:r>
          </a:p>
        </p:txBody>
      </p:sp>
      <p:pic>
        <p:nvPicPr>
          <p:cNvPr id="6" name="Picture 8" descr="population - IAPHS - Interdisciplinary Association for Populati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560" y="4141694"/>
            <a:ext cx="4186983" cy="271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A340BA-8420-3A3C-0C2E-119966FBDA1F}"/>
              </a:ext>
            </a:extLst>
          </p:cNvPr>
          <p:cNvSpPr txBox="1"/>
          <p:nvPr/>
        </p:nvSpPr>
        <p:spPr>
          <a:xfrm>
            <a:off x="0" y="4341196"/>
            <a:ext cx="8916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could you do instead?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DD557D-CFF2-E5EB-D05C-66AB1CEF694C}"/>
              </a:ext>
            </a:extLst>
          </p:cNvPr>
          <p:cNvSpPr txBox="1"/>
          <p:nvPr/>
        </p:nvSpPr>
        <p:spPr>
          <a:xfrm>
            <a:off x="1804435" y="5464028"/>
            <a:ext cx="4656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Take a Sample</a:t>
            </a:r>
          </a:p>
        </p:txBody>
      </p:sp>
    </p:spTree>
    <p:extLst>
      <p:ext uri="{BB962C8B-B14F-4D97-AF65-F5344CB8AC3E}">
        <p14:creationId xmlns:p14="http://schemas.microsoft.com/office/powerpoint/2010/main" val="409551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0113"/>
          <a:stretch/>
        </p:blipFill>
        <p:spPr>
          <a:xfrm>
            <a:off x="649418" y="1136616"/>
            <a:ext cx="10775387" cy="54697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DFFB1C-38BE-F2C5-F149-54AE1663DF72}"/>
              </a:ext>
            </a:extLst>
          </p:cNvPr>
          <p:cNvSpPr/>
          <p:nvPr/>
        </p:nvSpPr>
        <p:spPr>
          <a:xfrm>
            <a:off x="268941" y="213286"/>
            <a:ext cx="117377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5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many should be in a sample?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CCA26D-9937-8E70-01BD-2EEF5B3B32AB}"/>
              </a:ext>
            </a:extLst>
          </p:cNvPr>
          <p:cNvSpPr/>
          <p:nvPr/>
        </p:nvSpPr>
        <p:spPr>
          <a:xfrm>
            <a:off x="6037111" y="1407036"/>
            <a:ext cx="55545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4400" dirty="0">
                <a:latin typeface="Arial" panose="020B0604020202020204" pitchFamily="34" charset="0"/>
              </a:rPr>
              <a:t>As large as possible </a:t>
            </a:r>
          </a:p>
          <a:p>
            <a:pPr algn="ctr" fontAlgn="ctr"/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but </a:t>
            </a:r>
            <a:r>
              <a:rPr lang="en-GB" sz="4400" dirty="0">
                <a:solidFill>
                  <a:srgbClr val="FF0000"/>
                </a:solidFill>
                <a:latin typeface="Arial" panose="020B0604020202020204" pitchFamily="34" charset="0"/>
              </a:rPr>
              <a:t>at least 10%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80465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0108" y="1040646"/>
            <a:ext cx="108885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en-GB" sz="4000" b="1" dirty="0">
                <a:solidFill>
                  <a:srgbClr val="FF0000"/>
                </a:solidFill>
                <a:latin typeface="Arial" panose="020B0604020202020204" pitchFamily="34" charset="0"/>
              </a:rPr>
              <a:t>sample</a:t>
            </a:r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 should try to reflect the whole group.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345" y="2470863"/>
            <a:ext cx="2291822" cy="1442085"/>
          </a:xfrm>
          <a:prstGeom prst="rect">
            <a:avLst/>
          </a:prstGeom>
        </p:spPr>
      </p:pic>
      <p:pic>
        <p:nvPicPr>
          <p:cNvPr id="1026" name="Picture 2" descr="https://0.s3.envato.com/files/13334650/sport%20characters%20BP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215" y="2566057"/>
            <a:ext cx="2467769" cy="197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-media-cache-ak0.pinimg.com/736x/2e/fa/1b/2efa1b3023e37733c015d35acada9a1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22" y="4716147"/>
            <a:ext cx="227838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reedesignfile.com/upload/2014/01/31064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4"/>
          <a:stretch/>
        </p:blipFill>
        <p:spPr bwMode="auto">
          <a:xfrm>
            <a:off x="3929008" y="4510962"/>
            <a:ext cx="2440441" cy="183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cache1.asset-cache.net/xc/470465820.jpg?v=2&amp;c=IWSAsset&amp;k=2&amp;d=2OV2NdTXhz-f9RAMT3Tl4gXHbGLxy3hgovsWWTvmkUvZKyKQvYkkHQk8Sm9DKMX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440" y="5213414"/>
            <a:ext cx="1764677" cy="128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cdn.vectorstock.com/i/composite/52,11/three-cartoon-fashionable-young-women-vector-10252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642" y="2449485"/>
            <a:ext cx="1410599" cy="148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529742" y="2214073"/>
            <a:ext cx="2783477" cy="1955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412873" y="4635278"/>
            <a:ext cx="2783477" cy="1955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 16"/>
          <p:cNvSpPr/>
          <p:nvPr/>
        </p:nvSpPr>
        <p:spPr>
          <a:xfrm>
            <a:off x="3606501" y="4523249"/>
            <a:ext cx="2971062" cy="19832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/>
          <p:cNvSpPr/>
          <p:nvPr/>
        </p:nvSpPr>
        <p:spPr>
          <a:xfrm>
            <a:off x="4964202" y="2214073"/>
            <a:ext cx="2783477" cy="1955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Oval 18"/>
          <p:cNvSpPr/>
          <p:nvPr/>
        </p:nvSpPr>
        <p:spPr>
          <a:xfrm>
            <a:off x="7202039" y="4954446"/>
            <a:ext cx="2783477" cy="16835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Oval 19"/>
          <p:cNvSpPr/>
          <p:nvPr/>
        </p:nvSpPr>
        <p:spPr>
          <a:xfrm>
            <a:off x="8734915" y="2210852"/>
            <a:ext cx="3105883" cy="26384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1" y="239406"/>
            <a:ext cx="12191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Who should be included in </a:t>
            </a:r>
            <a:r>
              <a:rPr lang="en-GB" sz="4400" b="1" dirty="0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sample?</a:t>
            </a:r>
          </a:p>
        </p:txBody>
      </p:sp>
    </p:spTree>
    <p:extLst>
      <p:ext uri="{BB962C8B-B14F-4D97-AF65-F5344CB8AC3E}">
        <p14:creationId xmlns:p14="http://schemas.microsoft.com/office/powerpoint/2010/main" val="28232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002943" y="277273"/>
            <a:ext cx="6972285" cy="2210735"/>
            <a:chOff x="-518" y="0"/>
            <a:chExt cx="4209" cy="1296"/>
          </a:xfrm>
        </p:grpSpPr>
        <p:pic>
          <p:nvPicPr>
            <p:cNvPr id="5" name="Picture 4" descr="christoph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400" y="0"/>
              <a:ext cx="1291" cy="1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AutoShape 9"/>
            <p:cNvSpPr>
              <a:spLocks noChangeArrowheads="1"/>
            </p:cNvSpPr>
            <p:nvPr/>
          </p:nvSpPr>
          <p:spPr bwMode="auto">
            <a:xfrm flipH="1">
              <a:off x="-518" y="170"/>
              <a:ext cx="2726" cy="1126"/>
            </a:xfrm>
            <a:prstGeom prst="wedgeRoundRectCallout">
              <a:avLst>
                <a:gd name="adj1" fmla="val -69106"/>
                <a:gd name="adj2" fmla="val -23394"/>
                <a:gd name="adj3" fmla="val 16667"/>
              </a:avLst>
            </a:prstGeom>
            <a:solidFill>
              <a:sysClr val="window" lastClr="FFFFFF"/>
            </a:solidFill>
            <a:ln w="2857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How do students                      travel to </a:t>
              </a: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Dubai College?</a:t>
              </a: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408743" y="3889799"/>
            <a:ext cx="94489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Boys, Girls</a:t>
            </a:r>
            <a:r>
              <a:rPr lang="en-GB" sz="4400" b="0" i="0" u="none" strike="noStrike" dirty="0">
                <a:effectLst/>
                <a:latin typeface="Arial" panose="020B0604020202020204" pitchFamily="34" charset="0"/>
              </a:rPr>
              <a:t>,</a:t>
            </a:r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 fontAlgn="ctr"/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Year 7</a:t>
            </a:r>
            <a:r>
              <a:rPr lang="en-GB" sz="4400" b="0" i="0" u="none" strike="noStrike" dirty="0">
                <a:effectLst/>
                <a:latin typeface="Arial" panose="020B0604020202020204" pitchFamily="34" charset="0"/>
              </a:rPr>
              <a:t>,</a:t>
            </a:r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Year 8</a:t>
            </a:r>
            <a:r>
              <a:rPr lang="en-GB" sz="4400" b="0" i="0" u="none" strike="noStrike" dirty="0">
                <a:effectLst/>
                <a:latin typeface="Arial" panose="020B0604020202020204" pitchFamily="34" charset="0"/>
              </a:rPr>
              <a:t>,</a:t>
            </a:r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Year 9</a:t>
            </a:r>
            <a:r>
              <a:rPr lang="en-GB" sz="4400" b="0" i="0" u="none" strike="noStrike" dirty="0">
                <a:effectLst/>
                <a:latin typeface="Arial" panose="020B0604020202020204" pitchFamily="34" charset="0"/>
              </a:rPr>
              <a:t>,</a:t>
            </a:r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 fontAlgn="ctr"/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Year 10</a:t>
            </a:r>
            <a:r>
              <a:rPr lang="en-GB" sz="4400" b="0" i="0" u="none" strike="noStrike" dirty="0">
                <a:effectLst/>
                <a:latin typeface="Arial" panose="020B0604020202020204" pitchFamily="34" charset="0"/>
              </a:rPr>
              <a:t>, </a:t>
            </a:r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Year 11</a:t>
            </a:r>
            <a:r>
              <a:rPr lang="en-GB" sz="4400" b="0" i="0" u="none" strike="noStrike" dirty="0">
                <a:effectLst/>
                <a:latin typeface="Arial" panose="020B0604020202020204" pitchFamily="34" charset="0"/>
              </a:rPr>
              <a:t>,</a:t>
            </a:r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Year 12</a:t>
            </a:r>
            <a:r>
              <a:rPr lang="en-GB" sz="4400" b="0" i="0" u="none" strike="noStrike" dirty="0">
                <a:effectLst/>
                <a:latin typeface="Arial" panose="020B0604020202020204" pitchFamily="34" charset="0"/>
              </a:rPr>
              <a:t>,</a:t>
            </a:r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Year 13</a:t>
            </a:r>
            <a:r>
              <a:rPr lang="en-GB" sz="4400" b="0" i="0" u="none" strike="noStrike" dirty="0">
                <a:effectLst/>
                <a:latin typeface="Arial" panose="020B0604020202020204" pitchFamily="34" charset="0"/>
              </a:rPr>
              <a:t>,</a:t>
            </a:r>
            <a:r>
              <a:rPr lang="en-GB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-8489" y="2776765"/>
            <a:ext cx="122834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4400" b="1" dirty="0">
                <a:solidFill>
                  <a:srgbClr val="000000"/>
                </a:solidFill>
                <a:latin typeface="Arial" panose="020B0604020202020204" pitchFamily="34" charset="0"/>
              </a:rPr>
              <a:t>Who should be represented in the sample?</a:t>
            </a:r>
          </a:p>
        </p:txBody>
      </p:sp>
    </p:spTree>
    <p:extLst>
      <p:ext uri="{BB962C8B-B14F-4D97-AF65-F5344CB8AC3E}">
        <p14:creationId xmlns:p14="http://schemas.microsoft.com/office/powerpoint/2010/main" val="230050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59407-03B3-47C9-9049-7DE9DAC23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355BA0-8B54-EA95-B467-8C9AF5E92579}"/>
              </a:ext>
            </a:extLst>
          </p:cNvPr>
          <p:cNvSpPr txBox="1"/>
          <p:nvPr/>
        </p:nvSpPr>
        <p:spPr>
          <a:xfrm>
            <a:off x="1080817" y="2313764"/>
            <a:ext cx="10282843" cy="17081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>
                <a:solidFill>
                  <a:schemeClr val="bg1"/>
                </a:solidFill>
              </a:rPr>
              <a:t>Types of Samples</a:t>
            </a:r>
          </a:p>
        </p:txBody>
      </p:sp>
    </p:spTree>
    <p:extLst>
      <p:ext uri="{BB962C8B-B14F-4D97-AF65-F5344CB8AC3E}">
        <p14:creationId xmlns:p14="http://schemas.microsoft.com/office/powerpoint/2010/main" val="3429486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3976C2-5D2B-A823-0941-C695EF8F116B}"/>
              </a:ext>
            </a:extLst>
          </p:cNvPr>
          <p:cNvSpPr txBox="1"/>
          <p:nvPr/>
        </p:nvSpPr>
        <p:spPr>
          <a:xfrm>
            <a:off x="1750151" y="2453917"/>
            <a:ext cx="879927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chemeClr val="bg1"/>
                </a:solidFill>
              </a:rPr>
              <a:t>Classifying Data</a:t>
            </a:r>
          </a:p>
        </p:txBody>
      </p:sp>
    </p:spTree>
    <p:extLst>
      <p:ext uri="{BB962C8B-B14F-4D97-AF65-F5344CB8AC3E}">
        <p14:creationId xmlns:p14="http://schemas.microsoft.com/office/powerpoint/2010/main" val="35437988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339" y="643160"/>
            <a:ext cx="115990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latin typeface="Arial" panose="020B0604020202020204" pitchFamily="34" charset="0"/>
              </a:rPr>
              <a:t>Random Sampling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A45D55-9355-A39E-B0C7-1A151081E853}"/>
              </a:ext>
            </a:extLst>
          </p:cNvPr>
          <p:cNvSpPr txBox="1"/>
          <p:nvPr/>
        </p:nvSpPr>
        <p:spPr>
          <a:xfrm>
            <a:off x="448235" y="2268396"/>
            <a:ext cx="1129552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Each item has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the same chance of being chosen.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44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What ways</a:t>
            </a:r>
            <a:r>
              <a:rPr kumimoji="0" lang="en-GB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 could this be done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if you have a list of people?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93947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6598" y="239361"/>
            <a:ext cx="113627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to Random Sample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2735" y="3698821"/>
            <a:ext cx="20670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RAN#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937" y="4838007"/>
            <a:ext cx="4100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Name out of a hat.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43054" y="2375382"/>
            <a:ext cx="41009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Random button </a:t>
            </a:r>
          </a:p>
          <a:p>
            <a:pPr algn="ctr"/>
            <a:r>
              <a:rPr lang="en-GB" sz="4000" dirty="0"/>
              <a:t>on a calculator.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9855" t="4971" r="14297" b="14879"/>
          <a:stretch/>
        </p:blipFill>
        <p:spPr>
          <a:xfrm>
            <a:off x="604059" y="1759721"/>
            <a:ext cx="4383578" cy="3078286"/>
          </a:xfrm>
          <a:prstGeom prst="rect">
            <a:avLst/>
          </a:prstGeom>
        </p:spPr>
      </p:pic>
      <p:pic>
        <p:nvPicPr>
          <p:cNvPr id="1026" name="Picture 2" descr="fx-991EX | ClassWiz Series -Non Programmable- | SCHOOL &amp; LAB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8" r="29380"/>
          <a:stretch/>
        </p:blipFill>
        <p:spPr bwMode="auto">
          <a:xfrm>
            <a:off x="8701812" y="1685911"/>
            <a:ext cx="2531453" cy="499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/>
          <p:cNvCxnSpPr>
            <a:cxnSpLocks/>
            <a:stCxn id="12" idx="2"/>
          </p:cNvCxnSpPr>
          <p:nvPr/>
        </p:nvCxnSpPr>
        <p:spPr>
          <a:xfrm flipH="1" flipV="1">
            <a:off x="7326284" y="4714484"/>
            <a:ext cx="1910313" cy="13842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9236597" y="5896495"/>
            <a:ext cx="751045" cy="4045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31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6E555-69E6-ACCB-3C83-F3CFC6673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E951F9F-044A-16A0-4898-87BF00A5ABC2}"/>
              </a:ext>
            </a:extLst>
          </p:cNvPr>
          <p:cNvSpPr/>
          <p:nvPr/>
        </p:nvSpPr>
        <p:spPr>
          <a:xfrm>
            <a:off x="621377" y="203548"/>
            <a:ext cx="10949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Chose 5 random people </a:t>
            </a:r>
          </a:p>
          <a:p>
            <a:pPr algn="ctr" fontAlgn="b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from the list below?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D126418-E2F5-A843-EC2C-32BEBC3F5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833896"/>
              </p:ext>
            </p:extLst>
          </p:nvPr>
        </p:nvGraphicFramePr>
        <p:xfrm>
          <a:off x="4350870" y="2136090"/>
          <a:ext cx="2755154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672">
                  <a:extLst>
                    <a:ext uri="{9D8B030D-6E8A-4147-A177-3AD203B41FA5}">
                      <a16:colId xmlns:a16="http://schemas.microsoft.com/office/drawing/2014/main" val="3617475250"/>
                    </a:ext>
                  </a:extLst>
                </a:gridCol>
                <a:gridCol w="2163482">
                  <a:extLst>
                    <a:ext uri="{9D8B030D-6E8A-4147-A177-3AD203B41FA5}">
                      <a16:colId xmlns:a16="http://schemas.microsoft.com/office/drawing/2014/main" val="2248849556"/>
                    </a:ext>
                  </a:extLst>
                </a:gridCol>
              </a:tblGrid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379441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Ines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437672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Kai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262206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Alina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350284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Hugo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6989140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Lucas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2361012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Katie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5787397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Aiza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9084624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Clarie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836876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Richard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2020067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Bob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975566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58108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970D2B-5BBB-3D48-CD12-AB36E37757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29987"/>
              </p:ext>
            </p:extLst>
          </p:nvPr>
        </p:nvGraphicFramePr>
        <p:xfrm>
          <a:off x="4350870" y="2136090"/>
          <a:ext cx="591672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672">
                  <a:extLst>
                    <a:ext uri="{9D8B030D-6E8A-4147-A177-3AD203B41FA5}">
                      <a16:colId xmlns:a16="http://schemas.microsoft.com/office/drawing/2014/main" val="3603643646"/>
                    </a:ext>
                  </a:extLst>
                </a:gridCol>
              </a:tblGrid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104663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325704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998665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57662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284292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05718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27839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108388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6322114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1143762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1382077"/>
                  </a:ext>
                </a:extLst>
              </a:tr>
              <a:tr h="3272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66810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2D66393-4566-0587-3A24-0B7951575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279" y="2682594"/>
            <a:ext cx="3509673" cy="329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380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81DEE-70B3-0C42-D76C-C082E7F9E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6A827C-CFF6-70CF-228B-7E4F8C2B84DB}"/>
              </a:ext>
            </a:extLst>
          </p:cNvPr>
          <p:cNvSpPr/>
          <p:nvPr/>
        </p:nvSpPr>
        <p:spPr>
          <a:xfrm>
            <a:off x="448235" y="504013"/>
            <a:ext cx="115990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latin typeface="Arial" panose="020B0604020202020204" pitchFamily="34" charset="0"/>
              </a:rPr>
              <a:t>Stratified Sampling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D26D0B-B0FF-E787-F171-B80B320658B9}"/>
              </a:ext>
            </a:extLst>
          </p:cNvPr>
          <p:cNvSpPr txBox="1"/>
          <p:nvPr/>
        </p:nvSpPr>
        <p:spPr>
          <a:xfrm>
            <a:off x="448235" y="2268396"/>
            <a:ext cx="1129552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The number of items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taken from each group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is proportional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the population group size.</a:t>
            </a:r>
          </a:p>
        </p:txBody>
      </p:sp>
    </p:spTree>
    <p:extLst>
      <p:ext uri="{BB962C8B-B14F-4D97-AF65-F5344CB8AC3E}">
        <p14:creationId xmlns:p14="http://schemas.microsoft.com/office/powerpoint/2010/main" val="1706894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6598" y="239361"/>
            <a:ext cx="113388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to Stratified Sample</a:t>
            </a:r>
          </a:p>
        </p:txBody>
      </p:sp>
      <p:pic>
        <p:nvPicPr>
          <p:cNvPr id="1026" name="Picture 2" descr="5 Girls. An Illustration, by Solène Debiès, Artist Illustr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67" y="4977090"/>
            <a:ext cx="3250097" cy="147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5 Boys, One Direction by awildsharpieappeared on DeviantAr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t="-2261" r="10350" b="17143"/>
          <a:stretch/>
        </p:blipFill>
        <p:spPr bwMode="auto">
          <a:xfrm>
            <a:off x="8001105" y="4466475"/>
            <a:ext cx="3538635" cy="20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5 Boys, One Direction by awildsharpieappeared on DeviantAr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t="-2261" r="10350" b="17143"/>
          <a:stretch/>
        </p:blipFill>
        <p:spPr bwMode="auto">
          <a:xfrm>
            <a:off x="4969327" y="4466476"/>
            <a:ext cx="3538635" cy="20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0057527-5C22-5D7F-F9AA-689B5B105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90609"/>
              </p:ext>
            </p:extLst>
          </p:nvPr>
        </p:nvGraphicFramePr>
        <p:xfrm>
          <a:off x="2200534" y="1623747"/>
          <a:ext cx="6949443" cy="2788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1">
                  <a:extLst>
                    <a:ext uri="{9D8B030D-6E8A-4147-A177-3AD203B41FA5}">
                      <a16:colId xmlns:a16="http://schemas.microsoft.com/office/drawing/2014/main" val="4141844969"/>
                    </a:ext>
                  </a:extLst>
                </a:gridCol>
                <a:gridCol w="2316481">
                  <a:extLst>
                    <a:ext uri="{9D8B030D-6E8A-4147-A177-3AD203B41FA5}">
                      <a16:colId xmlns:a16="http://schemas.microsoft.com/office/drawing/2014/main" val="2238113283"/>
                    </a:ext>
                  </a:extLst>
                </a:gridCol>
                <a:gridCol w="2316481">
                  <a:extLst>
                    <a:ext uri="{9D8B030D-6E8A-4147-A177-3AD203B41FA5}">
                      <a16:colId xmlns:a16="http://schemas.microsoft.com/office/drawing/2014/main" val="4293047064"/>
                    </a:ext>
                  </a:extLst>
                </a:gridCol>
              </a:tblGrid>
              <a:tr h="592170"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Population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Sample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00119"/>
                  </a:ext>
                </a:extLst>
              </a:tr>
              <a:tr h="605757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Girls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857579"/>
                  </a:ext>
                </a:extLst>
              </a:tr>
              <a:tr h="754070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Boys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7431471"/>
                  </a:ext>
                </a:extLst>
              </a:tr>
              <a:tr h="754070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69438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76C4F5F-8A38-E73D-A660-46AB8B2E0E78}"/>
              </a:ext>
            </a:extLst>
          </p:cNvPr>
          <p:cNvSpPr txBox="1"/>
          <p:nvPr/>
        </p:nvSpPr>
        <p:spPr>
          <a:xfrm>
            <a:off x="7578165" y="2264647"/>
            <a:ext cx="8486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1C6BA1-C4A6-0FB4-B7CC-2294AF12104B}"/>
              </a:ext>
            </a:extLst>
          </p:cNvPr>
          <p:cNvSpPr txBox="1"/>
          <p:nvPr/>
        </p:nvSpPr>
        <p:spPr>
          <a:xfrm>
            <a:off x="7578165" y="2965406"/>
            <a:ext cx="8486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93291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90421" y="275266"/>
            <a:ext cx="10949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How many people do I pick from </a:t>
            </a:r>
          </a:p>
          <a:p>
            <a:pPr algn="ctr" fontAlgn="b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each year group for sample size of 55?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64966" t="8326" r="11700" b="55449"/>
          <a:stretch/>
        </p:blipFill>
        <p:spPr>
          <a:xfrm>
            <a:off x="1870635" y="2020687"/>
            <a:ext cx="5226803" cy="45620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228025" y="3159903"/>
                <a:ext cx="2873432" cy="407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550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2400" dirty="0"/>
                  <a:t> x 80 = 8 people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025" y="3159903"/>
                <a:ext cx="2873432" cy="407419"/>
              </a:xfrm>
              <a:prstGeom prst="rect">
                <a:avLst/>
              </a:prstGeom>
              <a:blipFill>
                <a:blip r:embed="rId4"/>
                <a:stretch>
                  <a:fillRect l="-2123" t="-20896" b="-373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228025" y="3674697"/>
                <a:ext cx="2873432" cy="407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550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2400" dirty="0"/>
                  <a:t> x 90 = 9 people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025" y="3674697"/>
                <a:ext cx="2873432" cy="407419"/>
              </a:xfrm>
              <a:prstGeom prst="rect">
                <a:avLst/>
              </a:prstGeom>
              <a:blipFill>
                <a:blip r:embed="rId5"/>
                <a:stretch>
                  <a:fillRect l="-2123" t="-22388" b="-358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7228025" y="4189491"/>
                <a:ext cx="4310040" cy="407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550</m:t>
                            </m:r>
                          </m:den>
                        </m:f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box>
                  </m:oMath>
                </a14:m>
                <a:r>
                  <a:rPr lang="en-GB" sz="2400" dirty="0"/>
                  <a:t>x 115 = 11.5 (12 people) 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025" y="4189491"/>
                <a:ext cx="4310040" cy="407419"/>
              </a:xfrm>
              <a:prstGeom prst="rect">
                <a:avLst/>
              </a:prstGeom>
              <a:blipFill>
                <a:blip r:embed="rId6"/>
                <a:stretch>
                  <a:fillRect l="-1414" t="-20896" b="-373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228025" y="4704285"/>
                <a:ext cx="3545270" cy="407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550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2400" dirty="0"/>
                  <a:t> x 125 = 12.5 (13 people) 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025" y="4704285"/>
                <a:ext cx="3545270" cy="407419"/>
              </a:xfrm>
              <a:prstGeom prst="rect">
                <a:avLst/>
              </a:prstGeom>
              <a:blipFill>
                <a:blip r:embed="rId7"/>
                <a:stretch>
                  <a:fillRect l="-1721" t="-22388" b="-358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228026" y="5219079"/>
                <a:ext cx="3229386" cy="407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550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2400" dirty="0"/>
                  <a:t> x 140 = 14 (13 people) </a:t>
                </a: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026" y="5219079"/>
                <a:ext cx="3229386" cy="407419"/>
              </a:xfrm>
              <a:prstGeom prst="rect">
                <a:avLst/>
              </a:prstGeom>
              <a:blipFill>
                <a:blip r:embed="rId8"/>
                <a:stretch>
                  <a:fillRect l="-1890" t="-20896" r="-2836" b="-373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822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75210" y="1873404"/>
            <a:ext cx="2085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Option 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6516" y="159094"/>
            <a:ext cx="49931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Getting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5865" y="1898781"/>
            <a:ext cx="2085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Option B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735659" y="1204332"/>
            <a:ext cx="1639229" cy="669072"/>
          </a:xfrm>
          <a:prstGeom prst="straightConnector1">
            <a:avLst/>
          </a:prstGeom>
          <a:ln w="5715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endCxn id="6" idx="0"/>
          </p:cNvCxnSpPr>
          <p:nvPr/>
        </p:nvCxnSpPr>
        <p:spPr>
          <a:xfrm>
            <a:off x="6735337" y="1204332"/>
            <a:ext cx="1513167" cy="694449"/>
          </a:xfrm>
          <a:prstGeom prst="straightConnector1">
            <a:avLst/>
          </a:prstGeom>
          <a:ln w="5715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916663" y="3833185"/>
            <a:ext cx="31953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dirty="0"/>
              <a:t>Find data that </a:t>
            </a:r>
          </a:p>
          <a:p>
            <a:pPr algn="ctr"/>
            <a:r>
              <a:rPr lang="en-GB" sz="4000" dirty="0"/>
              <a:t>already exists.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62254" y="5312010"/>
            <a:ext cx="4754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</a:rPr>
              <a:t>Internet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</a:rPr>
              <a:t>Database of Information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27266" y="5245897"/>
            <a:ext cx="44573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</a:rPr>
              <a:t>Online Questionnaires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</a:rPr>
              <a:t>Fact to Face Survey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10232" y="3770916"/>
            <a:ext cx="34271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Collect the </a:t>
            </a:r>
          </a:p>
          <a:p>
            <a:pPr algn="ctr"/>
            <a:r>
              <a:rPr lang="en-GB" sz="4000" dirty="0"/>
              <a:t>data yourself.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710232" y="2581290"/>
            <a:ext cx="3415229" cy="96948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Primary Data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12874" y="2606667"/>
            <a:ext cx="3807805" cy="96948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Secondary Data</a:t>
            </a:r>
          </a:p>
        </p:txBody>
      </p:sp>
    </p:spTree>
    <p:extLst>
      <p:ext uri="{BB962C8B-B14F-4D97-AF65-F5344CB8AC3E}">
        <p14:creationId xmlns:p14="http://schemas.microsoft.com/office/powerpoint/2010/main" val="275568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57003" y="64879"/>
            <a:ext cx="83238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FF0000"/>
                </a:solidFill>
              </a:rPr>
              <a:t>Primary </a:t>
            </a:r>
            <a:r>
              <a:rPr lang="en-GB" sz="6600" b="1" dirty="0"/>
              <a:t>or </a:t>
            </a:r>
            <a:r>
              <a:rPr lang="en-GB" sz="6600" b="1" dirty="0">
                <a:solidFill>
                  <a:srgbClr val="0000FF"/>
                </a:solidFill>
              </a:rPr>
              <a:t>Secondary</a:t>
            </a:r>
            <a:r>
              <a:rPr lang="en-GB" sz="6600" b="1" dirty="0"/>
              <a:t>?</a:t>
            </a:r>
            <a:r>
              <a:rPr lang="en-GB" sz="6600" b="1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1E10D15-2A6D-45EE-96CF-45EAB702AB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683966"/>
              </p:ext>
            </p:extLst>
          </p:nvPr>
        </p:nvGraphicFramePr>
        <p:xfrm>
          <a:off x="467069" y="1315039"/>
          <a:ext cx="11409048" cy="5249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7783">
                  <a:extLst>
                    <a:ext uri="{9D8B030D-6E8A-4147-A177-3AD203B41FA5}">
                      <a16:colId xmlns:a16="http://schemas.microsoft.com/office/drawing/2014/main" val="2193859250"/>
                    </a:ext>
                  </a:extLst>
                </a:gridCol>
                <a:gridCol w="2871265">
                  <a:extLst>
                    <a:ext uri="{9D8B030D-6E8A-4147-A177-3AD203B41FA5}">
                      <a16:colId xmlns:a16="http://schemas.microsoft.com/office/drawing/2014/main" val="1587116961"/>
                    </a:ext>
                  </a:extLst>
                </a:gridCol>
              </a:tblGrid>
              <a:tr h="810525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Favourite ice cream flavours in this class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217664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Brands of cars parked in the school car park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905315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Surface Temperature of the planets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911792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Population of the UAE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379508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Most popular local tourist attractions in the UAE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629037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Languages spoken by students at DC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527991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8983289" y="1362174"/>
            <a:ext cx="2892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Primary</a:t>
            </a:r>
            <a:endParaRPr lang="en-GB" sz="4400" dirty="0"/>
          </a:p>
        </p:txBody>
      </p:sp>
      <p:sp>
        <p:nvSpPr>
          <p:cNvPr id="12" name="Rectangle 11"/>
          <p:cNvSpPr/>
          <p:nvPr/>
        </p:nvSpPr>
        <p:spPr>
          <a:xfrm>
            <a:off x="8983289" y="2192706"/>
            <a:ext cx="2892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Primary</a:t>
            </a:r>
            <a:endParaRPr lang="en-GB" sz="4400" dirty="0"/>
          </a:p>
        </p:txBody>
      </p:sp>
      <p:sp>
        <p:nvSpPr>
          <p:cNvPr id="13" name="Rectangle 12"/>
          <p:cNvSpPr/>
          <p:nvPr/>
        </p:nvSpPr>
        <p:spPr>
          <a:xfrm>
            <a:off x="9035936" y="5733622"/>
            <a:ext cx="28595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Primary</a:t>
            </a:r>
            <a:endParaRPr lang="en-GB" sz="4400" dirty="0"/>
          </a:p>
        </p:txBody>
      </p:sp>
      <p:sp>
        <p:nvSpPr>
          <p:cNvPr id="14" name="Rectangle 13"/>
          <p:cNvSpPr/>
          <p:nvPr/>
        </p:nvSpPr>
        <p:spPr>
          <a:xfrm>
            <a:off x="9016540" y="3042636"/>
            <a:ext cx="28983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0000FF"/>
                </a:solidFill>
              </a:rPr>
              <a:t>Secondary</a:t>
            </a:r>
            <a:endParaRPr lang="en-GB" sz="4400" dirty="0"/>
          </a:p>
        </p:txBody>
      </p:sp>
      <p:sp>
        <p:nvSpPr>
          <p:cNvPr id="15" name="Rectangle 14"/>
          <p:cNvSpPr/>
          <p:nvPr/>
        </p:nvSpPr>
        <p:spPr>
          <a:xfrm>
            <a:off x="8977747" y="3963164"/>
            <a:ext cx="28983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0000FF"/>
                </a:solidFill>
              </a:rPr>
              <a:t>Secondary</a:t>
            </a:r>
            <a:endParaRPr lang="en-GB" sz="4400" dirty="0"/>
          </a:p>
        </p:txBody>
      </p:sp>
      <p:sp>
        <p:nvSpPr>
          <p:cNvPr id="16" name="Rectangle 15"/>
          <p:cNvSpPr/>
          <p:nvPr/>
        </p:nvSpPr>
        <p:spPr>
          <a:xfrm>
            <a:off x="8977747" y="4874185"/>
            <a:ext cx="28983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0000FF"/>
                </a:solidFill>
              </a:rPr>
              <a:t>Secondary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96491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7065" y="180430"/>
            <a:ext cx="53109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Types of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2504" y="4170454"/>
            <a:ext cx="42891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Which exercise machine do you use the most?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4378" y="2029705"/>
            <a:ext cx="2085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Type 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64646" y="2029705"/>
            <a:ext cx="2085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Type 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1121" y="4170454"/>
            <a:ext cx="45923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How many times did you visit the gym last month?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503114" y="2897306"/>
            <a:ext cx="3807805" cy="96948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Qualitative Data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88820" y="2915264"/>
            <a:ext cx="4436929" cy="96948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Quantitative Data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488553" y="5247672"/>
            <a:ext cx="36499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</a:rPr>
              <a:t>Descriptions/</a:t>
            </a:r>
          </a:p>
          <a:p>
            <a:pPr algn="ctr"/>
            <a:r>
              <a:rPr lang="en-US" sz="4000" dirty="0">
                <a:solidFill>
                  <a:srgbClr val="00B050"/>
                </a:solidFill>
              </a:rPr>
              <a:t>Categories</a:t>
            </a:r>
            <a:endParaRPr lang="en-GB" sz="4000" dirty="0">
              <a:solidFill>
                <a:srgbClr val="00B05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73437" y="5247672"/>
            <a:ext cx="406769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7030A0"/>
                </a:solidFill>
              </a:rPr>
              <a:t>Numerical/</a:t>
            </a:r>
          </a:p>
          <a:p>
            <a:pPr algn="ctr"/>
            <a:r>
              <a:rPr lang="en-US" sz="4400" dirty="0">
                <a:solidFill>
                  <a:srgbClr val="7030A0"/>
                </a:solidFill>
              </a:rPr>
              <a:t>Numbers </a:t>
            </a:r>
            <a:endParaRPr lang="en-GB" sz="4400" dirty="0">
              <a:solidFill>
                <a:srgbClr val="7030A0"/>
              </a:solidFill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C0FB332-5236-E9A8-09B3-E1796275E4D3}"/>
              </a:ext>
            </a:extLst>
          </p:cNvPr>
          <p:cNvCxnSpPr/>
          <p:nvPr/>
        </p:nvCxnSpPr>
        <p:spPr>
          <a:xfrm flipH="1">
            <a:off x="3735659" y="1204332"/>
            <a:ext cx="1639229" cy="669072"/>
          </a:xfrm>
          <a:prstGeom prst="straightConnector1">
            <a:avLst/>
          </a:prstGeom>
          <a:ln w="5715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8BEA5FD-BA4F-2ECB-C7A4-C2F4820AF7D7}"/>
              </a:ext>
            </a:extLst>
          </p:cNvPr>
          <p:cNvCxnSpPr/>
          <p:nvPr/>
        </p:nvCxnSpPr>
        <p:spPr>
          <a:xfrm>
            <a:off x="6735337" y="1204332"/>
            <a:ext cx="1513167" cy="694449"/>
          </a:xfrm>
          <a:prstGeom prst="straightConnector1">
            <a:avLst/>
          </a:prstGeom>
          <a:ln w="57150">
            <a:solidFill>
              <a:srgbClr val="7030A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12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21683-D044-1244-7FFF-E14B3DB90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F3F95C-57D3-A657-D1A6-EB1257D6C263}"/>
              </a:ext>
            </a:extLst>
          </p:cNvPr>
          <p:cNvSpPr txBox="1"/>
          <p:nvPr/>
        </p:nvSpPr>
        <p:spPr>
          <a:xfrm>
            <a:off x="537555" y="64879"/>
            <a:ext cx="11299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Qualitative</a:t>
            </a:r>
            <a:r>
              <a:rPr lang="en-GB" sz="6600" b="1" dirty="0">
                <a:solidFill>
                  <a:srgbClr val="FF0000"/>
                </a:solidFill>
              </a:rPr>
              <a:t> </a:t>
            </a:r>
            <a:r>
              <a:rPr lang="en-GB" sz="6600" b="1" dirty="0"/>
              <a:t>or </a:t>
            </a:r>
            <a:r>
              <a:rPr lang="en-GB" sz="6600" b="1" dirty="0">
                <a:solidFill>
                  <a:srgbClr val="7030A0"/>
                </a:solidFill>
              </a:rPr>
              <a:t>Quantitative</a:t>
            </a:r>
            <a:r>
              <a:rPr lang="en-GB" sz="6600" b="1" dirty="0"/>
              <a:t>?</a:t>
            </a:r>
            <a:r>
              <a:rPr lang="en-GB" sz="6600" b="1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DAA9A0A-A9E4-2370-DA74-7A8BBA5BA4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479475"/>
              </p:ext>
            </p:extLst>
          </p:nvPr>
        </p:nvGraphicFramePr>
        <p:xfrm>
          <a:off x="467069" y="1315039"/>
          <a:ext cx="11409048" cy="5249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7783">
                  <a:extLst>
                    <a:ext uri="{9D8B030D-6E8A-4147-A177-3AD203B41FA5}">
                      <a16:colId xmlns:a16="http://schemas.microsoft.com/office/drawing/2014/main" val="2193859250"/>
                    </a:ext>
                  </a:extLst>
                </a:gridCol>
                <a:gridCol w="2871265">
                  <a:extLst>
                    <a:ext uri="{9D8B030D-6E8A-4147-A177-3AD203B41FA5}">
                      <a16:colId xmlns:a16="http://schemas.microsoft.com/office/drawing/2014/main" val="1587116961"/>
                    </a:ext>
                  </a:extLst>
                </a:gridCol>
              </a:tblGrid>
              <a:tr h="810525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Favourite ice cream flavours in this class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217664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Brands of cars parked in the school car park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905315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Surface Temperature of the planets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911792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Population of the UAE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379508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Most popular local tourist attractions in the UAE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629037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Languages spoken by students at DC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527991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1C3AF526-232C-396D-EF17-90514A5D6884}"/>
              </a:ext>
            </a:extLst>
          </p:cNvPr>
          <p:cNvSpPr/>
          <p:nvPr/>
        </p:nvSpPr>
        <p:spPr>
          <a:xfrm>
            <a:off x="8983289" y="1371097"/>
            <a:ext cx="2892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00B050"/>
                </a:solidFill>
              </a:rPr>
              <a:t>Qualitative</a:t>
            </a:r>
            <a:endParaRPr lang="en-GB" sz="4400" dirty="0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6D65B4-AF4D-2A3B-AD2D-5C6C6B9B0CBA}"/>
              </a:ext>
            </a:extLst>
          </p:cNvPr>
          <p:cNvSpPr/>
          <p:nvPr/>
        </p:nvSpPr>
        <p:spPr>
          <a:xfrm>
            <a:off x="8983289" y="2254381"/>
            <a:ext cx="2892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00B050"/>
                </a:solidFill>
              </a:rPr>
              <a:t>Qualitative</a:t>
            </a:r>
            <a:endParaRPr lang="en-GB" sz="4400" dirty="0">
              <a:solidFill>
                <a:srgbClr val="00B05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692FBA-58CD-5624-0560-7A796F49489B}"/>
              </a:ext>
            </a:extLst>
          </p:cNvPr>
          <p:cNvSpPr/>
          <p:nvPr/>
        </p:nvSpPr>
        <p:spPr>
          <a:xfrm>
            <a:off x="8997143" y="5761359"/>
            <a:ext cx="28595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Quantitative</a:t>
            </a:r>
            <a:endParaRPr lang="en-GB" sz="4000" dirty="0">
              <a:solidFill>
                <a:srgbClr val="7030A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F0BB57-6205-F2FA-BAE0-C8F594D06A29}"/>
              </a:ext>
            </a:extLst>
          </p:cNvPr>
          <p:cNvSpPr/>
          <p:nvPr/>
        </p:nvSpPr>
        <p:spPr>
          <a:xfrm>
            <a:off x="8983289" y="3113234"/>
            <a:ext cx="2898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Quantitative</a:t>
            </a:r>
            <a:endParaRPr lang="en-GB" sz="4000" dirty="0">
              <a:solidFill>
                <a:srgbClr val="7030A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953EBD-0E97-2C93-D505-015A0363D77B}"/>
              </a:ext>
            </a:extLst>
          </p:cNvPr>
          <p:cNvSpPr/>
          <p:nvPr/>
        </p:nvSpPr>
        <p:spPr>
          <a:xfrm>
            <a:off x="8977747" y="3963164"/>
            <a:ext cx="2898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Quantitative</a:t>
            </a:r>
            <a:endParaRPr lang="en-GB" sz="4000" dirty="0">
              <a:solidFill>
                <a:srgbClr val="7030A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772B61-DFBA-F6EF-A4B7-D1973FE3A5A4}"/>
              </a:ext>
            </a:extLst>
          </p:cNvPr>
          <p:cNvSpPr/>
          <p:nvPr/>
        </p:nvSpPr>
        <p:spPr>
          <a:xfrm>
            <a:off x="8977747" y="4822017"/>
            <a:ext cx="28983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00B050"/>
                </a:solidFill>
              </a:rPr>
              <a:t>Qualitative</a:t>
            </a:r>
            <a:endParaRPr lang="en-GB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49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5770B-A153-8C96-2C45-0A33E0ED6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A0F29D-7E51-D12E-F113-4DE37FE8B77E}"/>
              </a:ext>
            </a:extLst>
          </p:cNvPr>
          <p:cNvSpPr txBox="1"/>
          <p:nvPr/>
        </p:nvSpPr>
        <p:spPr>
          <a:xfrm>
            <a:off x="1158240" y="111725"/>
            <a:ext cx="102080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Types of Quantitative Data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AD2A50-9154-07D8-4910-AD7275720E09}"/>
              </a:ext>
            </a:extLst>
          </p:cNvPr>
          <p:cNvSpPr txBox="1"/>
          <p:nvPr/>
        </p:nvSpPr>
        <p:spPr>
          <a:xfrm>
            <a:off x="2364378" y="2029705"/>
            <a:ext cx="2085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Type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049771-1693-934D-B6D2-214CB2EEF0C2}"/>
              </a:ext>
            </a:extLst>
          </p:cNvPr>
          <p:cNvSpPr txBox="1"/>
          <p:nvPr/>
        </p:nvSpPr>
        <p:spPr>
          <a:xfrm>
            <a:off x="7364646" y="2029705"/>
            <a:ext cx="2085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Type B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C4518675-DF14-5C32-D948-F104B1E03065}"/>
              </a:ext>
            </a:extLst>
          </p:cNvPr>
          <p:cNvCxnSpPr/>
          <p:nvPr/>
        </p:nvCxnSpPr>
        <p:spPr>
          <a:xfrm flipH="1">
            <a:off x="3735659" y="1204332"/>
            <a:ext cx="1639229" cy="669072"/>
          </a:xfrm>
          <a:prstGeom prst="straightConnector1">
            <a:avLst/>
          </a:prstGeom>
          <a:ln w="57150">
            <a:solidFill>
              <a:srgbClr val="FF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02FF39D-7FDF-91A8-D666-2ADC229E91CC}"/>
              </a:ext>
            </a:extLst>
          </p:cNvPr>
          <p:cNvCxnSpPr/>
          <p:nvPr/>
        </p:nvCxnSpPr>
        <p:spPr>
          <a:xfrm>
            <a:off x="6735337" y="1204332"/>
            <a:ext cx="1513167" cy="694449"/>
          </a:xfrm>
          <a:prstGeom prst="straightConnector1">
            <a:avLst/>
          </a:prstGeom>
          <a:ln w="57150">
            <a:solidFill>
              <a:srgbClr val="FF33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4">
            <a:extLst>
              <a:ext uri="{FF2B5EF4-FFF2-40B4-BE49-F238E27FC236}">
                <a16:creationId xmlns:a16="http://schemas.microsoft.com/office/drawing/2014/main" id="{C8809A3B-CBB0-5B74-6A8A-B01295808138}"/>
              </a:ext>
            </a:extLst>
          </p:cNvPr>
          <p:cNvSpPr/>
          <p:nvPr/>
        </p:nvSpPr>
        <p:spPr>
          <a:xfrm>
            <a:off x="1572454" y="2893892"/>
            <a:ext cx="3807805" cy="96948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FF00FF"/>
                </a:solidFill>
              </a:rPr>
              <a:t>Discrete Data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923123-EA8D-2A59-9C40-6B3F26CE1DCF}"/>
              </a:ext>
            </a:extLst>
          </p:cNvPr>
          <p:cNvSpPr/>
          <p:nvPr/>
        </p:nvSpPr>
        <p:spPr>
          <a:xfrm>
            <a:off x="1572454" y="5698910"/>
            <a:ext cx="37202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00FF"/>
                </a:solidFill>
                <a:latin typeface="Arial" panose="020B0604020202020204" pitchFamily="34" charset="0"/>
              </a:rPr>
              <a:t>Only certain numbers are possible. </a:t>
            </a:r>
            <a:endParaRPr lang="en-GB" sz="2800" dirty="0">
              <a:solidFill>
                <a:srgbClr val="FF00FF"/>
              </a:solidFill>
            </a:endParaRPr>
          </a:p>
        </p:txBody>
      </p:sp>
      <p:sp>
        <p:nvSpPr>
          <p:cNvPr id="23" name="Rounded Rectangle 11">
            <a:extLst>
              <a:ext uri="{FF2B5EF4-FFF2-40B4-BE49-F238E27FC236}">
                <a16:creationId xmlns:a16="http://schemas.microsoft.com/office/drawing/2014/main" id="{E15B5E6F-56FB-862E-4A4C-880E2BFE7B89}"/>
              </a:ext>
            </a:extLst>
          </p:cNvPr>
          <p:cNvSpPr/>
          <p:nvPr/>
        </p:nvSpPr>
        <p:spPr>
          <a:xfrm>
            <a:off x="6295163" y="2904406"/>
            <a:ext cx="4436929" cy="96948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FF3300"/>
                </a:solidFill>
              </a:rPr>
              <a:t>Continuous Data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DD847D-C377-A310-0AD1-30E1D078EB24}"/>
              </a:ext>
            </a:extLst>
          </p:cNvPr>
          <p:cNvSpPr/>
          <p:nvPr/>
        </p:nvSpPr>
        <p:spPr>
          <a:xfrm>
            <a:off x="6506325" y="5698910"/>
            <a:ext cx="39200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3300"/>
                </a:solidFill>
                <a:latin typeface="Arial" panose="020B0604020202020204" pitchFamily="34" charset="0"/>
              </a:rPr>
              <a:t>Can be any number including all decimals</a:t>
            </a:r>
            <a:endParaRPr lang="en-GB" sz="2800" dirty="0">
              <a:solidFill>
                <a:srgbClr val="FF33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58777" y="3863376"/>
            <a:ext cx="43389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How many times did you visit the gym last week?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0035E84-F0A6-76B7-7638-7DB6CBCA7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195" y="4843915"/>
            <a:ext cx="4012548" cy="50599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280608" y="3863375"/>
            <a:ext cx="4436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What was your weight </a:t>
            </a:r>
          </a:p>
          <a:p>
            <a:pPr algn="ctr"/>
            <a:r>
              <a:rPr lang="en-GB" sz="2800" dirty="0"/>
              <a:t>when you joined the gym?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467" y="4843915"/>
            <a:ext cx="3488319" cy="7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4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3E9C5-572C-5CA5-60DA-72EA5CFB1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ACEF888-4143-2EE9-8BBA-4C82EEBDD4E5}"/>
              </a:ext>
            </a:extLst>
          </p:cNvPr>
          <p:cNvSpPr txBox="1"/>
          <p:nvPr/>
        </p:nvSpPr>
        <p:spPr>
          <a:xfrm>
            <a:off x="537555" y="64879"/>
            <a:ext cx="11299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FF00FF"/>
                </a:solidFill>
              </a:rPr>
              <a:t>Discrete</a:t>
            </a:r>
            <a:r>
              <a:rPr lang="en-GB" sz="6600" b="1" dirty="0">
                <a:solidFill>
                  <a:srgbClr val="FF0000"/>
                </a:solidFill>
              </a:rPr>
              <a:t> </a:t>
            </a:r>
            <a:r>
              <a:rPr lang="en-GB" sz="6600" b="1" dirty="0"/>
              <a:t>or </a:t>
            </a:r>
            <a:r>
              <a:rPr lang="en-GB" sz="6600" b="1" dirty="0">
                <a:solidFill>
                  <a:srgbClr val="FF3300"/>
                </a:solidFill>
              </a:rPr>
              <a:t>Continuous</a:t>
            </a:r>
            <a:r>
              <a:rPr lang="en-GB" sz="6600" b="1" dirty="0"/>
              <a:t>?</a:t>
            </a:r>
            <a:r>
              <a:rPr lang="en-GB" sz="6600" b="1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2BC4A34-5B04-2664-6CC7-28C8BF1B38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821880"/>
              </p:ext>
            </p:extLst>
          </p:nvPr>
        </p:nvGraphicFramePr>
        <p:xfrm>
          <a:off x="467069" y="1315039"/>
          <a:ext cx="11409048" cy="5249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7783">
                  <a:extLst>
                    <a:ext uri="{9D8B030D-6E8A-4147-A177-3AD203B41FA5}">
                      <a16:colId xmlns:a16="http://schemas.microsoft.com/office/drawing/2014/main" val="2193859250"/>
                    </a:ext>
                  </a:extLst>
                </a:gridCol>
                <a:gridCol w="2871265">
                  <a:extLst>
                    <a:ext uri="{9D8B030D-6E8A-4147-A177-3AD203B41FA5}">
                      <a16:colId xmlns:a16="http://schemas.microsoft.com/office/drawing/2014/main" val="1587116961"/>
                    </a:ext>
                  </a:extLst>
                </a:gridCol>
              </a:tblGrid>
              <a:tr h="810525">
                <a:tc>
                  <a:txBody>
                    <a:bodyPr/>
                    <a:lstStyle/>
                    <a:p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Shoe Size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217664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Number of brothers and sisters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905315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Temperature in the room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911792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Distance between two cities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379508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The height of a person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629037"/>
                  </a:ext>
                </a:extLst>
              </a:tr>
              <a:tr h="887718">
                <a:tc>
                  <a:txBody>
                    <a:bodyPr/>
                    <a:lstStyle/>
                    <a:p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527991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A9911C3C-CE53-04C1-A246-22BD0C8FD92D}"/>
              </a:ext>
            </a:extLst>
          </p:cNvPr>
          <p:cNvSpPr/>
          <p:nvPr/>
        </p:nvSpPr>
        <p:spPr>
          <a:xfrm>
            <a:off x="8983289" y="1371097"/>
            <a:ext cx="2892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FF00FF"/>
                </a:solidFill>
              </a:rPr>
              <a:t>Discrete</a:t>
            </a:r>
            <a:endParaRPr lang="en-GB" sz="4400" dirty="0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A8A885-EEF9-67BE-A31E-D0DFF8A30FEA}"/>
              </a:ext>
            </a:extLst>
          </p:cNvPr>
          <p:cNvSpPr/>
          <p:nvPr/>
        </p:nvSpPr>
        <p:spPr>
          <a:xfrm>
            <a:off x="8983289" y="2254381"/>
            <a:ext cx="2892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FF00FF"/>
                </a:solidFill>
              </a:rPr>
              <a:t>Discrete</a:t>
            </a:r>
            <a:endParaRPr lang="en-GB" sz="4400" dirty="0">
              <a:solidFill>
                <a:srgbClr val="00B05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1AADBB-75CA-B443-53D6-D213716CA583}"/>
              </a:ext>
            </a:extLst>
          </p:cNvPr>
          <p:cNvSpPr/>
          <p:nvPr/>
        </p:nvSpPr>
        <p:spPr>
          <a:xfrm>
            <a:off x="8997143" y="5761359"/>
            <a:ext cx="28595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FF00FF"/>
                </a:solidFill>
              </a:rPr>
              <a:t>Discrete</a:t>
            </a:r>
            <a:endParaRPr lang="en-GB" sz="4000" dirty="0">
              <a:solidFill>
                <a:srgbClr val="7030A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AB5085-2944-F5AA-124C-9FE1B1DCA25A}"/>
              </a:ext>
            </a:extLst>
          </p:cNvPr>
          <p:cNvSpPr/>
          <p:nvPr/>
        </p:nvSpPr>
        <p:spPr>
          <a:xfrm>
            <a:off x="8983289" y="3113234"/>
            <a:ext cx="2898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FF3300"/>
                </a:solidFill>
              </a:rPr>
              <a:t>Continuous</a:t>
            </a:r>
            <a:endParaRPr lang="en-GB" sz="4000" dirty="0">
              <a:solidFill>
                <a:srgbClr val="7030A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3EBF98-D488-CDA2-6658-CDF2D2254C64}"/>
              </a:ext>
            </a:extLst>
          </p:cNvPr>
          <p:cNvSpPr/>
          <p:nvPr/>
        </p:nvSpPr>
        <p:spPr>
          <a:xfrm>
            <a:off x="8977747" y="3963164"/>
            <a:ext cx="2898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FF3300"/>
                </a:solidFill>
              </a:rPr>
              <a:t>Continuous</a:t>
            </a:r>
            <a:endParaRPr lang="en-GB" sz="4000" dirty="0">
              <a:solidFill>
                <a:srgbClr val="7030A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A22DAE-2DC9-EB59-B257-20E2BF110318}"/>
              </a:ext>
            </a:extLst>
          </p:cNvPr>
          <p:cNvSpPr/>
          <p:nvPr/>
        </p:nvSpPr>
        <p:spPr>
          <a:xfrm>
            <a:off x="8958350" y="4862261"/>
            <a:ext cx="2898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FF3300"/>
                </a:solidFill>
              </a:rPr>
              <a:t>Continuous</a:t>
            </a:r>
            <a:endParaRPr lang="en-GB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63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863</Words>
  <Application>Microsoft Office PowerPoint</Application>
  <PresentationFormat>Widescreen</PresentationFormat>
  <Paragraphs>233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35</cp:revision>
  <dcterms:created xsi:type="dcterms:W3CDTF">2016-03-07T11:48:14Z</dcterms:created>
  <dcterms:modified xsi:type="dcterms:W3CDTF">2025-05-15T11:21:35Z</dcterms:modified>
</cp:coreProperties>
</file>