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BC817-73CD-5BC4-B427-B42357A97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B41005-0B23-7821-A4EC-BC6E32FDF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5343E-6320-E867-429A-B0AF7E231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C5A1A-C7DC-BA49-FFBC-3F0C3354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2D2C2-EBF1-5A01-45CB-458E321C4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90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5DB63-C83A-324A-B75F-BFFF76AD2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5A517F-0A69-32E2-C916-D3CBC44B9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C56D7-0CCE-A94A-916B-EF549822E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8D006-9E21-5262-D1BE-7317831B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E03FE-BD4A-6355-EA75-38DC15634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20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EF546B-55EE-C00E-0802-AA788A071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92EEA-8DA4-F98E-A75D-7B1D2ED06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0B7C4-E739-4973-FA4B-F0C3DCD2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8A543-ACBF-CB12-AAFD-C0DF3774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796EC-A6E2-0B82-4361-699CCF21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80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E596A-EE6C-6FD1-B2F6-491B20E19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4A575-5BF1-E674-0A31-9B8583434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3CE73-EEBA-AB4C-21FC-EEECAF0B9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D9CAA-4F53-15CC-1DE1-213B3E6D4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51084-48DA-EEE8-07EB-B6C16295F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81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AA3D-2912-DC29-F909-A7B6A7B05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8D850-1D0B-8F66-7559-BD3DF2433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ACCDF-6A25-D08E-8C62-ADE9CCBFA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9116D-3A7B-0C4D-3170-3B8326DEE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2F3A6-054B-5C75-3D3D-06A68307C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27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5E955-B963-5974-E755-95F515A90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C5DCF-BAB5-E3F1-1F7C-0BDE6E0C2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20A385-91AB-9353-E6E1-26CBC343E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5C405-7517-4DE4-6746-87E67763C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5BD6C-F104-008B-2698-AFB22014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FF79C-B7CB-4D15-3483-517A66D75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866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11B59-7CBA-C082-31C7-37FCBD96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47E14-0EB8-F54F-1B26-A906CC997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850D20-832B-9995-17B8-20C38A271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8A9E6B-A2FA-B3F4-A81E-EA32AF7CB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84B26-9485-52DB-32C5-F222B78C88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9AC6E4-6728-F481-C7E7-B37FA69E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EA00DD-7A95-84CB-DE3C-0BE7FEF0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624F69-315B-9501-14E4-71F0063C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53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EA002-E98E-A9A7-9163-7EAF9507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77874-10B3-0868-CCDD-90FA01162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398530-E7A8-336B-FD06-FF3FACEC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6CE94-0456-9220-7E69-6728D8615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72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027257-B863-C16A-86B2-5045C0878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81AD37-4138-B0C4-BE6F-2AAB15F7F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7D22E-1CDF-436F-C4EF-FE72E688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516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861D4-4912-9BBF-C523-52A838E2F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73DB5-4A31-C099-DAE9-739E30776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004F6E-EE0B-2567-8F3B-81D1E4E9E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F4F4B-B4E3-6F9B-75B7-3B7A33669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80D8D-30CD-2EC9-643B-56FA3D840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52DE9-34D9-87D1-24BF-0A79549E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21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CB4BB-1049-7CE9-AB8E-0C026CCA2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AA5128-0FEA-5B72-D984-05B33D259B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0C3ED-C36C-4E22-05F3-2E5FD8D1A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9C6EF2-20A1-7EBB-9E18-5C1A02BE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E527A-08FE-C04A-B11D-0F56C53AB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EB936-DE2E-A6C3-9E30-07C1EE23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6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1AB5D0-D216-29E6-CC53-FDCDE234A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3A7DC-8638-B9ED-7DD3-88C357FE3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C1249-A4EA-2A56-FBDF-BA7218581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E0D67-69C1-4E5E-BFCA-46E0459566AE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F7007-4C88-AF9A-800D-292DB1693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F87C9-DA91-6A81-A7DD-629BD463B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5297F-CA37-468A-9482-A9F23AAAB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72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incoherency.co.uk/countdown/practice/#number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untdown marks its 6000th episode">
            <a:hlinkClick r:id="rId2"/>
            <a:extLst>
              <a:ext uri="{FF2B5EF4-FFF2-40B4-BE49-F238E27FC236}">
                <a16:creationId xmlns:a16="http://schemas.microsoft.com/office/drawing/2014/main" id="{6DBDEE18-7B61-DFFB-2995-8B6ED7805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946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2023-07-02T13:09:13Z</dcterms:created>
  <dcterms:modified xsi:type="dcterms:W3CDTF">2023-07-02T13:11:30Z</dcterms:modified>
</cp:coreProperties>
</file>