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670" r:id="rId2"/>
    <p:sldId id="671" r:id="rId3"/>
    <p:sldId id="650" r:id="rId4"/>
    <p:sldId id="669" r:id="rId5"/>
    <p:sldId id="667" r:id="rId6"/>
    <p:sldId id="674" r:id="rId7"/>
    <p:sldId id="652" r:id="rId8"/>
    <p:sldId id="672" r:id="rId9"/>
    <p:sldId id="673" r:id="rId10"/>
    <p:sldId id="67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F9BBE1-84E5-45D1-83F9-49A801D5293E}" v="220" dt="2025-05-03T12:40:06.8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80" autoAdjust="0"/>
    <p:restoredTop sz="88534" autoAdjust="0"/>
  </p:normalViewPr>
  <p:slideViewPr>
    <p:cSldViewPr>
      <p:cViewPr>
        <p:scale>
          <a:sx n="71" d="100"/>
          <a:sy n="71" d="100"/>
        </p:scale>
        <p:origin x="615" y="47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BF9BBE1-84E5-45D1-83F9-49A801D5293E}"/>
    <pc:docChg chg="undo custSel addSld delSld modSld modMainMaster modNotesMaster">
      <pc:chgData name="Stewart Gale" userId="3647ddd2-6040-41ae-a96d-232c23482af8" providerId="ADAL" clId="{7BF9BBE1-84E5-45D1-83F9-49A801D5293E}" dt="2025-05-03T12:40:14.395" v="561" actId="1076"/>
      <pc:docMkLst>
        <pc:docMk/>
      </pc:docMkLst>
      <pc:sldChg chg="addSp delSp modSp del mod modAnim">
        <pc:chgData name="Stewart Gale" userId="3647ddd2-6040-41ae-a96d-232c23482af8" providerId="ADAL" clId="{7BF9BBE1-84E5-45D1-83F9-49A801D5293E}" dt="2025-05-03T12:30:58.999" v="436" actId="47"/>
        <pc:sldMkLst>
          <pc:docMk/>
          <pc:sldMk cId="2115513895" sldId="649"/>
        </pc:sldMkLst>
      </pc:sldChg>
      <pc:sldChg chg="addSp delSp modSp mod modAnim">
        <pc:chgData name="Stewart Gale" userId="3647ddd2-6040-41ae-a96d-232c23482af8" providerId="ADAL" clId="{7BF9BBE1-84E5-45D1-83F9-49A801D5293E}" dt="2025-05-03T12:33:46.311" v="459"/>
        <pc:sldMkLst>
          <pc:docMk/>
          <pc:sldMk cId="2063137215" sldId="650"/>
        </pc:sldMkLst>
        <pc:spChg chg="add mod">
          <ac:chgData name="Stewart Gale" userId="3647ddd2-6040-41ae-a96d-232c23482af8" providerId="ADAL" clId="{7BF9BBE1-84E5-45D1-83F9-49A801D5293E}" dt="2025-05-03T12:32:59.092" v="458" actId="1076"/>
          <ac:spMkLst>
            <pc:docMk/>
            <pc:sldMk cId="2063137215" sldId="650"/>
            <ac:spMk id="3" creationId="{1D8CD31B-0D62-66A7-D080-49E58596C274}"/>
          </ac:spMkLst>
        </pc:spChg>
        <pc:spChg chg="mod">
          <ac:chgData name="Stewart Gale" userId="3647ddd2-6040-41ae-a96d-232c23482af8" providerId="ADAL" clId="{7BF9BBE1-84E5-45D1-83F9-49A801D5293E}" dt="2025-05-03T12:32:29.916" v="454" actId="1076"/>
          <ac:spMkLst>
            <pc:docMk/>
            <pc:sldMk cId="2063137215" sldId="650"/>
            <ac:spMk id="8" creationId="{4F93DB8D-C6A8-40CD-2706-FCE46B94885E}"/>
          </ac:spMkLst>
        </pc:spChg>
        <pc:spChg chg="mod">
          <ac:chgData name="Stewart Gale" userId="3647ddd2-6040-41ae-a96d-232c23482af8" providerId="ADAL" clId="{7BF9BBE1-84E5-45D1-83F9-49A801D5293E}" dt="2025-05-03T12:32:26.281" v="453" actId="1076"/>
          <ac:spMkLst>
            <pc:docMk/>
            <pc:sldMk cId="2063137215" sldId="650"/>
            <ac:spMk id="10" creationId="{175B2827-EE5F-4111-BD77-FADECAFBEEE3}"/>
          </ac:spMkLst>
        </pc:spChg>
      </pc:sldChg>
      <pc:sldChg chg="addSp delSp modSp mod delAnim modAnim">
        <pc:chgData name="Stewart Gale" userId="3647ddd2-6040-41ae-a96d-232c23482af8" providerId="ADAL" clId="{7BF9BBE1-84E5-45D1-83F9-49A801D5293E}" dt="2023-08-29T12:19:02.631" v="305" actId="1076"/>
        <pc:sldMkLst>
          <pc:docMk/>
          <pc:sldMk cId="3250419688" sldId="652"/>
        </pc:sldMkLst>
      </pc:sldChg>
      <pc:sldChg chg="addSp delSp modSp mod modAnim">
        <pc:chgData name="Stewart Gale" userId="3647ddd2-6040-41ae-a96d-232c23482af8" providerId="ADAL" clId="{7BF9BBE1-84E5-45D1-83F9-49A801D5293E}" dt="2023-08-29T12:15:29.930" v="227"/>
        <pc:sldMkLst>
          <pc:docMk/>
          <pc:sldMk cId="2222228991" sldId="667"/>
        </pc:sldMkLst>
      </pc:sldChg>
      <pc:sldChg chg="addSp delSp modSp mod addAnim delAnim modAnim">
        <pc:chgData name="Stewart Gale" userId="3647ddd2-6040-41ae-a96d-232c23482af8" providerId="ADAL" clId="{7BF9BBE1-84E5-45D1-83F9-49A801D5293E}" dt="2025-05-03T12:35:59.017" v="490" actId="1076"/>
        <pc:sldMkLst>
          <pc:docMk/>
          <pc:sldMk cId="3777223769" sldId="669"/>
        </pc:sldMkLst>
        <pc:spChg chg="add mod">
          <ac:chgData name="Stewart Gale" userId="3647ddd2-6040-41ae-a96d-232c23482af8" providerId="ADAL" clId="{7BF9BBE1-84E5-45D1-83F9-49A801D5293E}" dt="2025-05-03T12:35:54.453" v="489" actId="1076"/>
          <ac:spMkLst>
            <pc:docMk/>
            <pc:sldMk cId="3777223769" sldId="669"/>
            <ac:spMk id="2" creationId="{C0B286A3-3244-47C5-5B0B-8340E63C6FE9}"/>
          </ac:spMkLst>
        </pc:spChg>
        <pc:spChg chg="mod">
          <ac:chgData name="Stewart Gale" userId="3647ddd2-6040-41ae-a96d-232c23482af8" providerId="ADAL" clId="{7BF9BBE1-84E5-45D1-83F9-49A801D5293E}" dt="2025-05-03T12:35:54.453" v="489" actId="1076"/>
          <ac:spMkLst>
            <pc:docMk/>
            <pc:sldMk cId="3777223769" sldId="669"/>
            <ac:spMk id="8" creationId="{5C9EE566-C6C6-22FA-BC21-04599DA65279}"/>
          </ac:spMkLst>
        </pc:spChg>
        <pc:spChg chg="add del mod">
          <ac:chgData name="Stewart Gale" userId="3647ddd2-6040-41ae-a96d-232c23482af8" providerId="ADAL" clId="{7BF9BBE1-84E5-45D1-83F9-49A801D5293E}" dt="2025-05-03T12:35:54.453" v="489" actId="1076"/>
          <ac:spMkLst>
            <pc:docMk/>
            <pc:sldMk cId="3777223769" sldId="669"/>
            <ac:spMk id="10" creationId="{96F9ED62-B95E-F0BD-CDCB-D9186291E725}"/>
          </ac:spMkLst>
        </pc:spChg>
        <pc:spChg chg="mod">
          <ac:chgData name="Stewart Gale" userId="3647ddd2-6040-41ae-a96d-232c23482af8" providerId="ADAL" clId="{7BF9BBE1-84E5-45D1-83F9-49A801D5293E}" dt="2025-05-03T12:35:59.017" v="490" actId="1076"/>
          <ac:spMkLst>
            <pc:docMk/>
            <pc:sldMk cId="3777223769" sldId="669"/>
            <ac:spMk id="22" creationId="{88220AD2-3B00-4672-8190-1BA4F8148602}"/>
          </ac:spMkLst>
        </pc:spChg>
      </pc:sldChg>
      <pc:sldChg chg="delSp modSp mod">
        <pc:chgData name="Stewart Gale" userId="3647ddd2-6040-41ae-a96d-232c23482af8" providerId="ADAL" clId="{7BF9BBE1-84E5-45D1-83F9-49A801D5293E}" dt="2023-08-29T12:06:37.708" v="31" actId="14100"/>
        <pc:sldMkLst>
          <pc:docMk/>
          <pc:sldMk cId="985462648" sldId="670"/>
        </pc:sldMkLst>
      </pc:sldChg>
      <pc:sldChg chg="addSp delSp modSp add mod modAnim">
        <pc:chgData name="Stewart Gale" userId="3647ddd2-6040-41ae-a96d-232c23482af8" providerId="ADAL" clId="{7BF9BBE1-84E5-45D1-83F9-49A801D5293E}" dt="2025-05-03T12:31:28.806" v="440"/>
        <pc:sldMkLst>
          <pc:docMk/>
          <pc:sldMk cId="2675436532" sldId="671"/>
        </pc:sldMkLst>
        <pc:spChg chg="mod">
          <ac:chgData name="Stewart Gale" userId="3647ddd2-6040-41ae-a96d-232c23482af8" providerId="ADAL" clId="{7BF9BBE1-84E5-45D1-83F9-49A801D5293E}" dt="2025-05-03T12:30:19.618" v="433" actId="1076"/>
          <ac:spMkLst>
            <pc:docMk/>
            <pc:sldMk cId="2675436532" sldId="671"/>
            <ac:spMk id="10" creationId="{04259D04-E535-477F-BED1-BACFCDD55C0F}"/>
          </ac:spMkLst>
        </pc:spChg>
        <pc:spChg chg="mod">
          <ac:chgData name="Stewart Gale" userId="3647ddd2-6040-41ae-a96d-232c23482af8" providerId="ADAL" clId="{7BF9BBE1-84E5-45D1-83F9-49A801D5293E}" dt="2025-05-03T12:29:54.268" v="430" actId="20577"/>
          <ac:spMkLst>
            <pc:docMk/>
            <pc:sldMk cId="2675436532" sldId="671"/>
            <ac:spMk id="11" creationId="{22F3B040-4728-C9CC-89AE-B67A269B5A19}"/>
          </ac:spMkLst>
        </pc:spChg>
        <pc:spChg chg="mod">
          <ac:chgData name="Stewart Gale" userId="3647ddd2-6040-41ae-a96d-232c23482af8" providerId="ADAL" clId="{7BF9BBE1-84E5-45D1-83F9-49A801D5293E}" dt="2025-05-03T12:30:19.618" v="433" actId="1076"/>
          <ac:spMkLst>
            <pc:docMk/>
            <pc:sldMk cId="2675436532" sldId="671"/>
            <ac:spMk id="15" creationId="{521A2987-7969-A524-3F8A-F7ECDBD00B24}"/>
          </ac:spMkLst>
        </pc:spChg>
        <pc:spChg chg="mod">
          <ac:chgData name="Stewart Gale" userId="3647ddd2-6040-41ae-a96d-232c23482af8" providerId="ADAL" clId="{7BF9BBE1-84E5-45D1-83F9-49A801D5293E}" dt="2025-05-03T12:30:19.618" v="433" actId="1076"/>
          <ac:spMkLst>
            <pc:docMk/>
            <pc:sldMk cId="2675436532" sldId="671"/>
            <ac:spMk id="18" creationId="{3AB49610-FE47-88F0-A7B1-5F3742A41A01}"/>
          </ac:spMkLst>
        </pc:spChg>
        <pc:spChg chg="mod">
          <ac:chgData name="Stewart Gale" userId="3647ddd2-6040-41ae-a96d-232c23482af8" providerId="ADAL" clId="{7BF9BBE1-84E5-45D1-83F9-49A801D5293E}" dt="2025-05-03T12:30:26.797" v="434" actId="1076"/>
          <ac:spMkLst>
            <pc:docMk/>
            <pc:sldMk cId="2675436532" sldId="671"/>
            <ac:spMk id="19" creationId="{CB61915C-ED8C-CB9D-D181-ECDF857F627A}"/>
          </ac:spMkLst>
        </pc:spChg>
        <pc:spChg chg="mod">
          <ac:chgData name="Stewart Gale" userId="3647ddd2-6040-41ae-a96d-232c23482af8" providerId="ADAL" clId="{7BF9BBE1-84E5-45D1-83F9-49A801D5293E}" dt="2025-05-03T12:30:33.655" v="435" actId="1076"/>
          <ac:spMkLst>
            <pc:docMk/>
            <pc:sldMk cId="2675436532" sldId="671"/>
            <ac:spMk id="20" creationId="{63366468-2D36-79A7-0F4B-A7D02BCA0D58}"/>
          </ac:spMkLst>
        </pc:spChg>
        <pc:spChg chg="mod">
          <ac:chgData name="Stewart Gale" userId="3647ddd2-6040-41ae-a96d-232c23482af8" providerId="ADAL" clId="{7BF9BBE1-84E5-45D1-83F9-49A801D5293E}" dt="2025-05-03T12:30:19.618" v="433" actId="1076"/>
          <ac:spMkLst>
            <pc:docMk/>
            <pc:sldMk cId="2675436532" sldId="671"/>
            <ac:spMk id="22" creationId="{F0602D7E-F07E-9D50-A2CE-0E6FF5860045}"/>
          </ac:spMkLst>
        </pc:spChg>
        <pc:spChg chg="mod">
          <ac:chgData name="Stewart Gale" userId="3647ddd2-6040-41ae-a96d-232c23482af8" providerId="ADAL" clId="{7BF9BBE1-84E5-45D1-83F9-49A801D5293E}" dt="2025-05-03T12:30:19.618" v="433" actId="1076"/>
          <ac:spMkLst>
            <pc:docMk/>
            <pc:sldMk cId="2675436532" sldId="671"/>
            <ac:spMk id="23" creationId="{68A01A4E-2B9B-8B88-1900-63C3406D4E18}"/>
          </ac:spMkLst>
        </pc:spChg>
        <pc:cxnChg chg="mod">
          <ac:chgData name="Stewart Gale" userId="3647ddd2-6040-41ae-a96d-232c23482af8" providerId="ADAL" clId="{7BF9BBE1-84E5-45D1-83F9-49A801D5293E}" dt="2025-05-03T12:30:19.618" v="433" actId="1076"/>
          <ac:cxnSpMkLst>
            <pc:docMk/>
            <pc:sldMk cId="2675436532" sldId="671"/>
            <ac:cxnSpMk id="16" creationId="{68A3AF4D-7BA8-62C4-94E7-1886C362E038}"/>
          </ac:cxnSpMkLst>
        </pc:cxnChg>
        <pc:cxnChg chg="mod">
          <ac:chgData name="Stewart Gale" userId="3647ddd2-6040-41ae-a96d-232c23482af8" providerId="ADAL" clId="{7BF9BBE1-84E5-45D1-83F9-49A801D5293E}" dt="2025-05-03T12:30:19.618" v="433" actId="1076"/>
          <ac:cxnSpMkLst>
            <pc:docMk/>
            <pc:sldMk cId="2675436532" sldId="671"/>
            <ac:cxnSpMk id="17" creationId="{3F58C3C2-89F0-A802-F936-6A4B2F65326D}"/>
          </ac:cxnSpMkLst>
        </pc:cxnChg>
      </pc:sldChg>
      <pc:sldChg chg="addSp delSp modSp add mod delAnim modAnim">
        <pc:chgData name="Stewart Gale" userId="3647ddd2-6040-41ae-a96d-232c23482af8" providerId="ADAL" clId="{7BF9BBE1-84E5-45D1-83F9-49A801D5293E}" dt="2023-08-29T12:22:43.336" v="343"/>
        <pc:sldMkLst>
          <pc:docMk/>
          <pc:sldMk cId="1985137723" sldId="672"/>
        </pc:sldMkLst>
      </pc:sldChg>
      <pc:sldChg chg="addSp delSp modSp new mod delAnim modAnim">
        <pc:chgData name="Stewart Gale" userId="3647ddd2-6040-41ae-a96d-232c23482af8" providerId="ADAL" clId="{7BF9BBE1-84E5-45D1-83F9-49A801D5293E}" dt="2025-05-03T12:40:14.395" v="561" actId="1076"/>
        <pc:sldMkLst>
          <pc:docMk/>
          <pc:sldMk cId="1710600390" sldId="673"/>
        </pc:sldMkLst>
        <pc:spChg chg="mod">
          <ac:chgData name="Stewart Gale" userId="3647ddd2-6040-41ae-a96d-232c23482af8" providerId="ADAL" clId="{7BF9BBE1-84E5-45D1-83F9-49A801D5293E}" dt="2025-05-03T12:39:54.646" v="558" actId="20577"/>
          <ac:spMkLst>
            <pc:docMk/>
            <pc:sldMk cId="1710600390" sldId="673"/>
            <ac:spMk id="2" creationId="{D63E1290-D387-CB02-DB1C-C603BD7B514D}"/>
          </ac:spMkLst>
        </pc:spChg>
        <pc:spChg chg="mod">
          <ac:chgData name="Stewart Gale" userId="3647ddd2-6040-41ae-a96d-232c23482af8" providerId="ADAL" clId="{7BF9BBE1-84E5-45D1-83F9-49A801D5293E}" dt="2025-05-03T12:40:06.826" v="560" actId="403"/>
          <ac:spMkLst>
            <pc:docMk/>
            <pc:sldMk cId="1710600390" sldId="673"/>
            <ac:spMk id="4" creationId="{6A6896E4-2A03-A97D-931E-3C2105DAE549}"/>
          </ac:spMkLst>
        </pc:spChg>
        <pc:spChg chg="mod">
          <ac:chgData name="Stewart Gale" userId="3647ddd2-6040-41ae-a96d-232c23482af8" providerId="ADAL" clId="{7BF9BBE1-84E5-45D1-83F9-49A801D5293E}" dt="2025-05-03T12:40:06.826" v="560" actId="403"/>
          <ac:spMkLst>
            <pc:docMk/>
            <pc:sldMk cId="1710600390" sldId="673"/>
            <ac:spMk id="8" creationId="{59069E92-F7F0-E88E-9D75-418379AAD885}"/>
          </ac:spMkLst>
        </pc:spChg>
        <pc:spChg chg="mod">
          <ac:chgData name="Stewart Gale" userId="3647ddd2-6040-41ae-a96d-232c23482af8" providerId="ADAL" clId="{7BF9BBE1-84E5-45D1-83F9-49A801D5293E}" dt="2025-05-03T12:40:06.826" v="560" actId="403"/>
          <ac:spMkLst>
            <pc:docMk/>
            <pc:sldMk cId="1710600390" sldId="673"/>
            <ac:spMk id="9" creationId="{5D7E068D-1E43-3A46-CDD6-96534C5E1EC3}"/>
          </ac:spMkLst>
        </pc:spChg>
        <pc:spChg chg="mod">
          <ac:chgData name="Stewart Gale" userId="3647ddd2-6040-41ae-a96d-232c23482af8" providerId="ADAL" clId="{7BF9BBE1-84E5-45D1-83F9-49A801D5293E}" dt="2025-05-03T12:40:06.826" v="560" actId="403"/>
          <ac:spMkLst>
            <pc:docMk/>
            <pc:sldMk cId="1710600390" sldId="673"/>
            <ac:spMk id="10" creationId="{D1547B50-D657-101D-876B-0EC2D3719AA8}"/>
          </ac:spMkLst>
        </pc:spChg>
        <pc:spChg chg="mod">
          <ac:chgData name="Stewart Gale" userId="3647ddd2-6040-41ae-a96d-232c23482af8" providerId="ADAL" clId="{7BF9BBE1-84E5-45D1-83F9-49A801D5293E}" dt="2025-05-03T12:40:06.826" v="560" actId="403"/>
          <ac:spMkLst>
            <pc:docMk/>
            <pc:sldMk cId="1710600390" sldId="673"/>
            <ac:spMk id="11" creationId="{54B50D88-AE76-18BD-ABDA-DFEF74974741}"/>
          </ac:spMkLst>
        </pc:spChg>
        <pc:spChg chg="mod">
          <ac:chgData name="Stewart Gale" userId="3647ddd2-6040-41ae-a96d-232c23482af8" providerId="ADAL" clId="{7BF9BBE1-84E5-45D1-83F9-49A801D5293E}" dt="2025-05-03T12:40:06.826" v="560" actId="403"/>
          <ac:spMkLst>
            <pc:docMk/>
            <pc:sldMk cId="1710600390" sldId="673"/>
            <ac:spMk id="12" creationId="{8C107A50-5107-656F-C6A2-2BCBA9BA1B9C}"/>
          </ac:spMkLst>
        </pc:spChg>
        <pc:spChg chg="mod">
          <ac:chgData name="Stewart Gale" userId="3647ddd2-6040-41ae-a96d-232c23482af8" providerId="ADAL" clId="{7BF9BBE1-84E5-45D1-83F9-49A801D5293E}" dt="2025-05-03T12:40:06.826" v="560" actId="403"/>
          <ac:spMkLst>
            <pc:docMk/>
            <pc:sldMk cId="1710600390" sldId="673"/>
            <ac:spMk id="13" creationId="{12682874-C190-27A0-FC2A-89FD84CFAE80}"/>
          </ac:spMkLst>
        </pc:spChg>
        <pc:spChg chg="mod">
          <ac:chgData name="Stewart Gale" userId="3647ddd2-6040-41ae-a96d-232c23482af8" providerId="ADAL" clId="{7BF9BBE1-84E5-45D1-83F9-49A801D5293E}" dt="2025-05-03T12:40:06.826" v="560" actId="403"/>
          <ac:spMkLst>
            <pc:docMk/>
            <pc:sldMk cId="1710600390" sldId="673"/>
            <ac:spMk id="14" creationId="{06322CE6-733B-E57A-2A3D-FE6659210E35}"/>
          </ac:spMkLst>
        </pc:spChg>
        <pc:spChg chg="mod">
          <ac:chgData name="Stewart Gale" userId="3647ddd2-6040-41ae-a96d-232c23482af8" providerId="ADAL" clId="{7BF9BBE1-84E5-45D1-83F9-49A801D5293E}" dt="2025-05-03T12:40:06.826" v="560" actId="403"/>
          <ac:spMkLst>
            <pc:docMk/>
            <pc:sldMk cId="1710600390" sldId="673"/>
            <ac:spMk id="15" creationId="{7B4E1DF2-B40D-AFDA-4F72-46E561E7B2D6}"/>
          </ac:spMkLst>
        </pc:spChg>
        <pc:spChg chg="mod">
          <ac:chgData name="Stewart Gale" userId="3647ddd2-6040-41ae-a96d-232c23482af8" providerId="ADAL" clId="{7BF9BBE1-84E5-45D1-83F9-49A801D5293E}" dt="2025-05-03T12:40:06.826" v="560" actId="403"/>
          <ac:spMkLst>
            <pc:docMk/>
            <pc:sldMk cId="1710600390" sldId="673"/>
            <ac:spMk id="16" creationId="{486AFCEB-E500-030A-9F9D-8B22B42E86F5}"/>
          </ac:spMkLst>
        </pc:spChg>
        <pc:spChg chg="del">
          <ac:chgData name="Stewart Gale" userId="3647ddd2-6040-41ae-a96d-232c23482af8" providerId="ADAL" clId="{7BF9BBE1-84E5-45D1-83F9-49A801D5293E}" dt="2025-05-03T12:39:20.352" v="543" actId="478"/>
          <ac:spMkLst>
            <pc:docMk/>
            <pc:sldMk cId="1710600390" sldId="673"/>
            <ac:spMk id="27" creationId="{6FBD9AD4-1939-4FCB-D2D8-3FADD4531051}"/>
          </ac:spMkLst>
        </pc:spChg>
        <pc:spChg chg="del">
          <ac:chgData name="Stewart Gale" userId="3647ddd2-6040-41ae-a96d-232c23482af8" providerId="ADAL" clId="{7BF9BBE1-84E5-45D1-83F9-49A801D5293E}" dt="2025-05-03T12:39:20.352" v="543" actId="478"/>
          <ac:spMkLst>
            <pc:docMk/>
            <pc:sldMk cId="1710600390" sldId="673"/>
            <ac:spMk id="32" creationId="{57176F90-FB66-55D7-8B8B-61ACBB19DB59}"/>
          </ac:spMkLst>
        </pc:spChg>
        <pc:spChg chg="del">
          <ac:chgData name="Stewart Gale" userId="3647ddd2-6040-41ae-a96d-232c23482af8" providerId="ADAL" clId="{7BF9BBE1-84E5-45D1-83F9-49A801D5293E}" dt="2025-05-03T12:39:20.352" v="543" actId="478"/>
          <ac:spMkLst>
            <pc:docMk/>
            <pc:sldMk cId="1710600390" sldId="673"/>
            <ac:spMk id="34" creationId="{EE97A042-AB3A-B833-B8ED-C4B0CF0E2C22}"/>
          </ac:spMkLst>
        </pc:spChg>
        <pc:grpChg chg="mod">
          <ac:chgData name="Stewart Gale" userId="3647ddd2-6040-41ae-a96d-232c23482af8" providerId="ADAL" clId="{7BF9BBE1-84E5-45D1-83F9-49A801D5293E}" dt="2025-05-03T12:40:14.395" v="561" actId="1076"/>
          <ac:grpSpMkLst>
            <pc:docMk/>
            <pc:sldMk cId="1710600390" sldId="673"/>
            <ac:grpSpMk id="3" creationId="{96C1F49D-1149-AE35-66A3-22455B092856}"/>
          </ac:grpSpMkLst>
        </pc:grpChg>
        <pc:grpChg chg="del">
          <ac:chgData name="Stewart Gale" userId="3647ddd2-6040-41ae-a96d-232c23482af8" providerId="ADAL" clId="{7BF9BBE1-84E5-45D1-83F9-49A801D5293E}" dt="2025-05-03T12:39:20.352" v="543" actId="478"/>
          <ac:grpSpMkLst>
            <pc:docMk/>
            <pc:sldMk cId="1710600390" sldId="673"/>
            <ac:grpSpMk id="30" creationId="{7A94DD7F-AF66-F7DC-4450-B8C2CA2C2C68}"/>
          </ac:grpSpMkLst>
        </pc:grpChg>
      </pc:sldChg>
      <pc:sldChg chg="delSp modSp add mod delAnim">
        <pc:chgData name="Stewart Gale" userId="3647ddd2-6040-41ae-a96d-232c23482af8" providerId="ADAL" clId="{7BF9BBE1-84E5-45D1-83F9-49A801D5293E}" dt="2025-05-03T12:38:51.463" v="541" actId="14100"/>
        <pc:sldMkLst>
          <pc:docMk/>
          <pc:sldMk cId="1241432370" sldId="674"/>
        </pc:sldMkLst>
        <pc:spChg chg="mod">
          <ac:chgData name="Stewart Gale" userId="3647ddd2-6040-41ae-a96d-232c23482af8" providerId="ADAL" clId="{7BF9BBE1-84E5-45D1-83F9-49A801D5293E}" dt="2025-05-03T12:38:47.044" v="539" actId="1076"/>
          <ac:spMkLst>
            <pc:docMk/>
            <pc:sldMk cId="1241432370" sldId="674"/>
            <ac:spMk id="2" creationId="{94FF2307-1A63-650B-7C46-2B54154E6551}"/>
          </ac:spMkLst>
        </pc:spChg>
        <pc:spChg chg="del">
          <ac:chgData name="Stewart Gale" userId="3647ddd2-6040-41ae-a96d-232c23482af8" providerId="ADAL" clId="{7BF9BBE1-84E5-45D1-83F9-49A801D5293E}" dt="2025-05-03T12:36:47.198" v="492" actId="478"/>
          <ac:spMkLst>
            <pc:docMk/>
            <pc:sldMk cId="1241432370" sldId="674"/>
            <ac:spMk id="7" creationId="{20B49FC5-3E67-6AEB-200D-42ADE965433B}"/>
          </ac:spMkLst>
        </pc:spChg>
        <pc:spChg chg="del">
          <ac:chgData name="Stewart Gale" userId="3647ddd2-6040-41ae-a96d-232c23482af8" providerId="ADAL" clId="{7BF9BBE1-84E5-45D1-83F9-49A801D5293E}" dt="2025-05-03T12:36:47.198" v="492" actId="478"/>
          <ac:spMkLst>
            <pc:docMk/>
            <pc:sldMk cId="1241432370" sldId="674"/>
            <ac:spMk id="9" creationId="{706ACF41-2230-96CC-B2C6-0B0F93AABFF5}"/>
          </ac:spMkLst>
        </pc:spChg>
        <pc:spChg chg="del">
          <ac:chgData name="Stewart Gale" userId="3647ddd2-6040-41ae-a96d-232c23482af8" providerId="ADAL" clId="{7BF9BBE1-84E5-45D1-83F9-49A801D5293E}" dt="2025-05-03T12:36:47.198" v="492" actId="478"/>
          <ac:spMkLst>
            <pc:docMk/>
            <pc:sldMk cId="1241432370" sldId="674"/>
            <ac:spMk id="16" creationId="{D926553E-DA15-C811-93C2-57897A41F048}"/>
          </ac:spMkLst>
        </pc:spChg>
        <pc:picChg chg="mod">
          <ac:chgData name="Stewart Gale" userId="3647ddd2-6040-41ae-a96d-232c23482af8" providerId="ADAL" clId="{7BF9BBE1-84E5-45D1-83F9-49A801D5293E}" dt="2025-05-03T12:38:51.463" v="541" actId="14100"/>
          <ac:picMkLst>
            <pc:docMk/>
            <pc:sldMk cId="1241432370" sldId="674"/>
            <ac:picMk id="6" creationId="{A4133F80-EA4E-FC00-6948-04C4139FC17D}"/>
          </ac:picMkLst>
        </pc:picChg>
      </pc:sldChg>
      <pc:sldChg chg="add">
        <pc:chgData name="Stewart Gale" userId="3647ddd2-6040-41ae-a96d-232c23482af8" providerId="ADAL" clId="{7BF9BBE1-84E5-45D1-83F9-49A801D5293E}" dt="2025-05-03T12:39:16.452" v="542"/>
        <pc:sldMkLst>
          <pc:docMk/>
          <pc:sldMk cId="1588856353" sldId="675"/>
        </pc:sldMkLst>
      </pc:sldChg>
      <pc:sldMasterChg chg="modSp modSldLayout">
        <pc:chgData name="Stewart Gale" userId="3647ddd2-6040-41ae-a96d-232c23482af8" providerId="ADAL" clId="{7BF9BBE1-84E5-45D1-83F9-49A801D5293E}" dt="2023-08-29T12:05:57.943" v="2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7BF9BBE1-84E5-45D1-83F9-49A801D5293E}" dt="2023-08-29T12:05:57.943" v="2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7BF9BBE1-84E5-45D1-83F9-49A801D5293E}" dt="2023-08-29T12:05:57.943" v="2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7BF9BBE1-84E5-45D1-83F9-49A801D5293E}" dt="2023-08-29T12:05:57.943" v="2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7BF9BBE1-84E5-45D1-83F9-49A801D5293E}" dt="2023-08-29T12:05:57.943" v="2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7BF9BBE1-84E5-45D1-83F9-49A801D5293E}" dt="2023-08-29T12:05:57.943" v="2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7BF9BBE1-84E5-45D1-83F9-49A801D5293E}" dt="2023-08-29T12:05:57.943" v="2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7BF9BBE1-84E5-45D1-83F9-49A801D5293E}" dt="2023-08-29T12:05:57.943" v="2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13" Type="http://schemas.openxmlformats.org/officeDocument/2006/relationships/image" Target="../media/image41.png"/><Relationship Id="rId3" Type="http://schemas.openxmlformats.org/officeDocument/2006/relationships/image" Target="../media/image310.png"/><Relationship Id="rId7" Type="http://schemas.openxmlformats.org/officeDocument/2006/relationships/image" Target="../media/image350.png"/><Relationship Id="rId12" Type="http://schemas.openxmlformats.org/officeDocument/2006/relationships/image" Target="../media/image4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0.png"/><Relationship Id="rId11" Type="http://schemas.openxmlformats.org/officeDocument/2006/relationships/image" Target="../media/image39.png"/><Relationship Id="rId5" Type="http://schemas.openxmlformats.org/officeDocument/2006/relationships/image" Target="../media/image330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0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05013"/>
            <a:ext cx="1144927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Radians </a:t>
            </a:r>
          </a:p>
          <a:p>
            <a:pPr algn="ctr"/>
            <a:r>
              <a:rPr lang="en-GB" sz="10500" dirty="0"/>
              <a:t>Arc Lengths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5</a:t>
            </a:r>
          </a:p>
          <a:p>
            <a:pPr algn="ctr"/>
            <a:r>
              <a:rPr lang="en-GB" sz="8800" dirty="0"/>
              <a:t>(Part 2 of 5)</a:t>
            </a:r>
          </a:p>
        </p:txBody>
      </p:sp>
    </p:spTree>
    <p:extLst>
      <p:ext uri="{BB962C8B-B14F-4D97-AF65-F5344CB8AC3E}">
        <p14:creationId xmlns:p14="http://schemas.microsoft.com/office/powerpoint/2010/main" val="985462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B1BF5-255E-8194-7A22-B89C618D6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A8D04C3-D0A4-453E-BA44-FD42AAD2372A}"/>
                  </a:ext>
                </a:extLst>
              </p:cNvPr>
              <p:cNvSpPr txBox="1"/>
              <p:nvPr/>
            </p:nvSpPr>
            <p:spPr>
              <a:xfrm>
                <a:off x="479376" y="332656"/>
                <a:ext cx="11009221" cy="34163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The border of a garden pond consists of a straight edge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400" dirty="0"/>
                  <a:t> of length 2.4m, </a:t>
                </a:r>
              </a:p>
              <a:p>
                <a:r>
                  <a:rPr lang="en-GB" sz="2400" dirty="0"/>
                  <a:t>and a curved part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400" dirty="0"/>
                  <a:t>, as shown in the diagram. </a:t>
                </a:r>
              </a:p>
              <a:p>
                <a:r>
                  <a:rPr lang="en-GB" sz="2400" dirty="0"/>
                  <a:t>The curve part is an arc of a circle, centre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400" dirty="0"/>
                  <a:t> and radius 2m. </a:t>
                </a:r>
              </a:p>
              <a:p>
                <a:r>
                  <a:rPr lang="en-GB" sz="2400" dirty="0"/>
                  <a:t>Find the length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63E1290-D387-CB02-DB1C-C603BD7B51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2656"/>
                <a:ext cx="11009221" cy="34163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DD6EA31-DCAD-075B-BD0A-76CF64B7C5A0}"/>
              </a:ext>
            </a:extLst>
          </p:cNvPr>
          <p:cNvGrpSpPr/>
          <p:nvPr/>
        </p:nvGrpSpPr>
        <p:grpSpPr>
          <a:xfrm>
            <a:off x="8104222" y="805617"/>
            <a:ext cx="2808312" cy="2922057"/>
            <a:chOff x="5581650" y="2509556"/>
            <a:chExt cx="2000250" cy="2205319"/>
          </a:xfrm>
        </p:grpSpPr>
        <p:sp>
          <p:nvSpPr>
            <p:cNvPr id="4" name="Arc 3">
              <a:extLst>
                <a:ext uri="{FF2B5EF4-FFF2-40B4-BE49-F238E27FC236}">
                  <a16:creationId xmlns:a16="http://schemas.microsoft.com/office/drawing/2014/main" id="{EE556A8F-7E9E-D0C0-8292-4C8DA608230F}"/>
                </a:ext>
              </a:extLst>
            </p:cNvPr>
            <p:cNvSpPr/>
            <p:nvPr/>
          </p:nvSpPr>
          <p:spPr>
            <a:xfrm>
              <a:off x="5724128" y="2919299"/>
              <a:ext cx="1703241" cy="1744708"/>
            </a:xfrm>
            <a:prstGeom prst="arc">
              <a:avLst>
                <a:gd name="adj1" fmla="val 8177007"/>
                <a:gd name="adj2" fmla="val 261865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800">
                <a:solidFill>
                  <a:schemeClr val="tx1"/>
                </a:solidFill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DA191F42-CBBE-921F-223E-FC2EBB0C3D9A}"/>
                </a:ext>
              </a:extLst>
            </p:cNvPr>
            <p:cNvCxnSpPr>
              <a:cxnSpLocks/>
            </p:cNvCxnSpPr>
            <p:nvPr/>
          </p:nvCxnSpPr>
          <p:spPr>
            <a:xfrm>
              <a:off x="5953943" y="4385923"/>
              <a:ext cx="1249833" cy="1056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B189617-C64D-9931-F46E-CAD3EB7A37A6}"/>
                </a:ext>
              </a:extLst>
            </p:cNvPr>
            <p:cNvCxnSpPr>
              <a:cxnSpLocks/>
              <a:stCxn id="4" idx="0"/>
              <a:endCxn id="4" idx="1"/>
            </p:cNvCxnSpPr>
            <p:nvPr/>
          </p:nvCxnSpPr>
          <p:spPr>
            <a:xfrm flipV="1">
              <a:off x="5953202" y="3791653"/>
              <a:ext cx="622547" cy="595262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4B889EB-97BE-DA04-C4AE-5EA9A394E744}"/>
                </a:ext>
              </a:extLst>
            </p:cNvPr>
            <p:cNvCxnSpPr>
              <a:cxnSpLocks/>
              <a:endCxn id="4" idx="1"/>
            </p:cNvCxnSpPr>
            <p:nvPr/>
          </p:nvCxnSpPr>
          <p:spPr>
            <a:xfrm flipH="1" flipV="1">
              <a:off x="6575749" y="3791653"/>
              <a:ext cx="622547" cy="604265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EC46E8A-CA57-B757-5F73-FB0FE9CBED24}"/>
                    </a:ext>
                  </a:extLst>
                </p:cNvPr>
                <p:cNvSpPr txBox="1"/>
                <p:nvPr/>
              </p:nvSpPr>
              <p:spPr>
                <a:xfrm>
                  <a:off x="6563780" y="3733667"/>
                  <a:ext cx="864096" cy="3019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9069E92-F7F0-E88E-9D75-418379AAD8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3780" y="3733667"/>
                  <a:ext cx="864096" cy="30196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97E445B8-51C0-0648-7B62-BF6321B3D588}"/>
                    </a:ext>
                  </a:extLst>
                </p:cNvPr>
                <p:cNvSpPr txBox="1"/>
                <p:nvPr/>
              </p:nvSpPr>
              <p:spPr>
                <a:xfrm>
                  <a:off x="5693700" y="3752018"/>
                  <a:ext cx="864096" cy="3019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D7E068D-1E43-3A46-CDD6-96534C5E1E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3700" y="3752018"/>
                  <a:ext cx="864096" cy="30196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6DFBF2B-4719-FE0E-30F6-04AC70960140}"/>
                    </a:ext>
                  </a:extLst>
                </p:cNvPr>
                <p:cNvSpPr txBox="1"/>
                <p:nvPr/>
              </p:nvSpPr>
              <p:spPr>
                <a:xfrm>
                  <a:off x="6447895" y="3418270"/>
                  <a:ext cx="381364" cy="3019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1547B50-D657-101D-876B-0EC2D3719A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7895" y="3418270"/>
                  <a:ext cx="381364" cy="30196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82DF31A2-8E4D-0ED1-C437-29C18B62B46C}"/>
                </a:ext>
              </a:extLst>
            </p:cNvPr>
            <p:cNvSpPr/>
            <p:nvPr/>
          </p:nvSpPr>
          <p:spPr>
            <a:xfrm>
              <a:off x="6453127" y="3666785"/>
              <a:ext cx="239003" cy="213451"/>
            </a:xfrm>
            <a:prstGeom prst="arc">
              <a:avLst>
                <a:gd name="adj1" fmla="val 8177007"/>
                <a:gd name="adj2" fmla="val 2618650"/>
              </a:avLst>
            </a:prstGeom>
            <a:noFill/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80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6540CF6-7F46-50FC-7F84-0C2E2F2DE67E}"/>
                    </a:ext>
                  </a:extLst>
                </p:cNvPr>
                <p:cNvSpPr txBox="1"/>
                <p:nvPr/>
              </p:nvSpPr>
              <p:spPr>
                <a:xfrm>
                  <a:off x="5693700" y="4385923"/>
                  <a:ext cx="364005" cy="2555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16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C107A50-5107-656F-C6A2-2BCBA9BA1B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3700" y="4385923"/>
                  <a:ext cx="364005" cy="25551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9BCBD0E-C42C-CAA2-11F3-BB8D64B6A6AD}"/>
                    </a:ext>
                  </a:extLst>
                </p:cNvPr>
                <p:cNvSpPr txBox="1"/>
                <p:nvPr/>
              </p:nvSpPr>
              <p:spPr>
                <a:xfrm>
                  <a:off x="7046721" y="4385923"/>
                  <a:ext cx="364005" cy="2555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16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12682874-C190-27A0-FC2A-89FD84CFAE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46721" y="4385923"/>
                  <a:ext cx="364005" cy="25551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90AF9C2-F342-8083-C963-7B77CDCB940D}"/>
                    </a:ext>
                  </a:extLst>
                </p:cNvPr>
                <p:cNvSpPr txBox="1"/>
                <p:nvPr/>
              </p:nvSpPr>
              <p:spPr>
                <a:xfrm>
                  <a:off x="6143430" y="4409277"/>
                  <a:ext cx="864096" cy="3019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2.4 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6322CE6-733B-E57A-2A3D-FE6659210E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3430" y="4409277"/>
                  <a:ext cx="864096" cy="30196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BF752297-D587-3493-816C-B110039538A1}"/>
                </a:ext>
              </a:extLst>
            </p:cNvPr>
            <p:cNvSpPr/>
            <p:nvPr/>
          </p:nvSpPr>
          <p:spPr>
            <a:xfrm>
              <a:off x="5581650" y="2743200"/>
              <a:ext cx="2000250" cy="1971675"/>
            </a:xfrm>
            <a:prstGeom prst="arc">
              <a:avLst>
                <a:gd name="adj1" fmla="val 8519419"/>
                <a:gd name="adj2" fmla="val 2500916"/>
              </a:avLst>
            </a:prstGeom>
            <a:noFill/>
            <a:ln w="3175"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80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54C87D1-6D28-F77A-CFD8-B92D012E231E}"/>
                    </a:ext>
                  </a:extLst>
                </p:cNvPr>
                <p:cNvSpPr txBox="1"/>
                <p:nvPr/>
              </p:nvSpPr>
              <p:spPr>
                <a:xfrm>
                  <a:off x="6399772" y="2509556"/>
                  <a:ext cx="364005" cy="2555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16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86AFCEB-E500-030A-9F9D-8B22B42E86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9772" y="2509556"/>
                  <a:ext cx="364005" cy="25551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86795D1-87B8-F1D1-16C2-37B8204A111A}"/>
              </a:ext>
            </a:extLst>
          </p:cNvPr>
          <p:cNvGrpSpPr/>
          <p:nvPr/>
        </p:nvGrpSpPr>
        <p:grpSpPr>
          <a:xfrm>
            <a:off x="767408" y="4095822"/>
            <a:ext cx="4195470" cy="2302449"/>
            <a:chOff x="676394" y="4124067"/>
            <a:chExt cx="1763928" cy="856238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53FA66BD-1182-7152-9DA9-C348B61BA778}"/>
                </a:ext>
              </a:extLst>
            </p:cNvPr>
            <p:cNvSpPr/>
            <p:nvPr/>
          </p:nvSpPr>
          <p:spPr>
            <a:xfrm>
              <a:off x="1415480" y="4125250"/>
              <a:ext cx="900387" cy="648072"/>
            </a:xfrm>
            <a:prstGeom prst="rtTriangle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44F225A-5E66-43CE-8DB8-A9E94A60057E}"/>
                </a:ext>
              </a:extLst>
            </p:cNvPr>
            <p:cNvCxnSpPr/>
            <p:nvPr/>
          </p:nvCxnSpPr>
          <p:spPr>
            <a:xfrm flipV="1">
              <a:off x="1548874" y="4652638"/>
              <a:ext cx="0" cy="12351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3FD7AD0-9FB9-CB26-3CE4-CBCE726A58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5480" y="4652638"/>
              <a:ext cx="13339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46E151E4-799B-1612-316E-044DA22EB631}"/>
                    </a:ext>
                  </a:extLst>
                </p:cNvPr>
                <p:cNvSpPr txBox="1"/>
                <p:nvPr/>
              </p:nvSpPr>
              <p:spPr>
                <a:xfrm>
                  <a:off x="1419048" y="4762838"/>
                  <a:ext cx="864096" cy="2174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1.2 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59085A5E-A6CD-CBDD-9FF9-086F25BD39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9048" y="4762838"/>
                  <a:ext cx="864096" cy="21746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19AB1A29-9FD7-EC73-FEAD-9053623FDACA}"/>
                    </a:ext>
                  </a:extLst>
                </p:cNvPr>
                <p:cNvSpPr txBox="1"/>
                <p:nvPr/>
              </p:nvSpPr>
              <p:spPr>
                <a:xfrm>
                  <a:off x="1576226" y="4124067"/>
                  <a:ext cx="864096" cy="2174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E0F94BE-A4D5-E0FB-FD2E-5263357431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6226" y="4124067"/>
                  <a:ext cx="864096" cy="21746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BF4BDFE-195B-1370-C33A-4F36613C1D34}"/>
                </a:ext>
              </a:extLst>
            </p:cNvPr>
            <p:cNvSpPr/>
            <p:nvPr/>
          </p:nvSpPr>
          <p:spPr>
            <a:xfrm>
              <a:off x="1412994" y="4267347"/>
              <a:ext cx="203200" cy="117475"/>
            </a:xfrm>
            <a:custGeom>
              <a:avLst/>
              <a:gdLst>
                <a:gd name="connsiteX0" fmla="*/ 0 w 203200"/>
                <a:gd name="connsiteY0" fmla="*/ 117475 h 117475"/>
                <a:gd name="connsiteX1" fmla="*/ 120650 w 203200"/>
                <a:gd name="connsiteY1" fmla="*/ 73025 h 117475"/>
                <a:gd name="connsiteX2" fmla="*/ 203200 w 203200"/>
                <a:gd name="connsiteY2" fmla="*/ 0 h 1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200" h="117475">
                  <a:moveTo>
                    <a:pt x="0" y="117475"/>
                  </a:moveTo>
                  <a:cubicBezTo>
                    <a:pt x="43391" y="105039"/>
                    <a:pt x="86783" y="92604"/>
                    <a:pt x="120650" y="73025"/>
                  </a:cubicBezTo>
                  <a:cubicBezTo>
                    <a:pt x="154517" y="53446"/>
                    <a:pt x="178858" y="26723"/>
                    <a:pt x="203200" y="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994307A-FEB3-9A34-5E30-6F860A6BB3D9}"/>
                    </a:ext>
                  </a:extLst>
                </p:cNvPr>
                <p:cNvSpPr txBox="1"/>
                <p:nvPr/>
              </p:nvSpPr>
              <p:spPr>
                <a:xfrm>
                  <a:off x="1414089" y="4270522"/>
                  <a:ext cx="278306" cy="2174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8DBF0A4D-59A7-F32D-BA46-52B7E5F634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4089" y="4270522"/>
                  <a:ext cx="278306" cy="217467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93AA552-11EB-B762-77A2-844DBFA328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6394" y="4151655"/>
              <a:ext cx="736599" cy="604642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B2A049E-5149-FF56-290E-9AF8DCAF01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6394" y="4775348"/>
              <a:ext cx="752475" cy="9524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546978E-A443-0937-D33E-18C6B403EF2C}"/>
                  </a:ext>
                </a:extLst>
              </p:cNvPr>
              <p:cNvSpPr txBox="1"/>
              <p:nvPr/>
            </p:nvSpPr>
            <p:spPr>
              <a:xfrm>
                <a:off x="5922333" y="3879841"/>
                <a:ext cx="5189466" cy="106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1.2</m:t>
                                  </m:r>
                                </m:num>
                                <m:den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=0.6435…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𝑟𝑎𝑑</m:t>
                      </m:r>
                    </m:oMath>
                  </m:oMathPara>
                </a14:m>
                <a:br>
                  <a:rPr lang="en-GB" sz="2800" b="0" dirty="0"/>
                </a:br>
                <a:endParaRPr lang="en-GB" sz="2800" b="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FBD9AD4-1939-4FCB-D2D8-3FADD4531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333" y="3879841"/>
                <a:ext cx="5189466" cy="106054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9E27296-EAAF-B23F-E592-5434007E14E5}"/>
                  </a:ext>
                </a:extLst>
              </p:cNvPr>
              <p:cNvSpPr txBox="1"/>
              <p:nvPr/>
            </p:nvSpPr>
            <p:spPr>
              <a:xfrm>
                <a:off x="5469534" y="6031301"/>
                <a:ext cx="609506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=2×4.9961=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𝟗𝟗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𝒎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(3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𝑠𝑓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7176F90-FB66-55D7-8B8B-61ACBB19DB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9534" y="6031301"/>
                <a:ext cx="6095064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0CD33C1-5752-A73E-C020-46D7DAAE0522}"/>
                  </a:ext>
                </a:extLst>
              </p:cNvPr>
              <p:cNvSpPr txBox="1"/>
              <p:nvPr/>
            </p:nvSpPr>
            <p:spPr>
              <a:xfrm>
                <a:off x="5796389" y="5107229"/>
                <a:ext cx="50157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=4.9961…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𝑟𝑎𝑑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E97A042-AB3A-B833-B8ED-C4B0CF0E2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389" y="5107229"/>
                <a:ext cx="5015738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885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4259D04-E535-477F-BED1-BACFCDD55C0F}"/>
                  </a:ext>
                </a:extLst>
              </p:cNvPr>
              <p:cNvSpPr txBox="1"/>
              <p:nvPr/>
            </p:nvSpPr>
            <p:spPr>
              <a:xfrm>
                <a:off x="7176120" y="3194329"/>
                <a:ext cx="3744416" cy="144655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8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8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66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4259D04-E535-477F-BED1-BACFCDD55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3194329"/>
                <a:ext cx="3744416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22F3B040-4728-C9CC-89AE-B67A269B5A19}"/>
              </a:ext>
            </a:extLst>
          </p:cNvPr>
          <p:cNvSpPr txBox="1"/>
          <p:nvPr/>
        </p:nvSpPr>
        <p:spPr>
          <a:xfrm>
            <a:off x="348092" y="270914"/>
            <a:ext cx="114958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Calculating </a:t>
            </a:r>
            <a:r>
              <a:rPr lang="en-GB" sz="6000" dirty="0">
                <a:solidFill>
                  <a:srgbClr val="0000FF"/>
                </a:solidFill>
                <a:latin typeface="Calibri"/>
              </a:rPr>
              <a:t>a</a:t>
            </a:r>
            <a:r>
              <a:rPr kumimoji="0" lang="en-GB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rc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length 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using radians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21A2987-7969-A524-3F8A-F7ECDBD00B24}"/>
              </a:ext>
            </a:extLst>
          </p:cNvPr>
          <p:cNvSpPr/>
          <p:nvPr/>
        </p:nvSpPr>
        <p:spPr>
          <a:xfrm>
            <a:off x="1415480" y="1772816"/>
            <a:ext cx="4824536" cy="466585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8A3AF4D-7BA8-62C4-94E7-1886C362E038}"/>
              </a:ext>
            </a:extLst>
          </p:cNvPr>
          <p:cNvCxnSpPr>
            <a:stCxn id="15" idx="0"/>
          </p:cNvCxnSpPr>
          <p:nvPr/>
        </p:nvCxnSpPr>
        <p:spPr>
          <a:xfrm>
            <a:off x="3827748" y="1772816"/>
            <a:ext cx="19838" cy="23393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58C3C2-89F0-A802-F936-6A4B2F65326D}"/>
              </a:ext>
            </a:extLst>
          </p:cNvPr>
          <p:cNvCxnSpPr/>
          <p:nvPr/>
        </p:nvCxnSpPr>
        <p:spPr>
          <a:xfrm flipH="1">
            <a:off x="3847586" y="2701502"/>
            <a:ext cx="1887811" cy="14342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Freeform 11">
            <a:extLst>
              <a:ext uri="{FF2B5EF4-FFF2-40B4-BE49-F238E27FC236}">
                <a16:creationId xmlns:a16="http://schemas.microsoft.com/office/drawing/2014/main" id="{3AB49610-FE47-88F0-A7B1-5F3742A41A01}"/>
              </a:ext>
            </a:extLst>
          </p:cNvPr>
          <p:cNvSpPr/>
          <p:nvPr/>
        </p:nvSpPr>
        <p:spPr>
          <a:xfrm>
            <a:off x="3847586" y="3547928"/>
            <a:ext cx="498667" cy="223362"/>
          </a:xfrm>
          <a:custGeom>
            <a:avLst/>
            <a:gdLst>
              <a:gd name="connsiteX0" fmla="*/ 0 w 320040"/>
              <a:gd name="connsiteY0" fmla="*/ 7620 h 144780"/>
              <a:gd name="connsiteX1" fmla="*/ 160020 w 320040"/>
              <a:gd name="connsiteY1" fmla="*/ 22860 h 144780"/>
              <a:gd name="connsiteX2" fmla="*/ 320040 w 320040"/>
              <a:gd name="connsiteY2" fmla="*/ 144780 h 14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0040" h="144780">
                <a:moveTo>
                  <a:pt x="0" y="7620"/>
                </a:moveTo>
                <a:cubicBezTo>
                  <a:pt x="53340" y="3810"/>
                  <a:pt x="106680" y="0"/>
                  <a:pt x="160020" y="22860"/>
                </a:cubicBezTo>
                <a:cubicBezTo>
                  <a:pt x="213360" y="45720"/>
                  <a:pt x="266700" y="95250"/>
                  <a:pt x="320040" y="14478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B61915C-ED8C-CB9D-D181-ECDF857F627A}"/>
                  </a:ext>
                </a:extLst>
              </p:cNvPr>
              <p:cNvSpPr txBox="1"/>
              <p:nvPr/>
            </p:nvSpPr>
            <p:spPr>
              <a:xfrm>
                <a:off x="3821831" y="2943105"/>
                <a:ext cx="897588" cy="619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>
                          <a:latin typeface="Cambria Math" panose="02040503050406030204" pitchFamily="18" charset="0"/>
                          <a:sym typeface="Symbol"/>
                        </a:rPr>
                        <m:t>𝜃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B61915C-ED8C-CB9D-D181-ECDF857F6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831" y="2943105"/>
                <a:ext cx="897588" cy="6198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3366468-2D36-79A7-0F4B-A7D02BCA0D58}"/>
                  </a:ext>
                </a:extLst>
              </p:cNvPr>
              <p:cNvSpPr txBox="1"/>
              <p:nvPr/>
            </p:nvSpPr>
            <p:spPr>
              <a:xfrm>
                <a:off x="3266755" y="2632517"/>
                <a:ext cx="560993" cy="619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3366468-2D36-79A7-0F4B-A7D02BCA0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755" y="2632517"/>
                <a:ext cx="560993" cy="6198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0602D7E-F07E-9D50-A2CE-0E6FF5860045}"/>
              </a:ext>
            </a:extLst>
          </p:cNvPr>
          <p:cNvSpPr/>
          <p:nvPr/>
        </p:nvSpPr>
        <p:spPr>
          <a:xfrm>
            <a:off x="3847586" y="1609283"/>
            <a:ext cx="2004609" cy="967813"/>
          </a:xfrm>
          <a:custGeom>
            <a:avLst/>
            <a:gdLst>
              <a:gd name="connsiteX0" fmla="*/ 0 w 1286540"/>
              <a:gd name="connsiteY0" fmla="*/ 0 h 627321"/>
              <a:gd name="connsiteX1" fmla="*/ 754912 w 1286540"/>
              <a:gd name="connsiteY1" fmla="*/ 170121 h 627321"/>
              <a:gd name="connsiteX2" fmla="*/ 1286540 w 1286540"/>
              <a:gd name="connsiteY2" fmla="*/ 627321 h 62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86540" h="627321">
                <a:moveTo>
                  <a:pt x="0" y="0"/>
                </a:moveTo>
                <a:cubicBezTo>
                  <a:pt x="270244" y="32783"/>
                  <a:pt x="540489" y="65567"/>
                  <a:pt x="754912" y="170121"/>
                </a:cubicBezTo>
                <a:cubicBezTo>
                  <a:pt x="969335" y="274675"/>
                  <a:pt x="1127937" y="450998"/>
                  <a:pt x="1286540" y="627321"/>
                </a:cubicBezTo>
              </a:path>
            </a:pathLst>
          </a:custGeom>
          <a:noFill/>
          <a:ln>
            <a:solidFill>
              <a:srgbClr val="0000FF"/>
            </a:solidFill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A01A4E-2B9B-8B88-1900-63C3406D4E18}"/>
                  </a:ext>
                </a:extLst>
              </p:cNvPr>
              <p:cNvSpPr txBox="1"/>
              <p:nvPr/>
            </p:nvSpPr>
            <p:spPr>
              <a:xfrm>
                <a:off x="5087888" y="1338975"/>
                <a:ext cx="560993" cy="619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A01A4E-2B9B-8B88-1900-63C3406D4E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1338975"/>
                <a:ext cx="560993" cy="6198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543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5B2827-EE5F-4111-BD77-FADECAFBEEE3}"/>
                  </a:ext>
                </a:extLst>
              </p:cNvPr>
              <p:cNvSpPr txBox="1"/>
              <p:nvPr/>
            </p:nvSpPr>
            <p:spPr>
              <a:xfrm>
                <a:off x="6023992" y="2011070"/>
                <a:ext cx="244827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5B2827-EE5F-4111-BD77-FADECAFBE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2011070"/>
                <a:ext cx="2448272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1368644"/>
            <a:ext cx="3960440" cy="44190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C0F3C0-4978-1D68-8ADA-472DC69480E4}"/>
                  </a:ext>
                </a:extLst>
              </p:cNvPr>
              <p:cNvSpPr txBox="1"/>
              <p:nvPr/>
            </p:nvSpPr>
            <p:spPr>
              <a:xfrm>
                <a:off x="1127448" y="260648"/>
                <a:ext cx="9649072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600" dirty="0"/>
                  <a:t>Find the length of the arc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C0F3C0-4978-1D68-8ADA-472DC69480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260648"/>
                <a:ext cx="9649072" cy="1107996"/>
              </a:xfrm>
              <a:prstGeom prst="rect">
                <a:avLst/>
              </a:prstGeom>
              <a:blipFill>
                <a:blip r:embed="rId4"/>
                <a:stretch>
                  <a:fillRect t="-10577" b="-298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93DB8D-C6A8-40CD-2706-FCE46B94885E}"/>
                  </a:ext>
                </a:extLst>
              </p:cNvPr>
              <p:cNvSpPr txBox="1"/>
              <p:nvPr/>
            </p:nvSpPr>
            <p:spPr>
              <a:xfrm>
                <a:off x="5663952" y="3323436"/>
                <a:ext cx="496855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𝑙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=0.8×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5.2</m:t>
                      </m:r>
                    </m:oMath>
                  </m:oMathPara>
                </a14:m>
                <a:endParaRPr kumimoji="0" lang="en-GB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93DB8D-C6A8-40CD-2706-FCE46B9488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3323436"/>
                <a:ext cx="4968552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8CD31B-0D62-66A7-D080-49E58596C274}"/>
                  </a:ext>
                </a:extLst>
              </p:cNvPr>
              <p:cNvSpPr txBox="1"/>
              <p:nvPr/>
            </p:nvSpPr>
            <p:spPr>
              <a:xfrm>
                <a:off x="5627948" y="4725144"/>
                <a:ext cx="504056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𝑙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𝟏𝟔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𝒄𝒎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8CD31B-0D62-66A7-D080-49E58596C2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7948" y="4725144"/>
                <a:ext cx="5040560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313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8220AD2-3B00-4672-8190-1BA4F8148602}"/>
                  </a:ext>
                </a:extLst>
              </p:cNvPr>
              <p:cNvSpPr txBox="1"/>
              <p:nvPr/>
            </p:nvSpPr>
            <p:spPr>
              <a:xfrm>
                <a:off x="7032104" y="1904425"/>
                <a:ext cx="208823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8220AD2-3B00-4672-8190-1BA4F8148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1904425"/>
                <a:ext cx="2088232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6" y="1833253"/>
            <a:ext cx="5530668" cy="40324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60852C-C150-22B6-3B2A-5F5315CD07CC}"/>
              </a:ext>
            </a:extLst>
          </p:cNvPr>
          <p:cNvSpPr txBox="1"/>
          <p:nvPr/>
        </p:nvSpPr>
        <p:spPr>
          <a:xfrm>
            <a:off x="1775520" y="404664"/>
            <a:ext cx="8784976" cy="110799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Find the angle ∠𝐴𝑂𝐵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C9EE566-C6C6-22FA-BC21-04599DA65279}"/>
                  </a:ext>
                </a:extLst>
              </p:cNvPr>
              <p:cNvSpPr txBox="1"/>
              <p:nvPr/>
            </p:nvSpPr>
            <p:spPr>
              <a:xfrm>
                <a:off x="6744072" y="4235688"/>
                <a:ext cx="2736304" cy="13756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2.45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C9EE566-C6C6-22FA-BC21-04599DA65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235688"/>
                <a:ext cx="2736304" cy="13756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6F9ED62-B95E-F0BD-CDCB-D9186291E725}"/>
                  </a:ext>
                </a:extLst>
              </p:cNvPr>
              <p:cNvSpPr txBox="1"/>
              <p:nvPr/>
            </p:nvSpPr>
            <p:spPr>
              <a:xfrm>
                <a:off x="5951984" y="3049259"/>
                <a:ext cx="32403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2.45=7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kumimoji="0" lang="en-GB" sz="5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6F9ED62-B95E-F0BD-CDCB-D9186291E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3049259"/>
                <a:ext cx="3240360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0B286A3-3244-47C5-5B0B-8340E63C6FE9}"/>
                  </a:ext>
                </a:extLst>
              </p:cNvPr>
              <p:cNvSpPr txBox="1"/>
              <p:nvPr/>
            </p:nvSpPr>
            <p:spPr>
              <a:xfrm>
                <a:off x="6713267" y="5832890"/>
                <a:ext cx="532859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𝟑𝟓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𝒓𝒂𝒅𝒊𝒂𝒏𝒔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0B286A3-3244-47C5-5B0B-8340E63C6F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267" y="5832890"/>
                <a:ext cx="5328592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722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8" grpId="0"/>
      <p:bldP spid="10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361CE81-AB35-4DEF-B9C9-881980E26700}"/>
                  </a:ext>
                </a:extLst>
              </p:cNvPr>
              <p:cNvSpPr txBox="1"/>
              <p:nvPr/>
            </p:nvSpPr>
            <p:spPr>
              <a:xfrm>
                <a:off x="522470" y="282024"/>
                <a:ext cx="10977520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The perimeter of the sector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𝐴𝑂𝐵</m:t>
                    </m:r>
                  </m:oMath>
                </a14:m>
                <a:r>
                  <a:rPr lang="en-GB" sz="4800" dirty="0"/>
                  <a:t> is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4800" dirty="0"/>
                  <a:t> cm. Express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4800" dirty="0"/>
                  <a:t> in terms of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4800" dirty="0"/>
                  <a:t> and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361CE81-AB35-4DEF-B9C9-881980E26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70" y="282024"/>
                <a:ext cx="10977520" cy="1569660"/>
              </a:xfrm>
              <a:prstGeom prst="rect">
                <a:avLst/>
              </a:prstGeom>
              <a:blipFill>
                <a:blip r:embed="rId2"/>
                <a:stretch>
                  <a:fillRect t="-3169" b="-133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0F11F6-1638-4E20-9740-898923F44038}"/>
                  </a:ext>
                </a:extLst>
              </p:cNvPr>
              <p:cNvSpPr txBox="1"/>
              <p:nvPr/>
            </p:nvSpPr>
            <p:spPr>
              <a:xfrm>
                <a:off x="5991335" y="2257072"/>
                <a:ext cx="432048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5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0F11F6-1638-4E20-9740-898923F44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335" y="2257072"/>
                <a:ext cx="4320480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454" y="2037462"/>
            <a:ext cx="4392488" cy="46552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262505C-3592-DC6B-DD5C-6FC6482DBAD4}"/>
                  </a:ext>
                </a:extLst>
              </p:cNvPr>
              <p:cNvSpPr txBox="1"/>
              <p:nvPr/>
            </p:nvSpPr>
            <p:spPr>
              <a:xfrm>
                <a:off x="6312024" y="4581128"/>
                <a:ext cx="3119439" cy="16619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𝑟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𝑷</m:t>
                          </m:r>
                        </m:num>
                        <m:den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𝜽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262505C-3592-DC6B-DD5C-6FC6482DBA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4581128"/>
                <a:ext cx="3119439" cy="16619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2942685-D4F0-429F-A73F-A2F5B2552229}"/>
                  </a:ext>
                </a:extLst>
              </p:cNvPr>
              <p:cNvSpPr txBox="1"/>
              <p:nvPr/>
            </p:nvSpPr>
            <p:spPr>
              <a:xfrm>
                <a:off x="5984891" y="3475218"/>
                <a:ext cx="457560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5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(2+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2942685-D4F0-429F-A73F-A2F5B2552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891" y="3475218"/>
                <a:ext cx="4575606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222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1E558-32F2-D64A-EA13-54F698370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4FF2307-1A63-650B-7C46-2B54154E6551}"/>
                  </a:ext>
                </a:extLst>
              </p:cNvPr>
              <p:cNvSpPr txBox="1"/>
              <p:nvPr/>
            </p:nvSpPr>
            <p:spPr>
              <a:xfrm>
                <a:off x="261235" y="181957"/>
                <a:ext cx="11669530" cy="649408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The arc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𝐵𝐷</m:t>
                    </m:r>
                  </m:oMath>
                </a14:m>
                <a:r>
                  <a:rPr lang="en-GB" sz="3200" dirty="0"/>
                  <a:t> is an arc of a circle with centre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200" dirty="0"/>
                  <a:t> and radius 8 cm. </a:t>
                </a:r>
              </a:p>
              <a:p>
                <a:endParaRPr lang="en-GB" sz="3200" dirty="0"/>
              </a:p>
              <a:p>
                <a:endParaRPr lang="en-GB" sz="3200" dirty="0"/>
              </a:p>
              <a:p>
                <a:endParaRPr lang="en-GB" sz="3200" dirty="0"/>
              </a:p>
              <a:p>
                <a:endParaRPr lang="en-GB" sz="3200" dirty="0"/>
              </a:p>
              <a:p>
                <a:endParaRPr lang="en-GB" sz="3200" dirty="0"/>
              </a:p>
              <a:p>
                <a:endParaRPr lang="en-GB" sz="3200" dirty="0"/>
              </a:p>
              <a:p>
                <a:endParaRPr lang="en-GB" sz="3200" dirty="0"/>
              </a:p>
              <a:p>
                <a:endParaRPr lang="en-GB" sz="3200" dirty="0"/>
              </a:p>
              <a:p>
                <a:r>
                  <a:rPr lang="en-GB" sz="3200" dirty="0"/>
                  <a:t>Find</a:t>
                </a:r>
              </a:p>
              <a:p>
                <a:pPr marL="514350" indent="-514350">
                  <a:buAutoNum type="alphaLcParenBoth"/>
                </a:pPr>
                <a:r>
                  <a:rPr lang="en-GB" sz="3200" dirty="0"/>
                  <a:t> the length of the arc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𝐵𝐷</m:t>
                    </m:r>
                  </m:oMath>
                </a14:m>
                <a:r>
                  <a:rPr lang="en-GB" sz="3200" dirty="0"/>
                  <a:t>.</a:t>
                </a:r>
              </a:p>
              <a:p>
                <a:r>
                  <a:rPr lang="en-GB" sz="3200" dirty="0"/>
                  <a:t>(b) the perimeter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3200" dirty="0"/>
                  <a:t>, </a:t>
                </a:r>
              </a:p>
              <a:p>
                <a:r>
                  <a:rPr lang="en-GB" sz="3200" dirty="0"/>
                  <a:t>giving your answer to 3 significant figures.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4FF2307-1A63-650B-7C46-2B54154E6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35" y="181957"/>
                <a:ext cx="11669530" cy="6494085"/>
              </a:xfrm>
              <a:prstGeom prst="rect">
                <a:avLst/>
              </a:prstGeom>
              <a:blipFill>
                <a:blip r:embed="rId2"/>
                <a:stretch>
                  <a:fillRect b="-9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A4133F80-EA4E-FC00-6948-04C4139FC1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158" b="4662"/>
          <a:stretch/>
        </p:blipFill>
        <p:spPr>
          <a:xfrm>
            <a:off x="2963652" y="764704"/>
            <a:ext cx="6732748" cy="423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432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077F14B-CFCA-41C5-840F-453A850FAAB0}"/>
                  </a:ext>
                </a:extLst>
              </p:cNvPr>
              <p:cNvSpPr txBox="1"/>
              <p:nvPr/>
            </p:nvSpPr>
            <p:spPr>
              <a:xfrm>
                <a:off x="1775520" y="5085184"/>
                <a:ext cx="83529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Length of arc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𝐵𝐷</m:t>
                    </m:r>
                    <m:r>
                      <a:rPr lang="en-GB" sz="4000">
                        <a:latin typeface="Cambria Math" panose="02040503050406030204" pitchFamily="18" charset="0"/>
                      </a:rPr>
                      <m:t>=0.7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×8=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077F14B-CFCA-41C5-840F-453A850FA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5085184"/>
                <a:ext cx="8352928" cy="707886"/>
              </a:xfrm>
              <a:prstGeom prst="rect">
                <a:avLst/>
              </a:prstGeom>
              <a:blipFill>
                <a:blip r:embed="rId2"/>
                <a:stretch>
                  <a:fillRect l="-2555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83EBB60-5332-E23C-B2DA-58FEAB591D4C}"/>
                  </a:ext>
                </a:extLst>
              </p:cNvPr>
              <p:cNvSpPr txBox="1"/>
              <p:nvPr/>
            </p:nvSpPr>
            <p:spPr>
              <a:xfrm>
                <a:off x="522470" y="282024"/>
                <a:ext cx="10977520" cy="35394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The arc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𝐵𝐷</m:t>
                    </m:r>
                  </m:oMath>
                </a14:m>
                <a:r>
                  <a:rPr lang="en-GB" sz="2800" dirty="0"/>
                  <a:t> is an arc of a circle with centre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and radius 8 cm. </a:t>
                </a:r>
              </a:p>
              <a:p>
                <a:r>
                  <a:rPr lang="en-GB" sz="2800" dirty="0"/>
                  <a:t>Find</a:t>
                </a:r>
              </a:p>
              <a:p>
                <a:r>
                  <a:rPr lang="en-GB" sz="2800" dirty="0"/>
                  <a:t>(a) The length of the arc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𝐵𝐷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r>
                  <a:rPr lang="en-GB" sz="2800" dirty="0"/>
                  <a:t>(b) The perimeter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2800" dirty="0"/>
                  <a:t>, </a:t>
                </a:r>
              </a:p>
              <a:p>
                <a:r>
                  <a:rPr lang="en-GB" sz="2800" dirty="0"/>
                  <a:t>giving your answer to 3 significant figures.</a:t>
                </a:r>
              </a:p>
              <a:p>
                <a:endParaRPr lang="en-GB" sz="2800" dirty="0"/>
              </a:p>
              <a:p>
                <a:endParaRPr lang="en-GB" sz="2800" dirty="0"/>
              </a:p>
              <a:p>
                <a:endParaRPr lang="en-GB" sz="2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83EBB60-5332-E23C-B2DA-58FEAB591D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70" y="282024"/>
                <a:ext cx="10977520" cy="35394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E122FF1-1209-F297-8E1D-EFAF2793CC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158" b="4662"/>
          <a:stretch/>
        </p:blipFill>
        <p:spPr>
          <a:xfrm>
            <a:off x="6672064" y="836712"/>
            <a:ext cx="4466990" cy="28083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3A549C-A0E4-6BEA-09F0-E390A6502434}"/>
              </a:ext>
            </a:extLst>
          </p:cNvPr>
          <p:cNvSpPr txBox="1"/>
          <p:nvPr/>
        </p:nvSpPr>
        <p:spPr>
          <a:xfrm>
            <a:off x="695400" y="4236172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3A5DC65-213B-56AB-4DE3-03A9B5C46011}"/>
                  </a:ext>
                </a:extLst>
              </p:cNvPr>
              <p:cNvSpPr txBox="1"/>
              <p:nvPr/>
            </p:nvSpPr>
            <p:spPr>
              <a:xfrm>
                <a:off x="1775520" y="4051505"/>
                <a:ext cx="216024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4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4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3A5DC65-213B-56AB-4DE3-03A9B5C460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051505"/>
                <a:ext cx="2160240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041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AD540D2-D05F-4100-871A-27C145B9BD9F}"/>
                  </a:ext>
                </a:extLst>
              </p:cNvPr>
              <p:cNvSpPr txBox="1"/>
              <p:nvPr/>
            </p:nvSpPr>
            <p:spPr>
              <a:xfrm>
                <a:off x="1631504" y="5096047"/>
                <a:ext cx="9410690" cy="688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  <m:sup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11</m:t>
                            </m:r>
                          </m:e>
                          <m:sup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−2×8×11×</m:t>
                        </m:r>
                        <m:func>
                          <m:func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32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GB" sz="3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0.7</m:t>
                                </m:r>
                              </m:e>
                            </m:d>
                          </m:e>
                        </m:func>
                      </m:e>
                    </m:rad>
                    <m:r>
                      <a:rPr lang="en-GB" sz="3200" i="1">
                        <a:latin typeface="Cambria Math" panose="02040503050406030204" pitchFamily="18" charset="0"/>
                      </a:rPr>
                      <m:t>=7.09 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AD540D2-D05F-4100-871A-27C145B9BD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5096047"/>
                <a:ext cx="9410690" cy="6887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92B3194-8CA3-3C81-7906-C11EAA5A1582}"/>
                  </a:ext>
                </a:extLst>
              </p:cNvPr>
              <p:cNvSpPr txBox="1"/>
              <p:nvPr/>
            </p:nvSpPr>
            <p:spPr>
              <a:xfrm>
                <a:off x="607240" y="332656"/>
                <a:ext cx="10977520" cy="35394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The arc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𝐵𝐷</m:t>
                    </m:r>
                  </m:oMath>
                </a14:m>
                <a:r>
                  <a:rPr lang="en-GB" sz="2800" dirty="0"/>
                  <a:t> is an arc of a circle with centre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and radius 8 cm. </a:t>
                </a:r>
              </a:p>
              <a:p>
                <a:r>
                  <a:rPr lang="en-GB" sz="2800" dirty="0"/>
                  <a:t>Find</a:t>
                </a:r>
              </a:p>
              <a:p>
                <a:r>
                  <a:rPr lang="en-GB" sz="2800" dirty="0"/>
                  <a:t>(a) The length of the arc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𝐵𝐷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r>
                  <a:rPr lang="en-GB" sz="2800" dirty="0"/>
                  <a:t>(b) The perimeter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2800" dirty="0"/>
                  <a:t>, </a:t>
                </a:r>
              </a:p>
              <a:p>
                <a:r>
                  <a:rPr lang="en-GB" sz="2800" dirty="0"/>
                  <a:t>giving your answer to 3 significant figures.</a:t>
                </a:r>
              </a:p>
              <a:p>
                <a:endParaRPr lang="en-GB" sz="2800" dirty="0"/>
              </a:p>
              <a:p>
                <a:endParaRPr lang="en-GB" sz="2800" dirty="0"/>
              </a:p>
              <a:p>
                <a:endParaRPr lang="en-GB" sz="2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92B3194-8CA3-3C81-7906-C11EAA5A15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40" y="332656"/>
                <a:ext cx="10977520" cy="35394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C64543B1-ADF3-34D8-92AA-8C4747DC88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158" b="4662"/>
          <a:stretch/>
        </p:blipFill>
        <p:spPr>
          <a:xfrm>
            <a:off x="6756834" y="887344"/>
            <a:ext cx="4466990" cy="28083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417708-E057-0494-9EFD-7BCAC29B7DBB}"/>
              </a:ext>
            </a:extLst>
          </p:cNvPr>
          <p:cNvSpPr txBox="1"/>
          <p:nvPr/>
        </p:nvSpPr>
        <p:spPr>
          <a:xfrm>
            <a:off x="695400" y="4236172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6EBB5AC-F81C-B2E5-383F-64247D6A6DE9}"/>
                  </a:ext>
                </a:extLst>
              </p:cNvPr>
              <p:cNvSpPr txBox="1"/>
              <p:nvPr/>
            </p:nvSpPr>
            <p:spPr>
              <a:xfrm>
                <a:off x="1559496" y="4191679"/>
                <a:ext cx="496855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Perimeter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𝐵𝐷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𝐶𝐷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𝐵𝐶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6EBB5AC-F81C-B2E5-383F-64247D6A6D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4191679"/>
                <a:ext cx="4968552" cy="584775"/>
              </a:xfrm>
              <a:prstGeom prst="rect">
                <a:avLst/>
              </a:prstGeom>
              <a:blipFill>
                <a:blip r:embed="rId5"/>
                <a:stretch>
                  <a:fillRect l="-3190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C1E5A9-A2CF-00DB-6AF2-2698C39DD284}"/>
                  </a:ext>
                </a:extLst>
              </p:cNvPr>
              <p:cNvSpPr txBox="1"/>
              <p:nvPr/>
            </p:nvSpPr>
            <p:spPr>
              <a:xfrm>
                <a:off x="7680176" y="4244113"/>
                <a:ext cx="320591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𝐶𝐷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=11−8=3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C1E5A9-A2CF-00DB-6AF2-2698C39DD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4244113"/>
                <a:ext cx="3205913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9AC29C-A00B-7E5A-C729-CFC4AE58B688}"/>
                  </a:ext>
                </a:extLst>
              </p:cNvPr>
              <p:cNvSpPr txBox="1"/>
              <p:nvPr/>
            </p:nvSpPr>
            <p:spPr>
              <a:xfrm>
                <a:off x="1919536" y="6000415"/>
                <a:ext cx="72008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=5.6+3+7.09=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𝟏𝟓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𝒄𝒎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𝑡𝑜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𝑠𝑓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9AC29C-A00B-7E5A-C729-CFC4AE58B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6000415"/>
                <a:ext cx="720080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513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6" grpId="0"/>
      <p:bldP spid="8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63E1290-D387-CB02-DB1C-C603BD7B514D}"/>
                  </a:ext>
                </a:extLst>
              </p:cNvPr>
              <p:cNvSpPr txBox="1"/>
              <p:nvPr/>
            </p:nvSpPr>
            <p:spPr>
              <a:xfrm>
                <a:off x="479376" y="332656"/>
                <a:ext cx="11009221" cy="618630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The border of a garden pond consists of a straight edge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800" dirty="0"/>
                  <a:t> of length 2.4m, </a:t>
                </a:r>
              </a:p>
              <a:p>
                <a:r>
                  <a:rPr lang="en-GB" sz="2800" dirty="0"/>
                  <a:t>and a curved part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800" dirty="0"/>
                  <a:t>, as shown in the diagram. </a:t>
                </a:r>
              </a:p>
              <a:p>
                <a:r>
                  <a:rPr lang="en-GB" sz="2800" dirty="0"/>
                  <a:t>The curve part is an arc of a circle, centre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800" dirty="0"/>
                  <a:t> and radius 2m.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Find the length of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endParaRPr lang="en-GB" sz="2800" dirty="0"/>
              </a:p>
              <a:p>
                <a:endParaRPr lang="en-GB" sz="2800" dirty="0"/>
              </a:p>
              <a:p>
                <a:endParaRPr lang="en-GB" sz="2800" dirty="0"/>
              </a:p>
              <a:p>
                <a:endParaRPr lang="en-GB" sz="2800" dirty="0"/>
              </a:p>
              <a:p>
                <a:endParaRPr lang="en-GB" sz="3200" dirty="0"/>
              </a:p>
              <a:p>
                <a:endParaRPr lang="en-GB" sz="2800" dirty="0"/>
              </a:p>
              <a:p>
                <a:endParaRPr lang="en-GB" sz="2800" dirty="0"/>
              </a:p>
              <a:p>
                <a:endParaRPr lang="en-GB" sz="2800" dirty="0"/>
              </a:p>
              <a:p>
                <a:endParaRPr lang="en-GB" sz="28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63E1290-D387-CB02-DB1C-C603BD7B51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2656"/>
                <a:ext cx="11009221" cy="61863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96C1F49D-1149-AE35-66A3-22455B092856}"/>
              </a:ext>
            </a:extLst>
          </p:cNvPr>
          <p:cNvGrpSpPr/>
          <p:nvPr/>
        </p:nvGrpSpPr>
        <p:grpSpPr>
          <a:xfrm>
            <a:off x="4295800" y="1694429"/>
            <a:ext cx="4680520" cy="4824536"/>
            <a:chOff x="5581650" y="2509556"/>
            <a:chExt cx="2000250" cy="2205319"/>
          </a:xfrm>
        </p:grpSpPr>
        <p:sp>
          <p:nvSpPr>
            <p:cNvPr id="4" name="Arc 3">
              <a:extLst>
                <a:ext uri="{FF2B5EF4-FFF2-40B4-BE49-F238E27FC236}">
                  <a16:creationId xmlns:a16="http://schemas.microsoft.com/office/drawing/2014/main" id="{6A6896E4-2A03-A97D-931E-3C2105DAE549}"/>
                </a:ext>
              </a:extLst>
            </p:cNvPr>
            <p:cNvSpPr/>
            <p:nvPr/>
          </p:nvSpPr>
          <p:spPr>
            <a:xfrm>
              <a:off x="5724128" y="2919299"/>
              <a:ext cx="1703241" cy="1744708"/>
            </a:xfrm>
            <a:prstGeom prst="arc">
              <a:avLst>
                <a:gd name="adj1" fmla="val 8177007"/>
                <a:gd name="adj2" fmla="val 261865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>
                <a:solidFill>
                  <a:schemeClr val="tx1"/>
                </a:solidFill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AF1E8CB-D892-B54B-4287-75F9F883434E}"/>
                </a:ext>
              </a:extLst>
            </p:cNvPr>
            <p:cNvCxnSpPr>
              <a:cxnSpLocks/>
            </p:cNvCxnSpPr>
            <p:nvPr/>
          </p:nvCxnSpPr>
          <p:spPr>
            <a:xfrm>
              <a:off x="5953943" y="4385923"/>
              <a:ext cx="1249833" cy="1056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C4851BD-DB32-20EF-E09D-30DE5C5ECB7A}"/>
                </a:ext>
              </a:extLst>
            </p:cNvPr>
            <p:cNvCxnSpPr>
              <a:cxnSpLocks/>
              <a:stCxn id="4" idx="0"/>
              <a:endCxn id="4" idx="1"/>
            </p:cNvCxnSpPr>
            <p:nvPr/>
          </p:nvCxnSpPr>
          <p:spPr>
            <a:xfrm flipV="1">
              <a:off x="5953202" y="3791653"/>
              <a:ext cx="622547" cy="595262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0C92CE3-A255-6B85-30EC-C1FE779D6197}"/>
                </a:ext>
              </a:extLst>
            </p:cNvPr>
            <p:cNvCxnSpPr>
              <a:cxnSpLocks/>
              <a:endCxn id="4" idx="1"/>
            </p:cNvCxnSpPr>
            <p:nvPr/>
          </p:nvCxnSpPr>
          <p:spPr>
            <a:xfrm flipH="1" flipV="1">
              <a:off x="6575749" y="3791653"/>
              <a:ext cx="622547" cy="604265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9069E92-F7F0-E88E-9D75-418379AAD885}"/>
                    </a:ext>
                  </a:extLst>
                </p:cNvPr>
                <p:cNvSpPr txBox="1"/>
                <p:nvPr/>
              </p:nvSpPr>
              <p:spPr>
                <a:xfrm>
                  <a:off x="6563780" y="3733667"/>
                  <a:ext cx="864096" cy="2670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9069E92-F7F0-E88E-9D75-418379AAD8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3780" y="3733667"/>
                  <a:ext cx="864096" cy="26706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D7E068D-1E43-3A46-CDD6-96534C5E1EC3}"/>
                    </a:ext>
                  </a:extLst>
                </p:cNvPr>
                <p:cNvSpPr txBox="1"/>
                <p:nvPr/>
              </p:nvSpPr>
              <p:spPr>
                <a:xfrm>
                  <a:off x="5693700" y="3752018"/>
                  <a:ext cx="864096" cy="2670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D7E068D-1E43-3A46-CDD6-96534C5E1E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3700" y="3752018"/>
                  <a:ext cx="864096" cy="26706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1547B50-D657-101D-876B-0EC2D3719AA8}"/>
                    </a:ext>
                  </a:extLst>
                </p:cNvPr>
                <p:cNvSpPr txBox="1"/>
                <p:nvPr/>
              </p:nvSpPr>
              <p:spPr>
                <a:xfrm>
                  <a:off x="6447895" y="3418270"/>
                  <a:ext cx="381364" cy="2670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1547B50-D657-101D-876B-0EC2D3719A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7895" y="3418270"/>
                  <a:ext cx="381364" cy="26706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54B50D88-AE76-18BD-ABDA-DFEF74974741}"/>
                </a:ext>
              </a:extLst>
            </p:cNvPr>
            <p:cNvSpPr/>
            <p:nvPr/>
          </p:nvSpPr>
          <p:spPr>
            <a:xfrm>
              <a:off x="6453127" y="3666785"/>
              <a:ext cx="239003" cy="213451"/>
            </a:xfrm>
            <a:prstGeom prst="arc">
              <a:avLst>
                <a:gd name="adj1" fmla="val 8177007"/>
                <a:gd name="adj2" fmla="val 2618650"/>
              </a:avLst>
            </a:prstGeom>
            <a:noFill/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C107A50-5107-656F-C6A2-2BCBA9BA1B9C}"/>
                    </a:ext>
                  </a:extLst>
                </p:cNvPr>
                <p:cNvSpPr txBox="1"/>
                <p:nvPr/>
              </p:nvSpPr>
              <p:spPr>
                <a:xfrm>
                  <a:off x="5693700" y="4385923"/>
                  <a:ext cx="364005" cy="2110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C107A50-5107-656F-C6A2-2BCBA9BA1B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3700" y="4385923"/>
                  <a:ext cx="364005" cy="21102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12682874-C190-27A0-FC2A-89FD84CFAE80}"/>
                    </a:ext>
                  </a:extLst>
                </p:cNvPr>
                <p:cNvSpPr txBox="1"/>
                <p:nvPr/>
              </p:nvSpPr>
              <p:spPr>
                <a:xfrm>
                  <a:off x="7046721" y="4385923"/>
                  <a:ext cx="364005" cy="2110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12682874-C190-27A0-FC2A-89FD84CFAE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46721" y="4385923"/>
                  <a:ext cx="364005" cy="21102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6322CE6-733B-E57A-2A3D-FE6659210E35}"/>
                    </a:ext>
                  </a:extLst>
                </p:cNvPr>
                <p:cNvSpPr txBox="1"/>
                <p:nvPr/>
              </p:nvSpPr>
              <p:spPr>
                <a:xfrm>
                  <a:off x="6143430" y="4409277"/>
                  <a:ext cx="864096" cy="2670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2.4 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6322CE6-733B-E57A-2A3D-FE6659210E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3430" y="4409277"/>
                  <a:ext cx="864096" cy="26706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7B4E1DF2-B40D-AFDA-4F72-46E561E7B2D6}"/>
                </a:ext>
              </a:extLst>
            </p:cNvPr>
            <p:cNvSpPr/>
            <p:nvPr/>
          </p:nvSpPr>
          <p:spPr>
            <a:xfrm>
              <a:off x="5581650" y="2743200"/>
              <a:ext cx="2000250" cy="1971675"/>
            </a:xfrm>
            <a:prstGeom prst="arc">
              <a:avLst>
                <a:gd name="adj1" fmla="val 8519419"/>
                <a:gd name="adj2" fmla="val 2500916"/>
              </a:avLst>
            </a:prstGeom>
            <a:noFill/>
            <a:ln w="3175"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86AFCEB-E500-030A-9F9D-8B22B42E86F5}"/>
                    </a:ext>
                  </a:extLst>
                </p:cNvPr>
                <p:cNvSpPr txBox="1"/>
                <p:nvPr/>
              </p:nvSpPr>
              <p:spPr>
                <a:xfrm>
                  <a:off x="6399772" y="2509556"/>
                  <a:ext cx="364005" cy="2110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86AFCEB-E500-030A-9F9D-8B22B42E86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9772" y="2509556"/>
                  <a:ext cx="364005" cy="21102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710600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37799</TotalTime>
  <Words>431</Words>
  <Application>Microsoft Office PowerPoint</Application>
  <PresentationFormat>Widescreen</PresentationFormat>
  <Paragraphs>95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977</cp:revision>
  <dcterms:created xsi:type="dcterms:W3CDTF">2013-02-28T07:36:55Z</dcterms:created>
  <dcterms:modified xsi:type="dcterms:W3CDTF">2025-05-03T12:40:20Z</dcterms:modified>
</cp:coreProperties>
</file>