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1" r:id="rId3"/>
    <p:sldId id="267" r:id="rId4"/>
    <p:sldId id="262" r:id="rId5"/>
    <p:sldId id="259" r:id="rId6"/>
    <p:sldId id="265" r:id="rId7"/>
    <p:sldId id="273" r:id="rId8"/>
    <p:sldId id="278" r:id="rId9"/>
    <p:sldId id="276" r:id="rId10"/>
    <p:sldId id="257" r:id="rId11"/>
    <p:sldId id="277" r:id="rId12"/>
    <p:sldId id="287" r:id="rId13"/>
    <p:sldId id="266" r:id="rId14"/>
    <p:sldId id="269" r:id="rId15"/>
    <p:sldId id="280" r:id="rId16"/>
    <p:sldId id="281" r:id="rId17"/>
    <p:sldId id="282" r:id="rId18"/>
    <p:sldId id="285" r:id="rId19"/>
    <p:sldId id="283" r:id="rId20"/>
    <p:sldId id="284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99"/>
    <a:srgbClr val="99FF99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261" y="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FE36D-1170-4EAB-941F-93A60773EA1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0F19C-4417-4F6F-BDB8-75080B669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106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8ABD800-E732-429B-A2A8-E41225CED3CB}" type="slidenum">
              <a:rPr lang="en-GB" smtClean="0"/>
              <a:pPr eaLnBrk="1" hangingPunct="1"/>
              <a:t>16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717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169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320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774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03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860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77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78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602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373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25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564E4-9440-4FBE-B35B-DD8BD32104F5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5D98C-77A8-482B-BCC0-2018B0CDC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68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green+men&amp;source=images&amp;cd=&amp;cad=rja&amp;docid=G14dE7qhc-nOBM&amp;tbnid=kswYa7BulNivEM:&amp;ved=0CAUQjRw&amp;url=http://kerryillustrates.blogspot.com/2010/05/spooky-green-men-two-versions.html&amp;ei=KNI7UdzAD6i20QWshYCABw&amp;bvm=bv.43287494,d.ZGU&amp;psig=AFQjCNGM52AgHOS_iM46QVNUXaQf3aLDhw&amp;ust=1362961299383295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.uk/url?sa=i&amp;rct=j&amp;q=aliens+making+crop+circles&amp;source=images&amp;cd=&amp;cad=rja&amp;docid=9XrWCX5Ba-k32M&amp;tbnid=Cwq8hwTkrQIfaM:&amp;ved=0CAUQjRw&amp;url=http://www.abovetopsecret.com/forum/thread876271/pg1&amp;ei=5tA7UeOrL6e40QXLwoCIAQ&amp;bvm=bv.43287494,d.ZGU&amp;psig=AFQjCNGYbtljyMnJXvzW7VIFvR7OJ1xCPQ&amp;ust=1362960910355129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little+green+man&amp;source=images&amp;cd=&amp;cad=rja&amp;docid=h3RDRwSN8vQzSM&amp;tbnid=GqPYeSunAsLqvM:&amp;ved=0CAUQjRw&amp;url=http://www.zazzle.co.uk/little_green_man_mouse_pads-144327064783379431&amp;ei=lgs9UbyJG6i20QWshYCABw&amp;bvm=bv.43287494,d.d2k&amp;psig=AFQjCNHUpK75SZmHgur804rb3ApdGOFrnw&amp;ust=1363041547758974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pi+crop+circle&amp;source=images&amp;cd=&amp;cad=rja&amp;docid=jZKqgIJW5ThBfM&amp;tbnid=ry-kJVuOKf14eM:&amp;ved=0CAUQjRw&amp;url=http://www.myspace.com/147418437b/photos/25372316&amp;ei=h_o8UfnJF4ua0QXBxYDoAw&amp;bvm=bv.43287494,d.d2k&amp;psig=AFQjCNETK70qKmrNkXnDK4dWkUyQjnD5Fg&amp;ust=1363037069275365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hyperlink" Target="http://www.google.co.uk/url?sa=i&amp;rct=j&amp;q=little+green+man+alien&amp;source=images&amp;cd=&amp;docid=UlWXVi-KH770NM&amp;tbnid=LDi497IftlqRiM:&amp;ved=0CAUQjRw&amp;url=http://annaleeblysse.blogspot.com/2009/09/little-green-man-round-stickers.html&amp;ei=Zgk9UfSOLojL0QXSroCQDw&amp;psig=AFQjCNHqvbbwD3aQsf83G93MHB_uqbeYvA&amp;ust=1363040981572560" TargetMode="Externa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.uk/url?sa=i&amp;rct=j&amp;q=pi+crop+circle&amp;source=images&amp;cd=&amp;cad=rja&amp;docid=jZKqgIJW5ThBfM&amp;tbnid=ry-kJVuOKf14eM:&amp;ved=0CAUQjRw&amp;url=http://www.myspace.com/147418437b/photos/25372316&amp;ei=h_o8UfnJF4ua0QXBxYDoAw&amp;bvm=bv.43287494,d.d2k&amp;psig=AFQjCNETK70qKmrNkXnDK4dWkUyQjnD5Fg&amp;ust=1363037069275365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hyperlink" Target="http://www.google.co.uk/url?sa=i&amp;rct=j&amp;q=little+green+man+alien&amp;source=images&amp;cd=&amp;docid=UlWXVi-KH770NM&amp;tbnid=LDi497IftlqRiM:&amp;ved=0CAUQjRw&amp;url=http://annaleeblysse.blogspot.com/2009/09/little-green-man-round-stickers.html&amp;ei=Zgk9UfSOLojL0QXSroCQDw&amp;psig=AFQjCNHqvbbwD3aQsf83G93MHB_uqbeYvA&amp;ust=136304098157256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.uk/url?sa=i&amp;rct=j&amp;q=pi+crop+circle&amp;source=images&amp;cd=&amp;cad=rja&amp;docid=jZKqgIJW5ThBfM&amp;tbnid=ry-kJVuOKf14eM:&amp;ved=0CAUQjRw&amp;url=http://www.myspace.com/147418437b/photos/25372316&amp;ei=h_o8UfnJF4ua0QXBxYDoAw&amp;bvm=bv.43287494,d.d2k&amp;psig=AFQjCNETK70qKmrNkXnDK4dWkUyQjnD5Fg&amp;ust=1363037069275365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hyperlink" Target="http://www.google.co.uk/url?sa=i&amp;rct=j&amp;q=little+green+man+alien&amp;source=images&amp;cd=&amp;docid=UlWXVi-KH770NM&amp;tbnid=LDi497IftlqRiM:&amp;ved=0CAUQjRw&amp;url=http://annaleeblysse.blogspot.com/2009/09/little-green-man-round-stickers.html&amp;ei=Zgk9UfSOLojL0QXSroCQDw&amp;psig=AFQjCNHqvbbwD3aQsf83G93MHB_uqbeYvA&amp;ust=136304098157256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.uk/url?sa=i&amp;rct=j&amp;q=pi+crop+circle&amp;source=images&amp;cd=&amp;cad=rja&amp;docid=jZKqgIJW5ThBfM&amp;tbnid=ry-kJVuOKf14eM:&amp;ved=0CAUQjRw&amp;url=http://www.myspace.com/147418437b/photos/25372316&amp;ei=h_o8UfnJF4ua0QXBxYDoAw&amp;bvm=bv.43287494,d.d2k&amp;psig=AFQjCNETK70qKmrNkXnDK4dWkUyQjnD5Fg&amp;ust=1363037069275365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hyperlink" Target="http://www.google.co.uk/url?sa=i&amp;rct=j&amp;q=little+green+man+alien&amp;source=images&amp;cd=&amp;docid=UlWXVi-KH770NM&amp;tbnid=LDi497IftlqRiM:&amp;ved=0CAUQjRw&amp;url=http://annaleeblysse.blogspot.com/2009/09/little-green-man-round-stickers.html&amp;ei=Zgk9UfSOLojL0QXSroCQDw&amp;psig=AFQjCNHqvbbwD3aQsf83G93MHB_uqbeYvA&amp;ust=136304098157256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.uk/url?sa=i&amp;rct=j&amp;q=aliens+making+crop+circles&amp;source=images&amp;cd=&amp;cad=rja&amp;docid=eDlbnBY6ZsJSXM&amp;tbnid=pdG7zjWCSiNgvM:&amp;ved=0CAUQjRw&amp;url=http://skepticalreadycheck.wordpress.com/2010/10/09/how-to-make-your-own-crop-circles/&amp;ei=AQk9UaytNJGo0AXZpYGoDQ&amp;psig=AFQjCNG30xbW2SqfCZjMnU00_-B6lIqjEA&amp;ust=1363040818895253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.uk/url?sa=i&amp;rct=j&amp;q=mathematical+crop+circle&amp;source=images&amp;cd=&amp;cad=rja&amp;docid=JBWAyAjwWNf1-M&amp;tbnid=ZvvdgEBlQsu41M:&amp;ved=0CAUQjRw&amp;url=http://topalternativenews.com/2012/09/28/new-spectacular-3d-cube-crop-circle-at-hackpen-hill-near-broad-hinton-wiltshire-uk-26th-august-2012/&amp;ei=DQY9UYiMMaia1AXvlgE&amp;bvm=bv.43287494,d.d2k&amp;psig=AFQjCNELjoyQHh3NcDkkvLAQEn4zBnR8SA&amp;ust=1363040085532511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oogle.co.uk/url?sa=i&amp;rct=j&amp;q=mathematical+crop+circle&amp;source=images&amp;cd=&amp;cad=rja&amp;docid=r1UwFvyNFZ13UM&amp;tbnid=bx1-lbKZnlk8SM:&amp;ved=0CAUQjRw&amp;url=http://www.lawoftime.org/synchronotron&amp;ei=fwY9UaDANIPv0gWM54D4Dw&amp;psig=AFQjCNELjoyQHh3NcDkkvLAQEn4zBnR8SA&amp;ust=1363040085532511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oogle.co.uk/url?sa=i&amp;rct=j&amp;q=pi+crop+circle&amp;source=images&amp;cd=&amp;cad=rja&amp;docid=Z1yvBKMBikPgGM&amp;tbnid=AuL3Vj-YnNpX9M:&amp;ved=0CAUQjRw&amp;url=http://storynthought.blogspot.com/2009/03/crop-circles-unexplained-mystery.html&amp;ei=dAc9Ufy7F7Ok0AWMmoCgDw&amp;psig=AFQjCNETK70qKmrNkXnDK4dWkUyQjnD5Fg&amp;ust=1363037069275365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google.co.uk/url?sa=i&amp;rct=j&amp;q=pi+crop+circle&amp;source=images&amp;cd=&amp;cad=rja&amp;docid=EhCIFn9SeQedUM&amp;tbnid=mQszP330ZpmwWM:&amp;ved=0CAUQjRw&amp;url=http://diananasta.blogspot.com/2011_01_01_archive.html&amp;ei=Egc9Ud7sIMGJ0AWi4YGIBw&amp;psig=AFQjCNETK70qKmrNkXnDK4dWkUyQjnD5Fg&amp;ust=1363037069275365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google.co.uk/url?sa=i&amp;rct=j&amp;q=pi+crop+circle&amp;source=images&amp;cd=&amp;cad=rja&amp;docid=JCW1495zkQPftM&amp;tbnid=Y7Lx0nd9uwhfFM:&amp;ved=0CAUQjRw&amp;url=http://www.stonehengetours.com/weird-wiltshire-stonehenge-crop-circle-tour.htm&amp;ei=TQc9UeOEF-ed0AXToYCQCw&amp;psig=AFQjCNETK70qKmrNkXnDK4dWkUyQjnD5Fg&amp;ust=1363037069275365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oogle.co.uk/url?sa=i&amp;rct=j&amp;q=spiral+crop+circle&amp;source=images&amp;cd=&amp;cad=rja&amp;docid=YlVMSInZw_RlMM&amp;tbnid=XCod0muVF6U8yM:&amp;ved=0CAUQjRw&amp;url=http://cropcirclestruth.webs.com/&amp;ei=Tgg9UZyrI6TC0QXbvoHQCg&amp;psig=AFQjCNFAfNbwu60VzplKyDEmCCYadyBnhQ&amp;ust=136304063131528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85800" y="129695"/>
                <a:ext cx="7772400" cy="1944216"/>
              </a:xfrm>
              <a:solidFill>
                <a:srgbClr val="92D050"/>
              </a:solidFill>
            </p:spPr>
            <p:txBody>
              <a:bodyPr>
                <a:noAutofit/>
              </a:bodyPr>
              <a:lstStyle/>
              <a:p>
                <a:r>
                  <a:rPr lang="en-GB" sz="6600" dirty="0" smtClean="0"/>
                  <a:t>Do aliens know about </a:t>
                </a:r>
                <a14:m>
                  <m:oMath xmlns:m="http://schemas.openxmlformats.org/officeDocument/2006/math">
                    <m:r>
                      <a:rPr lang="en-GB" sz="6600" i="1" dirty="0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sz="6600" dirty="0" smtClean="0"/>
                  <a:t> too?</a:t>
                </a:r>
                <a:endParaRPr lang="en-GB" sz="66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85800" y="129695"/>
                <a:ext cx="7772400" cy="1944216"/>
              </a:xfrm>
              <a:blipFill rotWithShape="1">
                <a:blip r:embed="rId2"/>
                <a:stretch>
                  <a:fillRect l="-4000" t="-14734" r="-6196" b="-28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http://2.bp.blogspot.com/_HifhvBohKJI/S-BQXsqhaZI/AAAAAAAAALc/m6WlGkRYe0U/s1600/GREEN+MEN+100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19" y="2304627"/>
            <a:ext cx="9148219" cy="456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51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0"/>
            <a:ext cx="7343775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96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476673"/>
            <a:ext cx="8784976" cy="1944216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en-GB" sz="6000" dirty="0" smtClean="0"/>
              <a:t>Some people think crop circles are made by aliens…</a:t>
            </a:r>
            <a:endParaRPr lang="en-GB" sz="6000" dirty="0"/>
          </a:p>
        </p:txBody>
      </p:sp>
      <p:pic>
        <p:nvPicPr>
          <p:cNvPr id="3076" name="Picture 4" descr="http://files.abovetopsecret.com/files/img/vh4fff1207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2577967"/>
            <a:ext cx="4091393" cy="409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54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23528" y="548680"/>
                <a:ext cx="8748464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/>
                  <a:t>One very unusual crop circle appeared in Wiltshire in June 2008.</a:t>
                </a:r>
              </a:p>
              <a:p>
                <a:endParaRPr lang="en-GB" sz="3600" dirty="0"/>
              </a:p>
              <a:p>
                <a:r>
                  <a:rPr lang="en-GB" sz="3600" dirty="0" smtClean="0"/>
                  <a:t>It puzzled crop circle experts because it didn’t seem to show an easily recognisable pattern.</a:t>
                </a:r>
              </a:p>
              <a:p>
                <a:endParaRPr lang="en-GB" sz="3600" dirty="0"/>
              </a:p>
              <a:p>
                <a:r>
                  <a:rPr lang="en-GB" sz="3600" dirty="0" smtClean="0"/>
                  <a:t>Then a retired astrophysicist, Mike Reed, came up with an explanation involving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sz="3600" dirty="0" smtClean="0"/>
                  <a:t>.</a:t>
                </a:r>
                <a:endParaRPr lang="en-GB" sz="3600" dirty="0" smtClean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48680"/>
                <a:ext cx="8748464" cy="4524315"/>
              </a:xfrm>
              <a:prstGeom prst="rect">
                <a:avLst/>
              </a:prstGeom>
              <a:blipFill>
                <a:blip r:embed="rId2"/>
                <a:stretch>
                  <a:fillRect l="-2091" t="-2022" r="-2021" b="-4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578" name="Picture 2" descr="http://rlv.zcache.co.uk/little_green_man_mouse_pads-p144327064783379431eng3t_400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1" t="10058" r="29153" b="8342"/>
          <a:stretch/>
        </p:blipFill>
        <p:spPr bwMode="auto">
          <a:xfrm>
            <a:off x="7956376" y="5013176"/>
            <a:ext cx="933493" cy="156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98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arbury Castle crop circle denoting Pi. Crop Circle photos and reports courtesy The Crop Circle Connector (cropcircleconnector.com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569" y="16024"/>
            <a:ext cx="6737758" cy="685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52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www.michaelglickmanoncropcircles.com/wp-content/uploads/2012/06/10-Barbury-P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3" y="147915"/>
            <a:ext cx="9136934" cy="652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a4.ec-images.myspacecdn.com/images01/86/541edff230a55f7d8842b9bd6b4ec67c/l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67"/>
          <a:stretch/>
        </p:blipFill>
        <p:spPr bwMode="auto">
          <a:xfrm>
            <a:off x="1468963" y="306964"/>
            <a:ext cx="6264696" cy="626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rlv.zcache.com/little_green_man_sticker-p217320207849956413836x_325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303" y="5594317"/>
            <a:ext cx="964696" cy="9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75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4.ec-images.myspacecdn.com/images01/86/541edff230a55f7d8842b9bd6b4ec67c/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67"/>
          <a:stretch/>
        </p:blipFill>
        <p:spPr bwMode="auto">
          <a:xfrm>
            <a:off x="1468963" y="306964"/>
            <a:ext cx="6264696" cy="626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>
            <a:stCxn id="2" idx="0"/>
            <a:endCxn id="2" idx="2"/>
          </p:cNvCxnSpPr>
          <p:nvPr/>
        </p:nvCxnSpPr>
        <p:spPr>
          <a:xfrm>
            <a:off x="4601311" y="306964"/>
            <a:ext cx="0" cy="6264099"/>
          </a:xfrm>
          <a:prstGeom prst="line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ular Callout 4"/>
          <p:cNvSpPr/>
          <p:nvPr/>
        </p:nvSpPr>
        <p:spPr>
          <a:xfrm>
            <a:off x="323528" y="548680"/>
            <a:ext cx="3384376" cy="1728192"/>
          </a:xfrm>
          <a:prstGeom prst="wedgeRoundRectCallout">
            <a:avLst>
              <a:gd name="adj1" fmla="val 40151"/>
              <a:gd name="adj2" fmla="val 96514"/>
              <a:gd name="adj3" fmla="val 16667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Draw a line down the centre of your diagram.  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://rlv.zcache.com/little_green_man_sticker-p217320207849956413836x_32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303" y="5594317"/>
            <a:ext cx="964696" cy="9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34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4.ec-images.myspacecdn.com/images01/86/541edff230a55f7d8842b9bd6b4ec67c/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67"/>
          <a:stretch/>
        </p:blipFill>
        <p:spPr bwMode="auto">
          <a:xfrm>
            <a:off x="1468963" y="306964"/>
            <a:ext cx="6264696" cy="626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>
            <a:stCxn id="2" idx="0"/>
            <a:endCxn id="2" idx="2"/>
          </p:cNvCxnSpPr>
          <p:nvPr/>
        </p:nvCxnSpPr>
        <p:spPr>
          <a:xfrm>
            <a:off x="4601311" y="306964"/>
            <a:ext cx="0" cy="6264099"/>
          </a:xfrm>
          <a:prstGeom prst="line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2843808" y="980728"/>
            <a:ext cx="3528392" cy="4824536"/>
          </a:xfrm>
          <a:prstGeom prst="line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691680" y="2525715"/>
            <a:ext cx="5760640" cy="1839389"/>
          </a:xfrm>
          <a:prstGeom prst="line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1691680" y="2499589"/>
            <a:ext cx="5773703" cy="1872208"/>
          </a:xfrm>
          <a:prstGeom prst="line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843808" y="980728"/>
            <a:ext cx="3502268" cy="4850662"/>
          </a:xfrm>
          <a:prstGeom prst="line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http://rlv.zcache.com/little_green_man_sticker-p217320207849956413836x_32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303" y="5594317"/>
            <a:ext cx="964696" cy="9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ular Callout 11"/>
          <p:cNvSpPr/>
          <p:nvPr/>
        </p:nvSpPr>
        <p:spPr>
          <a:xfrm>
            <a:off x="323528" y="548680"/>
            <a:ext cx="3384376" cy="1872208"/>
          </a:xfrm>
          <a:prstGeom prst="wedgeRoundRectCallout">
            <a:avLst>
              <a:gd name="adj1" fmla="val 40151"/>
              <a:gd name="adj2" fmla="val 96514"/>
              <a:gd name="adj3" fmla="val 16667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Then divide the crop circle up into 10 equal sectors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7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4.ec-images.myspacecdn.com/images01/86/541edff230a55f7d8842b9bd6b4ec67c/l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67"/>
          <a:stretch/>
        </p:blipFill>
        <p:spPr bwMode="auto">
          <a:xfrm>
            <a:off x="1468963" y="306964"/>
            <a:ext cx="6264696" cy="626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>
            <a:stCxn id="2" idx="0"/>
            <a:endCxn id="2" idx="2"/>
          </p:cNvCxnSpPr>
          <p:nvPr/>
        </p:nvCxnSpPr>
        <p:spPr>
          <a:xfrm>
            <a:off x="4601311" y="306964"/>
            <a:ext cx="0" cy="6264099"/>
          </a:xfrm>
          <a:prstGeom prst="line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2843808" y="980728"/>
            <a:ext cx="3528392" cy="4824536"/>
          </a:xfrm>
          <a:prstGeom prst="line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691680" y="2525715"/>
            <a:ext cx="5760640" cy="1839389"/>
          </a:xfrm>
          <a:prstGeom prst="line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1691680" y="2499589"/>
            <a:ext cx="5773703" cy="1872208"/>
          </a:xfrm>
          <a:prstGeom prst="line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843808" y="980728"/>
            <a:ext cx="3502268" cy="4850662"/>
          </a:xfrm>
          <a:prstGeom prst="line">
            <a:avLst/>
          </a:prstGeom>
          <a:ln w="38100"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ular Callout 20"/>
          <p:cNvSpPr/>
          <p:nvPr/>
        </p:nvSpPr>
        <p:spPr>
          <a:xfrm>
            <a:off x="323528" y="404664"/>
            <a:ext cx="6264696" cy="1656184"/>
          </a:xfrm>
          <a:prstGeom prst="wedgeRoundRectCallout">
            <a:avLst>
              <a:gd name="adj1" fmla="val -8642"/>
              <a:gd name="adj2" fmla="val 113957"/>
              <a:gd name="adj3" fmla="val 16667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bg1"/>
                </a:solidFill>
              </a:rPr>
              <a:t>Starting with the innermost ring, count the number of sectors it passes through and note this down.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22" name="Picture 2" descr="http://rlv.zcache.com/little_green_man_sticker-p217320207849956413836x_32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303" y="5594317"/>
            <a:ext cx="964696" cy="9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ular Callout 9"/>
          <p:cNvSpPr/>
          <p:nvPr/>
        </p:nvSpPr>
        <p:spPr>
          <a:xfrm>
            <a:off x="5756947" y="3068960"/>
            <a:ext cx="2232248" cy="576064"/>
          </a:xfrm>
          <a:prstGeom prst="wedgeRoundRectCallout">
            <a:avLst>
              <a:gd name="adj1" fmla="val -75645"/>
              <a:gd name="adj2" fmla="val 60232"/>
              <a:gd name="adj3" fmla="val 1666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Decimal point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80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ichaelglickmanoncropcircles.com/wp-content/uploads/2012/06/11-Pi-diag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811" y="0"/>
            <a:ext cx="5765454" cy="686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89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4.bp.blogspot.com/_zK7unSYmqhw/Sx3VWdd75JI/AAAAAAAAAKs/-byDym1kAQs/s200/pi_crop_circle_science_aa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17" y="260648"/>
            <a:ext cx="7416824" cy="623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40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skepticalreadycheck.files.wordpress.com/2010/10/allia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94" y="332656"/>
            <a:ext cx="9184894" cy="592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76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GB" dirty="0" smtClean="0"/>
              <a:t>More mathematical </a:t>
            </a:r>
            <a:r>
              <a:rPr lang="en-GB" dirty="0"/>
              <a:t>c</a:t>
            </a:r>
            <a:r>
              <a:rPr lang="en-GB" dirty="0" smtClean="0"/>
              <a:t>rop </a:t>
            </a:r>
            <a:r>
              <a:rPr lang="en-GB" dirty="0"/>
              <a:t>c</a:t>
            </a:r>
            <a:r>
              <a:rPr lang="en-GB" dirty="0" smtClean="0"/>
              <a:t>ircles</a:t>
            </a:r>
            <a:endParaRPr lang="en-GB" dirty="0"/>
          </a:p>
        </p:txBody>
      </p:sp>
      <p:pic>
        <p:nvPicPr>
          <p:cNvPr id="3" name="Picture 2" descr="http://slices-of-life.com/wp-content/uploads/2011/04/67_flower-of-lifce-crop-cir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719" y="1506683"/>
            <a:ext cx="6120036" cy="5251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9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Martinsell Hil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" t="1591" r="2038" b="1743"/>
          <a:stretch/>
        </p:blipFill>
        <p:spPr bwMode="auto">
          <a:xfrm>
            <a:off x="2272937" y="235131"/>
            <a:ext cx="4532812" cy="634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493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topalternativenews.files.wordpress.com/2012/09/amazing-3d-cube-crop-circle.jpg?w=604&amp;h=44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57" y="234522"/>
            <a:ext cx="8660679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6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Crop_circles_Swir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38" y="522554"/>
            <a:ext cx="7704856" cy="584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110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lawoftime.org/images/cubes-cropcircl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14" y="404664"/>
            <a:ext cx="8812919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21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2.bp.blogspot.com/_crVnASDhmbk/ScDArqIdsVI/AAAAAAAAABc/O5rPaEskHO4/s400/1453xcitefun-crop-circles-mystery-8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5"/>
          <a:stretch/>
        </p:blipFill>
        <p:spPr bwMode="auto">
          <a:xfrm>
            <a:off x="910620" y="190822"/>
            <a:ext cx="7353544" cy="646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78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4.bp.blogspot.com/_You46gEax5M/TT2wkN0UZUI/AAAAAAAAAPM/cvq-NprjgSY/s1600/crop9607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168" y="585231"/>
            <a:ext cx="5904656" cy="574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98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t0.gstatic.com/images?q=tbn:ANd9GcTYS5TnVeotC-oNpQSLUcKouNnRh0Oolp7hJPpXAstsRqwWkEC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9" y="863161"/>
            <a:ext cx="6840760" cy="513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38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img.photobucket.com/albums/v303/wreckless13/cropcircles/2002-07-06-PewseyWiltshire01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51"/>
          <a:stretch/>
        </p:blipFill>
        <p:spPr bwMode="auto">
          <a:xfrm>
            <a:off x="16782" y="430584"/>
            <a:ext cx="9127218" cy="598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48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107</Words>
  <Application>Microsoft Office PowerPoint</Application>
  <PresentationFormat>On-screen Show (4:3)</PresentationFormat>
  <Paragraphs>13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Cambria Math</vt:lpstr>
      <vt:lpstr>Office Theme</vt:lpstr>
      <vt:lpstr>Do aliens know about π too?</vt:lpstr>
      <vt:lpstr>PowerPoint Presentation</vt:lpstr>
      <vt:lpstr>Some people think crop circles are made by aliens…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 mathematical crop circles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Thurston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aliens also know about Pi?</dc:title>
  <dc:creator>Clarissa Grandi</dc:creator>
  <cp:lastModifiedBy>Stewart Gale</cp:lastModifiedBy>
  <cp:revision>44</cp:revision>
  <dcterms:created xsi:type="dcterms:W3CDTF">2013-03-10T00:00:20Z</dcterms:created>
  <dcterms:modified xsi:type="dcterms:W3CDTF">2019-11-05T05:22:35Z</dcterms:modified>
</cp:coreProperties>
</file>