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63" r:id="rId5"/>
    <p:sldId id="256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21B39C-90A4-4060-9BE7-39DAA06671BA}" v="26" dt="2023-05-09T08:27:58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021B39C-90A4-4060-9BE7-39DAA06671BA}"/>
    <pc:docChg chg="modSld">
      <pc:chgData name="Stewart Gale" userId="3647ddd2-6040-41ae-a96d-232c23482af8" providerId="ADAL" clId="{F021B39C-90A4-4060-9BE7-39DAA06671BA}" dt="2023-05-09T08:28:09.011" v="32" actId="14100"/>
      <pc:docMkLst>
        <pc:docMk/>
      </pc:docMkLst>
      <pc:sldChg chg="modSp">
        <pc:chgData name="Stewart Gale" userId="3647ddd2-6040-41ae-a96d-232c23482af8" providerId="ADAL" clId="{F021B39C-90A4-4060-9BE7-39DAA06671BA}" dt="2023-05-09T08:27:08.781" v="12" actId="20577"/>
        <pc:sldMkLst>
          <pc:docMk/>
          <pc:sldMk cId="2448631258" sldId="256"/>
        </pc:sldMkLst>
        <pc:spChg chg="mod">
          <ac:chgData name="Stewart Gale" userId="3647ddd2-6040-41ae-a96d-232c23482af8" providerId="ADAL" clId="{F021B39C-90A4-4060-9BE7-39DAA06671BA}" dt="2023-05-09T08:27:08.781" v="12" actId="20577"/>
          <ac:spMkLst>
            <pc:docMk/>
            <pc:sldMk cId="2448631258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7:07.225" v="11" actId="20577"/>
          <ac:spMkLst>
            <pc:docMk/>
            <pc:sldMk cId="2448631258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7:04.975" v="10" actId="20577"/>
          <ac:spMkLst>
            <pc:docMk/>
            <pc:sldMk cId="2448631258" sldId="256"/>
            <ac:spMk id="12" creationId="{00000000-0000-0000-0000-000000000000}"/>
          </ac:spMkLst>
        </pc:spChg>
      </pc:sldChg>
      <pc:sldChg chg="modSp">
        <pc:chgData name="Stewart Gale" userId="3647ddd2-6040-41ae-a96d-232c23482af8" providerId="ADAL" clId="{F021B39C-90A4-4060-9BE7-39DAA06671BA}" dt="2023-05-09T08:26:20.201" v="6" actId="20577"/>
        <pc:sldMkLst>
          <pc:docMk/>
          <pc:sldMk cId="4052076822" sldId="262"/>
        </pc:sldMkLst>
        <pc:spChg chg="mod">
          <ac:chgData name="Stewart Gale" userId="3647ddd2-6040-41ae-a96d-232c23482af8" providerId="ADAL" clId="{F021B39C-90A4-4060-9BE7-39DAA06671BA}" dt="2023-05-09T08:26:00.071" v="2" actId="20577"/>
          <ac:spMkLst>
            <pc:docMk/>
            <pc:sldMk cId="4052076822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6:07.576" v="3" actId="20577"/>
          <ac:spMkLst>
            <pc:docMk/>
            <pc:sldMk cId="4052076822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6:20.201" v="6" actId="20577"/>
          <ac:spMkLst>
            <pc:docMk/>
            <pc:sldMk cId="4052076822" sldId="262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F021B39C-90A4-4060-9BE7-39DAA06671BA}" dt="2023-05-09T08:26:41.469" v="9" actId="20577"/>
        <pc:sldMkLst>
          <pc:docMk/>
          <pc:sldMk cId="4196393201" sldId="263"/>
        </pc:sldMkLst>
        <pc:spChg chg="mod">
          <ac:chgData name="Stewart Gale" userId="3647ddd2-6040-41ae-a96d-232c23482af8" providerId="ADAL" clId="{F021B39C-90A4-4060-9BE7-39DAA06671BA}" dt="2023-05-09T08:26:31.690" v="7" actId="20577"/>
          <ac:spMkLst>
            <pc:docMk/>
            <pc:sldMk cId="4196393201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6:35.191" v="8" actId="20577"/>
          <ac:spMkLst>
            <pc:docMk/>
            <pc:sldMk cId="4196393201" sldId="263"/>
            <ac:spMk id="7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6:41.469" v="9" actId="20577"/>
          <ac:spMkLst>
            <pc:docMk/>
            <pc:sldMk cId="4196393201" sldId="263"/>
            <ac:spMk id="10" creationId="{00000000-0000-0000-0000-000000000000}"/>
          </ac:spMkLst>
        </pc:spChg>
      </pc:sldChg>
      <pc:sldChg chg="modSp mod">
        <pc:chgData name="Stewart Gale" userId="3647ddd2-6040-41ae-a96d-232c23482af8" providerId="ADAL" clId="{F021B39C-90A4-4060-9BE7-39DAA06671BA}" dt="2023-05-09T08:28:09.011" v="32" actId="14100"/>
        <pc:sldMkLst>
          <pc:docMk/>
          <pc:sldMk cId="4252992218" sldId="264"/>
        </pc:sldMkLst>
        <pc:spChg chg="mod">
          <ac:chgData name="Stewart Gale" userId="3647ddd2-6040-41ae-a96d-232c23482af8" providerId="ADAL" clId="{F021B39C-90A4-4060-9BE7-39DAA06671BA}" dt="2023-05-09T08:27:37.240" v="14" actId="403"/>
          <ac:spMkLst>
            <pc:docMk/>
            <pc:sldMk cId="4252992218" sldId="264"/>
            <ac:spMk id="5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7:37.240" v="14" actId="403"/>
          <ac:spMkLst>
            <pc:docMk/>
            <pc:sldMk cId="4252992218" sldId="264"/>
            <ac:spMk id="7" creationId="{00000000-0000-0000-0000-000000000000}"/>
          </ac:spMkLst>
        </pc:spChg>
        <pc:spChg chg="mod">
          <ac:chgData name="Stewart Gale" userId="3647ddd2-6040-41ae-a96d-232c23482af8" providerId="ADAL" clId="{F021B39C-90A4-4060-9BE7-39DAA06671BA}" dt="2023-05-09T08:28:09.011" v="32" actId="14100"/>
          <ac:spMkLst>
            <pc:docMk/>
            <pc:sldMk cId="4252992218" sldId="264"/>
            <ac:spMk id="9" creationId="{00000000-0000-0000-0000-000000000000}"/>
          </ac:spMkLst>
        </pc:spChg>
      </pc:sldChg>
    </pc:docChg>
  </pc:docChgLst>
  <pc:docChgLst>
    <pc:chgData name="Stewart Gale" userId="3647ddd2-6040-41ae-a96d-232c23482af8" providerId="ADAL" clId="{53C65E51-BD7A-4F5D-8888-466B9692D573}"/>
    <pc:docChg chg="modSld">
      <pc:chgData name="Stewart Gale" userId="3647ddd2-6040-41ae-a96d-232c23482af8" providerId="ADAL" clId="{53C65E51-BD7A-4F5D-8888-466B9692D573}" dt="2021-02-01T06:21:37.838" v="22" actId="20577"/>
      <pc:docMkLst>
        <pc:docMk/>
      </pc:docMkLst>
      <pc:sldChg chg="modSp">
        <pc:chgData name="Stewart Gale" userId="3647ddd2-6040-41ae-a96d-232c23482af8" providerId="ADAL" clId="{53C65E51-BD7A-4F5D-8888-466B9692D573}" dt="2021-02-01T06:21:37.838" v="22" actId="20577"/>
        <pc:sldMkLst>
          <pc:docMk/>
          <pc:sldMk cId="2448631258" sldId="256"/>
        </pc:sldMkLst>
        <pc:spChg chg="mod">
          <ac:chgData name="Stewart Gale" userId="3647ddd2-6040-41ae-a96d-232c23482af8" providerId="ADAL" clId="{53C65E51-BD7A-4F5D-8888-466B9692D573}" dt="2021-02-01T06:21:37.838" v="22" actId="20577"/>
          <ac:spMkLst>
            <pc:docMk/>
            <pc:sldMk cId="2448631258" sldId="256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53C65E51-BD7A-4F5D-8888-466B9692D573}" dt="2021-02-01T06:20:57.310" v="18" actId="113"/>
        <pc:sldMkLst>
          <pc:docMk/>
          <pc:sldMk cId="4196393201" sldId="263"/>
        </pc:sldMkLst>
        <pc:spChg chg="mod">
          <ac:chgData name="Stewart Gale" userId="3647ddd2-6040-41ae-a96d-232c23482af8" providerId="ADAL" clId="{53C65E51-BD7A-4F5D-8888-466B9692D573}" dt="2021-02-01T06:20:57.310" v="18" actId="113"/>
          <ac:spMkLst>
            <pc:docMk/>
            <pc:sldMk cId="4196393201" sldId="263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35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00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68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49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195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97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769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38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0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127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31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91E79-ECBC-4F83-8DF4-70BC076A9148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6CEC9-1947-42AC-B576-828C29873F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96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929" t="14068" r="52285" b="36337"/>
          <a:stretch/>
        </p:blipFill>
        <p:spPr>
          <a:xfrm>
            <a:off x="1" y="126610"/>
            <a:ext cx="6575616" cy="67313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929" t="63563" r="57560" b="11357"/>
          <a:stretch/>
        </p:blipFill>
        <p:spPr>
          <a:xfrm>
            <a:off x="5821676" y="0"/>
            <a:ext cx="6370324" cy="339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11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2873" y="2166425"/>
            <a:ext cx="101287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5577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679" y="217229"/>
            <a:ext cx="11050385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en-GB" sz="2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borrow a mortgage of £180,000 over 30 years at an interest rate of 4%. </a:t>
            </a:r>
            <a:endParaRPr lang="en-GB" sz="2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 pay back overall?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92460" y="1300603"/>
            <a:ext cx="7240822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180000 x 1.04</a:t>
            </a:r>
            <a:r>
              <a:rPr lang="en-GB" sz="36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583,811.55</a:t>
            </a:r>
            <a:endParaRPr lang="en-GB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7431" y="2183136"/>
            <a:ext cx="11144597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a car for £4500. The car will depreciate by 4% every year. </a:t>
            </a:r>
          </a:p>
          <a:p>
            <a:pPr lvl="0" algn="ctr">
              <a:lnSpc>
                <a:spcPct val="115000"/>
              </a:lnSpc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my car be worth after 5 years? </a:t>
            </a:r>
          </a:p>
        </p:txBody>
      </p:sp>
      <p:sp>
        <p:nvSpPr>
          <p:cNvPr id="7" name="Rectangle 6"/>
          <p:cNvSpPr/>
          <p:nvPr/>
        </p:nvSpPr>
        <p:spPr>
          <a:xfrm>
            <a:off x="3438725" y="3373867"/>
            <a:ext cx="5049780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4500 x 0.96</a:t>
            </a:r>
            <a:r>
              <a:rPr lang="en-GB" sz="36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3,669.18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0696" y="4519118"/>
            <a:ext cx="11244349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borrow a mortgage of £110,000 over 20 years at an interest rate of 5%. </a:t>
            </a:r>
          </a:p>
          <a:p>
            <a:pPr marL="457200"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 pay back overall?</a:t>
            </a:r>
            <a:endParaRPr lang="en-GB" sz="2800" dirty="0"/>
          </a:p>
        </p:txBody>
      </p:sp>
      <p:sp>
        <p:nvSpPr>
          <p:cNvPr id="9" name="Rectangle 8"/>
          <p:cNvSpPr/>
          <p:nvPr/>
        </p:nvSpPr>
        <p:spPr>
          <a:xfrm>
            <a:off x="3040850" y="5694320"/>
            <a:ext cx="6237757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110000 x 1.05</a:t>
            </a:r>
            <a:r>
              <a:rPr lang="en-GB" sz="36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291,862.75</a:t>
            </a:r>
            <a:endParaRPr lang="en-GB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7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42354" y="232412"/>
            <a:ext cx="10396451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a car for £8000. The car will depreciate by 5% every year.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my car be worth after 14 years? </a:t>
            </a:r>
          </a:p>
        </p:txBody>
      </p:sp>
      <p:sp>
        <p:nvSpPr>
          <p:cNvPr id="5" name="Rectangle 4"/>
          <p:cNvSpPr/>
          <p:nvPr/>
        </p:nvSpPr>
        <p:spPr>
          <a:xfrm>
            <a:off x="3145737" y="1315786"/>
            <a:ext cx="5205271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8000 x 0.95</a:t>
            </a:r>
            <a:r>
              <a:rPr lang="en-GB" sz="36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3,901.40</a:t>
            </a:r>
            <a:endParaRPr lang="en-GB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013" y="2102307"/>
            <a:ext cx="11177847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</a:t>
            </a:r>
            <a:r>
              <a:rPr lang="en-GB" sz="2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invest £3000 into a savings account with an interest rate of 7%.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After 14 years,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 have in the bank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I do not touch my savings over the 14 years?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37142" y="3681201"/>
            <a:ext cx="6408357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3000 x 1.07</a:t>
            </a:r>
            <a:r>
              <a:rPr lang="en-GB" sz="36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7,735.60</a:t>
            </a:r>
            <a:endParaRPr lang="en-GB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7215" y="4470648"/>
            <a:ext cx="11388436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I was born my dad put all my baby money into a savings account.</a:t>
            </a:r>
          </a:p>
          <a:p>
            <a:pPr marL="457200"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invested £670 at an interest rate of 6%.</a:t>
            </a:r>
          </a:p>
          <a:p>
            <a:pPr marL="457200"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 have when I turn 18?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14875" y="6005208"/>
            <a:ext cx="5053650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  <a:spcAft>
                <a:spcPts val="1000"/>
              </a:spcAft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670 x 1.06</a:t>
            </a:r>
            <a:r>
              <a:rPr lang="en-GB" sz="36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</a:t>
            </a: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1,912.41</a:t>
            </a:r>
            <a:endParaRPr lang="en-GB" sz="32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39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5133" y="2171886"/>
            <a:ext cx="10922924" cy="299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1762" y="5003210"/>
            <a:ext cx="11480501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a flat screen TV for £750. It depreciates by 10.2% every year. </a:t>
            </a:r>
          </a:p>
          <a:p>
            <a:pPr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it be worth after 9 years? </a:t>
            </a:r>
          </a:p>
        </p:txBody>
      </p:sp>
      <p:sp>
        <p:nvSpPr>
          <p:cNvPr id="9" name="Rectangle 8"/>
          <p:cNvSpPr/>
          <p:nvPr/>
        </p:nvSpPr>
        <p:spPr>
          <a:xfrm>
            <a:off x="3759816" y="6141175"/>
            <a:ext cx="4524392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  <a:spcAft>
                <a:spcPts val="1000"/>
              </a:spcAft>
            </a:pP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750 x 0.898</a:t>
            </a:r>
            <a:r>
              <a:rPr lang="en-GB" sz="32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2,84.81</a:t>
            </a:r>
            <a:endParaRPr lang="en-GB" sz="28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5378" y="2515618"/>
            <a:ext cx="10753273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buy new kitchen on finance for £4500. </a:t>
            </a:r>
          </a:p>
          <a:p>
            <a:pPr lvl="0" algn="ctr">
              <a:spcAft>
                <a:spcPts val="1000"/>
              </a:spcAft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take finance out on the kitchen at an interest rate of 2% over 3 years. </a:t>
            </a:r>
          </a:p>
          <a:p>
            <a:pPr lvl="0" algn="ctr">
              <a:spcAft>
                <a:spcPts val="1000"/>
              </a:spcAft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much will I pay in total for the kitchen?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77223" y="4208437"/>
            <a:ext cx="4200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4500 x 1.02</a:t>
            </a:r>
            <a:r>
              <a:rPr lang="en-GB" sz="32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4,775.54</a:t>
            </a:r>
            <a:endParaRPr lang="en-GB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756540" y="104649"/>
            <a:ext cx="10396451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a car for £7500.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take finance out on the car at an interest of 4% over 5 years. 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 pay in total for the car?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99129" y="1717605"/>
            <a:ext cx="4200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7500 x 1.04</a:t>
            </a:r>
            <a:r>
              <a:rPr lang="en-GB" sz="32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9,124.90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44863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2384" y="260492"/>
            <a:ext cx="11355185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a laptop for £250. My laptop will depreciate by 16% every year. </a:t>
            </a:r>
          </a:p>
          <a:p>
            <a:pPr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my laptop be worth after 4 years?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47262" y="1415624"/>
            <a:ext cx="4881465" cy="758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250 x 0.84</a:t>
            </a:r>
            <a:r>
              <a:rPr lang="en-GB" sz="40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124.47</a:t>
            </a:r>
            <a:endParaRPr lang="en-GB" sz="36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3345" y="2299512"/>
            <a:ext cx="8689569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buy a washing machine for £128. </a:t>
            </a:r>
          </a:p>
          <a:p>
            <a:pPr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depreciates by 8% every year. </a:t>
            </a:r>
          </a:p>
          <a:p>
            <a:pPr lvl="0" algn="ctr">
              <a:lnSpc>
                <a:spcPct val="115000"/>
              </a:lnSpc>
            </a:pP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much will it be worth after 10 years? </a:t>
            </a:r>
          </a:p>
        </p:txBody>
      </p:sp>
      <p:sp>
        <p:nvSpPr>
          <p:cNvPr id="7" name="Rectangle 6"/>
          <p:cNvSpPr/>
          <p:nvPr/>
        </p:nvSpPr>
        <p:spPr>
          <a:xfrm>
            <a:off x="3778698" y="4136866"/>
            <a:ext cx="4794902" cy="758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128 x 0.92</a:t>
            </a:r>
            <a:r>
              <a:rPr lang="en-GB" sz="40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55.60</a:t>
            </a:r>
            <a:endParaRPr lang="en-GB" sz="36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796" y="5110866"/>
            <a:ext cx="1184286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8600">
              <a:lnSpc>
                <a:spcPct val="115000"/>
              </a:lnSpc>
            </a:pP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12) </a:t>
            </a: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Alex buys a mobile phone for £450 it depreciates at a rate of 16% every year.</a:t>
            </a:r>
          </a:p>
          <a:p>
            <a:pPr lvl="0" indent="228600">
              <a:lnSpc>
                <a:spcPct val="115000"/>
              </a:lnSpc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Rhys buys a mobile phone for £320 and it loses value at a rate of 9% every year. </a:t>
            </a:r>
          </a:p>
          <a:p>
            <a:pPr lvl="0" indent="228600">
              <a:lnSpc>
                <a:spcPct val="115000"/>
              </a:lnSpc>
            </a:pP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Who’s phone is worth the most after 4 years?</a:t>
            </a:r>
          </a:p>
        </p:txBody>
      </p:sp>
      <p:sp>
        <p:nvSpPr>
          <p:cNvPr id="9" name="Rectangle 8"/>
          <p:cNvSpPr/>
          <p:nvPr/>
        </p:nvSpPr>
        <p:spPr>
          <a:xfrm>
            <a:off x="7503622" y="5863560"/>
            <a:ext cx="4511040" cy="1054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>
              <a:lnSpc>
                <a:spcPct val="115000"/>
              </a:lnSpc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Alex 450 x 0.84</a:t>
            </a:r>
            <a:r>
              <a:rPr lang="en-GB" sz="28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224.04</a:t>
            </a:r>
            <a:endParaRPr lang="en-GB" sz="24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>
              <a:lnSpc>
                <a:spcPct val="115000"/>
              </a:lnSpc>
            </a:pP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Rhys 320 x 0.91</a:t>
            </a:r>
            <a:r>
              <a:rPr lang="en-GB" sz="28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219.44</a:t>
            </a: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99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493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2019-12-19T18:29:27Z</dcterms:created>
  <dcterms:modified xsi:type="dcterms:W3CDTF">2023-05-09T08:28:11Z</dcterms:modified>
</cp:coreProperties>
</file>